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2AC53A-346D-4EB6-8E31-35A4CCF36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 a car 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235AB6-ED71-4498-B062-657FB0D8C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iviyan</a:t>
            </a:r>
            <a:r>
              <a:rPr lang="en-US" dirty="0"/>
              <a:t> </a:t>
            </a:r>
            <a:r>
              <a:rPr lang="en-US" dirty="0" err="1"/>
              <a:t>stoyanov</a:t>
            </a:r>
            <a:r>
              <a:rPr lang="en-US" dirty="0"/>
              <a:t>, Katerina </a:t>
            </a:r>
            <a:r>
              <a:rPr lang="en-US" dirty="0" err="1"/>
              <a:t>slavovA</a:t>
            </a:r>
            <a:r>
              <a:rPr lang="en-US" dirty="0"/>
              <a:t>, Georgi </a:t>
            </a:r>
            <a:r>
              <a:rPr lang="en-US"/>
              <a:t>gochev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2508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739203-B397-4A00-B094-CB059A1D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LANGUAGES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BD18281-60F7-4674-AEB6-BAE88C53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65" y="2249487"/>
            <a:ext cx="9905999" cy="3541714"/>
          </a:xfrm>
        </p:spPr>
        <p:txBody>
          <a:bodyPr/>
          <a:lstStyle/>
          <a:p>
            <a:r>
              <a:rPr lang="en-US" dirty="0"/>
              <a:t>Html                    </a:t>
            </a:r>
            <a:r>
              <a:rPr lang="en-US" dirty="0" err="1"/>
              <a:t>css</a:t>
            </a:r>
            <a:r>
              <a:rPr lang="en-US" dirty="0"/>
              <a:t>                               </a:t>
            </a:r>
            <a:r>
              <a:rPr lang="en-US" dirty="0" err="1"/>
              <a:t>c#</a:t>
            </a:r>
            <a:endParaRPr lang="en-US" dirty="0"/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E64646F-21F2-4458-A1EC-17236A64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4" y="3103563"/>
            <a:ext cx="2656572" cy="1593943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2F218D9-7988-415D-9144-3A4879E8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8" y="3103563"/>
            <a:ext cx="2557512" cy="1593943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CEFDCB4-3EC2-49CC-8078-E686422E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12" y="3103562"/>
            <a:ext cx="2067392" cy="15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3F685B-61BA-4ACE-979E-EC187C5F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FED5C7-7BD2-46AB-850C-0504AE91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list of cars that are coming soon</a:t>
            </a:r>
          </a:p>
          <a:p>
            <a:r>
              <a:rPr lang="en-US" dirty="0"/>
              <a:t>List of top 3 most used cars</a:t>
            </a:r>
          </a:p>
          <a:p>
            <a:r>
              <a:rPr lang="en-US" dirty="0"/>
              <a:t>And top 3 cars with best value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293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5AF5F0-4158-4451-9F21-121920B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bg-BG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62AEF221-83E3-48FF-8E9C-9612F2CC2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915" y="1003393"/>
            <a:ext cx="7522479" cy="3541712"/>
          </a:xfr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D7C588C-4C7E-4482-9A08-D6090448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51831"/>
            <a:ext cx="6463553" cy="33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1361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6B94BB-88FD-4244-B98C-778DE9F2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90C404-D5CB-4B8C-B622-BDFE967C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all cars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A91EBA1-78CF-4D52-AD09-48855065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5" y="2249487"/>
            <a:ext cx="8713694" cy="39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0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DD275F-E80C-4A66-8DF7-1D03B50E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318CA-237C-45E4-94D6-22264914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with the tenants 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8F8A82-A10E-48C0-BC56-075DC83D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60" y="2841811"/>
            <a:ext cx="7939440" cy="36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721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5E050A-F535-48B6-942F-D4833FB5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3A7E14-81FE-45C9-B269-2846AD2C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to create your account 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F443314-177E-4549-ADE7-85FEE24C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9" y="2832847"/>
            <a:ext cx="7766417" cy="36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95AB1D-2FEA-4C39-8995-A76C402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5A20C7-290D-4FE0-AF44-82CEDC9F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to log into your account 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2EC06D-D8B4-4F1B-8040-36F4E8B7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13" y="2914137"/>
            <a:ext cx="7943179" cy="3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40498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D6D6FD-5129-4714-B892-15A88CD8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attention</a:t>
            </a:r>
            <a:endParaRPr lang="bg-BG" dirty="0"/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1F86E43B-71FF-44BC-9475-DD5323E42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292" y="2589219"/>
            <a:ext cx="4718143" cy="35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21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86</TotalTime>
  <Words>77</Words>
  <Application>Microsoft Office PowerPoint</Application>
  <PresentationFormat>Широк екран</PresentationFormat>
  <Paragraphs>18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2" baseType="lpstr">
      <vt:lpstr>Arial</vt:lpstr>
      <vt:lpstr>Tw Cen MT</vt:lpstr>
      <vt:lpstr>Верига</vt:lpstr>
      <vt:lpstr>Rent a car </vt:lpstr>
      <vt:lpstr>USED LANGUAGES</vt:lpstr>
      <vt:lpstr>Home page</vt:lpstr>
      <vt:lpstr>Home page</vt:lpstr>
      <vt:lpstr>Car </vt:lpstr>
      <vt:lpstr>Rent </vt:lpstr>
      <vt:lpstr>register</vt:lpstr>
      <vt:lpstr>Log in 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</dc:title>
  <dc:creator>User</dc:creator>
  <cp:lastModifiedBy>User</cp:lastModifiedBy>
  <cp:revision>9</cp:revision>
  <dcterms:created xsi:type="dcterms:W3CDTF">2024-04-20T19:48:34Z</dcterms:created>
  <dcterms:modified xsi:type="dcterms:W3CDTF">2024-04-21T06:55:47Z</dcterms:modified>
</cp:coreProperties>
</file>