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ahlnetwork.com/2014/03/31/top-blog-voting-results-pebble-smart-watch-giveaway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08A911-ED46-EFE9-90B2-1CFFBF4E8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Robohand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1F914E3-A4F4-ED9C-4C49-05E4290FC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Направено от: Катерина Славова, </a:t>
            </a:r>
            <a:r>
              <a:rPr lang="bg-BG" dirty="0" err="1"/>
              <a:t>Ивиян</a:t>
            </a:r>
            <a:r>
              <a:rPr lang="bg-BG" dirty="0"/>
              <a:t> Стоянов и Георги </a:t>
            </a:r>
            <a:r>
              <a:rPr lang="bg-BG" dirty="0" err="1"/>
              <a:t>ГОчев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816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DA96B2-86B2-7C7F-B5F4-B4AFB311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14FAB4-6174-5799-D4B2-2B788F26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Проектът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Robohand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роботизирана ръка която може да се контролира с дистанционно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0E48663-6B99-7AB0-DB2C-B16442AF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48" y="2716306"/>
            <a:ext cx="5196635" cy="38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6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EF24D9-4ACF-BBD4-55D8-2EBDA937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ПРОТОТИП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C310D5F-10D8-3870-BE7B-D3FD01BAB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564" y="438617"/>
            <a:ext cx="4728119" cy="3541712"/>
          </a:xfr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6A64913-6657-BA3C-5960-269C1BDF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3" y="2821770"/>
            <a:ext cx="5171047" cy="38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4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F7D6B0-6414-3F7A-EC0E-A4CE1165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17A88D2-C3E1-C097-1F60-CE349E262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26" y="421342"/>
            <a:ext cx="6213971" cy="2823881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9D262E0-07E0-7910-FD6C-B8ABFEF8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10" y="2424953"/>
            <a:ext cx="3674126" cy="33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1196FA-77D7-9BB2-4210-B8A61E11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7F6647F-F914-8497-8177-3DCD2447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7674" y="2590148"/>
            <a:ext cx="7776651" cy="3248912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26640B93-99CF-3FD5-F84B-07B3D78C0E14}"/>
              </a:ext>
            </a:extLst>
          </p:cNvPr>
          <p:cNvSpPr txBox="1"/>
          <p:nvPr/>
        </p:nvSpPr>
        <p:spPr>
          <a:xfrm>
            <a:off x="2449810" y="5675110"/>
            <a:ext cx="6850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00">
                <a:hlinkClick r:id="rId3" tooltip="http://wahlnetwork.com/2014/03/31/top-blog-voting-results-pebble-smart-watch-giveaway/"/>
              </a:rPr>
              <a:t>Тази снимка</a:t>
            </a:r>
            <a:r>
              <a:rPr lang="bg-BG" sz="900"/>
              <a:t> от Неизвестен автор е лицензирана с </a:t>
            </a:r>
            <a:r>
              <a:rPr lang="bg-BG" sz="900">
                <a:hlinkClick r:id="rId4" tooltip="https://creativecommons.org/licenses/by-nc-sa/3.0/"/>
              </a:rPr>
              <a:t>CC BY-SA-NC</a:t>
            </a:r>
            <a:endParaRPr lang="bg-BG" sz="900"/>
          </a:p>
        </p:txBody>
      </p:sp>
    </p:spTree>
    <p:extLst>
      <p:ext uri="{BB962C8B-B14F-4D97-AF65-F5344CB8AC3E}">
        <p14:creationId xmlns:p14="http://schemas.microsoft.com/office/powerpoint/2010/main" val="1978781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22</TotalTime>
  <Words>39</Words>
  <Application>Microsoft Office PowerPoint</Application>
  <PresentationFormat>Широк екран</PresentationFormat>
  <Paragraphs>7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Верига</vt:lpstr>
      <vt:lpstr>Robohand</vt:lpstr>
      <vt:lpstr>описание</vt:lpstr>
      <vt:lpstr>ПРОТОТИП</vt:lpstr>
      <vt:lpstr>Презентация на PowerPoint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Robohand</dc:title>
  <dc:creator>Георги Г. Гочев</dc:creator>
  <cp:lastModifiedBy>Георги Г. Гочев</cp:lastModifiedBy>
  <cp:revision>3</cp:revision>
  <dcterms:created xsi:type="dcterms:W3CDTF">2023-05-07T05:14:43Z</dcterms:created>
  <dcterms:modified xsi:type="dcterms:W3CDTF">2023-05-07T05:37:20Z</dcterms:modified>
</cp:coreProperties>
</file>