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300a41f2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300a41f2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300a41f2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300a41f2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300a41f2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300a41f2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300a41f2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300a41f2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300a41f2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e300a41f2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300a41f2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300a41f2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300a41f2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300a41f2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300a41f2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e300a41f2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300a41f2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300a41f2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300a41f26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e300a41f26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300a41f2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300a41f2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300a41f2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e300a41f2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300a41f2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e300a41f2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300a41f2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e300a41f2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300a41f26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e300a41f26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e300a41f2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e300a41f2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e300a41f26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e300a41f26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e300a41f2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e300a41f2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e300a41f26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e300a41f26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e300a41f26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e300a41f26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300a41f2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300a41f2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300a41f2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300a41f2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300a41f2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300a41f2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300a41f2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300a41f2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300a41f2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300a41f2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300a41f2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300a41f2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300a41f2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300a41f2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agoda.com/apartments/" TargetMode="External"/><Relationship Id="rId4" Type="http://schemas.openxmlformats.org/officeDocument/2006/relationships/hyperlink" Target="https://miro.com/welcomeonboard/OFNPY1dtNkc2TkdYaW9URWN6STBaUjhzR1BYdEdUcjh5aDRIZVZuT3pNMFRnc2UxekhROEd6ZlF5RzIxRndGcXwzNDU4NzY0NTU0NTM0MzEwMDUzfDI=?share_link_id=218665815757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Relationship Id="rId4" Type="http://schemas.openxmlformats.org/officeDocument/2006/relationships/image" Target="../media/image28.png"/><Relationship Id="rId5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Relationship Id="rId5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Relationship Id="rId5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Relationship Id="rId4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2.png"/><Relationship Id="rId4" Type="http://schemas.openxmlformats.org/officeDocument/2006/relationships/image" Target="../media/image46.png"/><Relationship Id="rId5" Type="http://schemas.openxmlformats.org/officeDocument/2006/relationships/image" Target="../media/image5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4.png"/><Relationship Id="rId4" Type="http://schemas.openxmlformats.org/officeDocument/2006/relationships/image" Target="../media/image47.png"/><Relationship Id="rId5" Type="http://schemas.openxmlformats.org/officeDocument/2006/relationships/image" Target="../media/image5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3.png"/><Relationship Id="rId4" Type="http://schemas.openxmlformats.org/officeDocument/2006/relationships/image" Target="../media/image4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8.png"/><Relationship Id="rId4" Type="http://schemas.openxmlformats.org/officeDocument/2006/relationships/image" Target="../media/image51.png"/><Relationship Id="rId5" Type="http://schemas.openxmlformats.org/officeDocument/2006/relationships/image" Target="../media/image5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5.png"/><Relationship Id="rId4" Type="http://schemas.openxmlformats.org/officeDocument/2006/relationships/image" Target="../media/image54.png"/><Relationship Id="rId5" Type="http://schemas.openxmlformats.org/officeDocument/2006/relationships/image" Target="../media/image5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0.png"/><Relationship Id="rId4" Type="http://schemas.openxmlformats.org/officeDocument/2006/relationships/image" Target="../media/image59.png"/><Relationship Id="rId5" Type="http://schemas.openxmlformats.org/officeDocument/2006/relationships/image" Target="../media/image5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1.png"/><Relationship Id="rId4" Type="http://schemas.openxmlformats.org/officeDocument/2006/relationships/image" Target="../media/image6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2.png"/><Relationship Id="rId4" Type="http://schemas.openxmlformats.org/officeDocument/2006/relationships/image" Target="../media/image66.png"/><Relationship Id="rId5" Type="http://schemas.openxmlformats.org/officeDocument/2006/relationships/image" Target="../media/image6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4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Decomposition.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Equivalence Partitioning. Boundary Values.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Website: </a:t>
            </a:r>
            <a:r>
              <a:rPr lang="uk" u="sng">
                <a:solidFill>
                  <a:schemeClr val="hlink"/>
                </a:solidFill>
                <a:hlinkClick r:id="rId3"/>
              </a:rPr>
              <a:t>Agoda. Search for apartments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Decomposition of the apartments </a:t>
            </a:r>
            <a:r>
              <a:rPr lang="uk"/>
              <a:t>search</a:t>
            </a:r>
            <a:r>
              <a:rPr lang="uk"/>
              <a:t> function: </a:t>
            </a:r>
            <a:r>
              <a:rPr lang="uk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Search for apartments.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Destination.</a:t>
            </a:r>
            <a:endParaRPr/>
          </a:p>
        </p:txBody>
      </p:sp>
      <p:sp>
        <p:nvSpPr>
          <p:cNvPr id="163" name="Google Shape;163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225" y="524950"/>
            <a:ext cx="5266774" cy="16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7225" y="2727125"/>
            <a:ext cx="5266775" cy="1650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Search for apartments.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Date from.</a:t>
            </a:r>
            <a:endParaRPr/>
          </a:p>
        </p:txBody>
      </p:sp>
      <p:sp>
        <p:nvSpPr>
          <p:cNvPr id="171" name="Google Shape;171;p2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550" y="329625"/>
            <a:ext cx="5309450" cy="140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4550" y="1989913"/>
            <a:ext cx="5309450" cy="138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4550" y="3572147"/>
            <a:ext cx="5309450" cy="145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Search for apartments.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Date from.</a:t>
            </a:r>
            <a:endParaRPr/>
          </a:p>
        </p:txBody>
      </p:sp>
      <p:sp>
        <p:nvSpPr>
          <p:cNvPr id="180" name="Google Shape;180;p2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600" y="659252"/>
            <a:ext cx="5298400" cy="14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5600" y="2478750"/>
            <a:ext cx="5298400" cy="1395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Search for apartments.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Date to.</a:t>
            </a:r>
            <a:endParaRPr/>
          </a:p>
        </p:txBody>
      </p:sp>
      <p:sp>
        <p:nvSpPr>
          <p:cNvPr id="188" name="Google Shape;188;p2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599" y="244148"/>
            <a:ext cx="5298400" cy="136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5600" y="1858413"/>
            <a:ext cx="5298401" cy="1426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5600" y="3531425"/>
            <a:ext cx="5298399" cy="139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Search for apartments.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Date to.</a:t>
            </a:r>
            <a:endParaRPr/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824" y="955803"/>
            <a:ext cx="5286176" cy="13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825" y="2869150"/>
            <a:ext cx="5286174" cy="1392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Search for apartments.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Room.</a:t>
            </a:r>
            <a:endParaRPr/>
          </a:p>
        </p:txBody>
      </p:sp>
      <p:sp>
        <p:nvSpPr>
          <p:cNvPr id="204" name="Google Shape;204;p2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025" y="864997"/>
            <a:ext cx="5273974" cy="14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0025" y="2921746"/>
            <a:ext cx="5273975" cy="1398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Search for apartments.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Room.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Family travelers.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Group travelers.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825" y="341825"/>
            <a:ext cx="5300174" cy="13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3825" y="1993675"/>
            <a:ext cx="5300174" cy="1351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3824" y="3552625"/>
            <a:ext cx="5300176" cy="1403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Search for apartments.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Room.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Family travelers.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Group travelers.</a:t>
            </a:r>
            <a:endParaRPr/>
          </a:p>
        </p:txBody>
      </p:sp>
      <p:sp>
        <p:nvSpPr>
          <p:cNvPr id="220" name="Google Shape;220;p2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600" y="1055975"/>
            <a:ext cx="5298399" cy="140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5600" y="3061750"/>
            <a:ext cx="5298399" cy="1370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Search for apartments.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Adult.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Family travelers.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Group travelers.</a:t>
            </a:r>
            <a:endParaRPr/>
          </a:p>
        </p:txBody>
      </p:sp>
      <p:sp>
        <p:nvSpPr>
          <p:cNvPr id="228" name="Google Shape;228;p3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825" y="243004"/>
            <a:ext cx="5286175" cy="13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824" y="1852984"/>
            <a:ext cx="5286176" cy="1437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7825" y="3511050"/>
            <a:ext cx="5286175" cy="1384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Search for apartments.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Adult.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Family travelers.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Group travelers.</a:t>
            </a:r>
            <a:endParaRPr/>
          </a:p>
        </p:txBody>
      </p:sp>
      <p:sp>
        <p:nvSpPr>
          <p:cNvPr id="237" name="Google Shape;237;p3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825" y="1120645"/>
            <a:ext cx="5286176" cy="13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1325" y="2998753"/>
            <a:ext cx="5279175" cy="13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97650" y="923525"/>
            <a:ext cx="27591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uk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Search for apartments.</a:t>
            </a:r>
            <a:endParaRPr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uk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Decomposition</a:t>
            </a:r>
            <a:endParaRPr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850" y="413705"/>
            <a:ext cx="5570200" cy="4004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Search for apartments.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Children.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Family travelers.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Group travelers.</a:t>
            </a:r>
            <a:endParaRPr/>
          </a:p>
        </p:txBody>
      </p:sp>
      <p:sp>
        <p:nvSpPr>
          <p:cNvPr id="245" name="Google Shape;245;p3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825" y="412180"/>
            <a:ext cx="5286175" cy="13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825" y="2009564"/>
            <a:ext cx="5286175" cy="1394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7824" y="3567127"/>
            <a:ext cx="5286175" cy="1389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Search for apartments.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Children.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Family travelers.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Group travelers.</a:t>
            </a:r>
            <a:endParaRPr/>
          </a:p>
        </p:txBody>
      </p:sp>
      <p:sp>
        <p:nvSpPr>
          <p:cNvPr id="254" name="Google Shape;254;p3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838" y="1189980"/>
            <a:ext cx="5286175" cy="13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0499" y="2779425"/>
            <a:ext cx="5280851" cy="13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Search for apartments.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Child's age (years).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Family travelers.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Group travelers.</a:t>
            </a:r>
            <a:endParaRPr/>
          </a:p>
        </p:txBody>
      </p:sp>
      <p:sp>
        <p:nvSpPr>
          <p:cNvPr id="262" name="Google Shape;262;p3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825" y="285147"/>
            <a:ext cx="5286174" cy="13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825" y="1880975"/>
            <a:ext cx="5286174" cy="1381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7825" y="3467976"/>
            <a:ext cx="5286176" cy="140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Search for apartments.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Child's age (years).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Family travelers.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Group travelers.</a:t>
            </a:r>
            <a:endParaRPr/>
          </a:p>
        </p:txBody>
      </p:sp>
      <p:sp>
        <p:nvSpPr>
          <p:cNvPr id="271" name="Google Shape;271;p3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824" y="382498"/>
            <a:ext cx="5286175" cy="13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825" y="1936896"/>
            <a:ext cx="5286176" cy="1392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7825" y="3512625"/>
            <a:ext cx="5286174" cy="1410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Search for apartments.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Room.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Business travelers.</a:t>
            </a:r>
            <a:endParaRPr/>
          </a:p>
        </p:txBody>
      </p:sp>
      <p:sp>
        <p:nvSpPr>
          <p:cNvPr id="280" name="Google Shape;280;p3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825" y="395303"/>
            <a:ext cx="5286174" cy="14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825" y="2001725"/>
            <a:ext cx="5286175" cy="1406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7825" y="3599600"/>
            <a:ext cx="5286174" cy="1394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Search for apartments.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Room.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Business travelers.</a:t>
            </a:r>
            <a:endParaRPr/>
          </a:p>
        </p:txBody>
      </p:sp>
      <p:sp>
        <p:nvSpPr>
          <p:cNvPr id="289" name="Google Shape;289;p3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825" y="1037030"/>
            <a:ext cx="5286174" cy="136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825" y="2787476"/>
            <a:ext cx="5286174" cy="1387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Search for apartments.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Adult.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Business travelers.</a:t>
            </a:r>
            <a:endParaRPr/>
          </a:p>
        </p:txBody>
      </p:sp>
      <p:sp>
        <p:nvSpPr>
          <p:cNvPr id="297" name="Google Shape;297;p3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425" y="329625"/>
            <a:ext cx="5300576" cy="136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3425" y="1932813"/>
            <a:ext cx="5300575" cy="1399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3425" y="3572847"/>
            <a:ext cx="5300576" cy="1378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Search for apartments.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Adult.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Business travelers.</a:t>
            </a:r>
            <a:endParaRPr/>
          </a:p>
        </p:txBody>
      </p:sp>
      <p:sp>
        <p:nvSpPr>
          <p:cNvPr id="306" name="Google Shape;306;p3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838" y="406050"/>
            <a:ext cx="5286174" cy="13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825" y="2015525"/>
            <a:ext cx="5286175" cy="1348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5120" y="3520375"/>
            <a:ext cx="5291594" cy="13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Search for apartments.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Result</a:t>
            </a:r>
            <a:endParaRPr/>
          </a:p>
        </p:txBody>
      </p:sp>
      <p:sp>
        <p:nvSpPr>
          <p:cNvPr id="315" name="Google Shape;315;p4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209" y="561575"/>
            <a:ext cx="5733791" cy="381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Search for apartments.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Destination.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Checklist using test design techniques- Equivalence Partitioning and Boundary Values</a:t>
            </a:r>
            <a:endParaRPr/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111" y="0"/>
            <a:ext cx="5275890" cy="16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8100" y="1687200"/>
            <a:ext cx="5275901" cy="1794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8100" y="3456300"/>
            <a:ext cx="5275900" cy="1666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Search for apartments.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Destination.</a:t>
            </a:r>
            <a:endParaRPr/>
          </a:p>
        </p:txBody>
      </p:sp>
      <p:sp>
        <p:nvSpPr>
          <p:cNvPr id="109" name="Google Shape;109;p1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001" y="40950"/>
            <a:ext cx="5388000" cy="16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1848" y="1728150"/>
            <a:ext cx="5396301" cy="16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1725" y="3388775"/>
            <a:ext cx="5396299" cy="1754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Search for apartments.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Destination.</a:t>
            </a:r>
            <a:endParaRPr/>
          </a:p>
        </p:txBody>
      </p:sp>
      <p:sp>
        <p:nvSpPr>
          <p:cNvPr id="118" name="Google Shape;118;p1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810" y="-3"/>
            <a:ext cx="5287191" cy="16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6800" y="1687188"/>
            <a:ext cx="5287199" cy="173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6800" y="3422625"/>
            <a:ext cx="5287200" cy="1711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Search for apartments.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Destination.</a:t>
            </a:r>
            <a:endParaRPr/>
          </a:p>
        </p:txBody>
      </p:sp>
      <p:sp>
        <p:nvSpPr>
          <p:cNvPr id="127" name="Google Shape;127;p1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825" y="2"/>
            <a:ext cx="5286174" cy="18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825" y="1739712"/>
            <a:ext cx="5286174" cy="1664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7825" y="3401030"/>
            <a:ext cx="5286175" cy="1742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Search for apartments.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Destination.</a:t>
            </a:r>
            <a:endParaRPr/>
          </a:p>
        </p:txBody>
      </p:sp>
      <p:sp>
        <p:nvSpPr>
          <p:cNvPr id="136" name="Google Shape;136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500" y="42723"/>
            <a:ext cx="5251500" cy="16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500" y="1694234"/>
            <a:ext cx="5251499" cy="1755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2500" y="3476809"/>
            <a:ext cx="5251499" cy="1614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Search for apartments.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Destination.</a:t>
            </a:r>
            <a:endParaRPr/>
          </a:p>
        </p:txBody>
      </p:sp>
      <p:sp>
        <p:nvSpPr>
          <p:cNvPr id="145" name="Google Shape;145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975" y="97675"/>
            <a:ext cx="5244025" cy="1641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9972" y="1803373"/>
            <a:ext cx="5244027" cy="16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9975" y="3503175"/>
            <a:ext cx="5244025" cy="1578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Search for apartments.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Destination.</a:t>
            </a:r>
            <a:endParaRPr/>
          </a:p>
        </p:txBody>
      </p:sp>
      <p:sp>
        <p:nvSpPr>
          <p:cNvPr id="154" name="Google Shape;154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225" y="70025"/>
            <a:ext cx="5261775" cy="162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225" y="1750850"/>
            <a:ext cx="5261775" cy="1660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2225" y="3470450"/>
            <a:ext cx="5261776" cy="1607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