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977" autoAdjust="0"/>
  </p:normalViewPr>
  <p:slideViewPr>
    <p:cSldViewPr snapToGrid="0">
      <p:cViewPr varScale="1">
        <p:scale>
          <a:sx n="60" d="100"/>
          <a:sy n="60" d="100"/>
        </p:scale>
        <p:origin x="7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16ED-BD26-490F-9641-E9081CFBBC0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C882D-9653-4EC7-A0E9-6165272F3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44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r>
              <a:rPr lang="en-US" baseline="0" dirty="0" smtClean="0"/>
              <a:t> to empirical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C882D-9653-4EC7-A0E9-6165272F37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9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 project demo to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C882D-9653-4EC7-A0E9-6165272F37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1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238-8BCD-45EA-85DD-83D7EAA80DC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265-5503-4EB8-AC8A-AD03241D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2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238-8BCD-45EA-85DD-83D7EAA80DC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265-5503-4EB8-AC8A-AD03241D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0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238-8BCD-45EA-85DD-83D7EAA80DC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265-5503-4EB8-AC8A-AD03241D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3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238-8BCD-45EA-85DD-83D7EAA80DC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265-5503-4EB8-AC8A-AD03241D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4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238-8BCD-45EA-85DD-83D7EAA80DC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265-5503-4EB8-AC8A-AD03241D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7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238-8BCD-45EA-85DD-83D7EAA80DC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265-5503-4EB8-AC8A-AD03241D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1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238-8BCD-45EA-85DD-83D7EAA80DC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265-5503-4EB8-AC8A-AD03241D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0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238-8BCD-45EA-85DD-83D7EAA80DC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265-5503-4EB8-AC8A-AD03241D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2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238-8BCD-45EA-85DD-83D7EAA80DC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265-5503-4EB8-AC8A-AD03241D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2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238-8BCD-45EA-85DD-83D7EAA80DC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265-5503-4EB8-AC8A-AD03241D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6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238-8BCD-45EA-85DD-83D7EAA80DC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265-5503-4EB8-AC8A-AD03241D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8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3238-8BCD-45EA-85DD-83D7EAA80DC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4F265-5503-4EB8-AC8A-AD03241D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001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Community Building Day Bus Delivery to Different Locations That They Go To During Community Building Day </a:t>
            </a:r>
            <a:br>
              <a:rPr lang="en-US" dirty="0" smtClean="0"/>
            </a:br>
            <a:r>
              <a:rPr lang="en-US" dirty="0" smtClean="0"/>
              <a:t>(aka. CBD)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19853"/>
            <a:ext cx="9144000" cy="1655762"/>
          </a:xfrm>
        </p:spPr>
        <p:txBody>
          <a:bodyPr/>
          <a:lstStyle/>
          <a:p>
            <a:r>
              <a:rPr lang="en-US" dirty="0" smtClean="0"/>
              <a:t>Kathleen, Austin, Riley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3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0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0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2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Demo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Demo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Demo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Demo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Demo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Demo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 </a:t>
            </a:r>
            <a:r>
              <a:rPr lang="en-US" dirty="0" err="1" smtClean="0"/>
              <a:t>Demo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Demo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Demo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Demo Demo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Demo Demo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8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139</Words>
  <Application>Microsoft Office PowerPoint</Application>
  <PresentationFormat>Widescreen</PresentationFormat>
  <Paragraphs>20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Community Building Day Bus Delivery to Different Locations That They Go To During Community Building Day  (aka. CBD)</vt:lpstr>
      <vt:lpstr>Describe Algorithm</vt:lpstr>
      <vt:lpstr>Algorithm Analysis</vt:lpstr>
      <vt:lpstr>Algorithm Comparison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Building Day Bus Delivery to Different Locations That They Go To During Community Building Day  (aka. CBD)</dc:title>
  <dc:creator>Test</dc:creator>
  <cp:lastModifiedBy>Test</cp:lastModifiedBy>
  <cp:revision>2</cp:revision>
  <dcterms:created xsi:type="dcterms:W3CDTF">2016-12-13T00:01:56Z</dcterms:created>
  <dcterms:modified xsi:type="dcterms:W3CDTF">2016-12-13T00:08:40Z</dcterms:modified>
</cp:coreProperties>
</file>