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977" autoAdjust="0"/>
  </p:normalViewPr>
  <p:slideViewPr>
    <p:cSldViewPr snapToGrid="0">
      <p:cViewPr varScale="1">
        <p:scale>
          <a:sx n="74" d="100"/>
          <a:sy n="74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16ED-BD26-490F-9641-E9081CFBBC0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C882D-9653-4EC7-A0E9-6165272F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4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the purpose and benefits of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C882D-9653-4EC7-A0E9-6165272F37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 proposal</a:t>
            </a:r>
          </a:p>
          <a:p>
            <a:r>
              <a:rPr lang="en-US" dirty="0" smtClean="0"/>
              <a:t>Mathematical algorithm analysis of worst case. Analysis is well done and correct. </a:t>
            </a:r>
          </a:p>
          <a:p>
            <a:r>
              <a:rPr lang="en-US" dirty="0" smtClean="0"/>
              <a:t>A clear discussion of the complexity analysis is included.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C882D-9653-4EC7-A0E9-6165272F37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r>
              <a:rPr lang="en-US" baseline="0" dirty="0" smtClean="0"/>
              <a:t> to empirical </a:t>
            </a:r>
            <a:r>
              <a:rPr lang="en-US" baseline="0" dirty="0" smtClean="0"/>
              <a:t>results</a:t>
            </a:r>
          </a:p>
          <a:p>
            <a:r>
              <a:rPr lang="en-US" dirty="0" smtClean="0"/>
              <a:t>An adequate to extensive</a:t>
            </a:r>
            <a:r>
              <a:rPr lang="en-US" baseline="0" dirty="0" smtClean="0"/>
              <a:t> </a:t>
            </a:r>
            <a:r>
              <a:rPr lang="en-US" dirty="0" smtClean="0"/>
              <a:t>comparison between the theoretical analysis of the program and both of the empirical run time and space time efficiency of the program</a:t>
            </a:r>
          </a:p>
          <a:p>
            <a:r>
              <a:rPr lang="en-US" dirty="0" smtClean="0"/>
              <a:t>Excellent discussion of how the theoretical / empirical data match or mismatch and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C882D-9653-4EC7-A0E9-6165272F3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project demo to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C882D-9653-4EC7-A0E9-6165272F37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3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3238-8BCD-45EA-85DD-83D7EAA80D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F265-5503-4EB8-AC8A-AD03241DA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00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Building Day Bus Delivery to Different Locations That They Go To During Community Building Day </a:t>
            </a:r>
            <a:br>
              <a:rPr lang="en-US" dirty="0" smtClean="0"/>
            </a:br>
            <a:r>
              <a:rPr lang="en-US" dirty="0" smtClean="0"/>
              <a:t>(aka. CBD)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9853"/>
            <a:ext cx="9144000" cy="1655762"/>
          </a:xfrm>
        </p:spPr>
        <p:txBody>
          <a:bodyPr/>
          <a:lstStyle/>
          <a:p>
            <a:r>
              <a:rPr lang="en-US" dirty="0" smtClean="0"/>
              <a:t>Kathleen, Austin, Riley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3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Strange Version Of Nearest Neighbor</a:t>
            </a:r>
          </a:p>
          <a:p>
            <a:r>
              <a:rPr lang="en-US" dirty="0"/>
              <a:t>F</a:t>
            </a:r>
            <a:r>
              <a:rPr lang="en-US" dirty="0" smtClean="0"/>
              <a:t>ind the 18 nearest neighbors to Whitworth University and add each one to a different bus</a:t>
            </a:r>
          </a:p>
          <a:p>
            <a:r>
              <a:rPr lang="en-US" dirty="0" smtClean="0"/>
              <a:t>Take the most recently added bus location and find the nearest unvisited neighbor</a:t>
            </a:r>
          </a:p>
          <a:p>
            <a:r>
              <a:rPr lang="en-US" dirty="0" smtClean="0"/>
              <a:t>Continue until all groups have been placed on a bus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60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7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8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groups going to the same location and place them on a bus together</a:t>
            </a:r>
          </a:p>
          <a:p>
            <a:pPr lvl="1"/>
            <a:r>
              <a:rPr lang="en-US" dirty="0"/>
              <a:t>If that bus is full then that bus becomes </a:t>
            </a:r>
            <a:r>
              <a:rPr lang="en-US" dirty="0" smtClean="0"/>
              <a:t>unavailable</a:t>
            </a:r>
          </a:p>
          <a:p>
            <a:r>
              <a:rPr lang="en-US" dirty="0" smtClean="0"/>
              <a:t>Not running out of queries every day</a:t>
            </a:r>
          </a:p>
          <a:p>
            <a:r>
              <a:rPr lang="en-US" dirty="0" smtClean="0"/>
              <a:t>Do some research of the algorithm before attempting to implement something way outside of your knowledge and understanding of the universe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313</Words>
  <Application>Microsoft Office PowerPoint</Application>
  <PresentationFormat>Widescreen</PresentationFormat>
  <Paragraphs>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Community Building Day Bus Delivery to Different Locations That They Go To During Community Building Day  (aka. CBD)</vt:lpstr>
      <vt:lpstr>Describe Algorithm</vt:lpstr>
      <vt:lpstr>Benefits</vt:lpstr>
      <vt:lpstr>Algorithm Analysis</vt:lpstr>
      <vt:lpstr>Algorithm Comparison</vt:lpstr>
      <vt:lpstr>Demo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Building Day Bus Delivery to Different Locations That They Go To During Community Building Day  (aka. CBD)</dc:title>
  <dc:creator>Test</dc:creator>
  <cp:lastModifiedBy>Test</cp:lastModifiedBy>
  <cp:revision>13</cp:revision>
  <dcterms:created xsi:type="dcterms:W3CDTF">2016-12-13T00:01:56Z</dcterms:created>
  <dcterms:modified xsi:type="dcterms:W3CDTF">2016-12-14T06:12:20Z</dcterms:modified>
</cp:coreProperties>
</file>