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8" autoAdjust="0"/>
    <p:restoredTop sz="81750" autoAdjust="0"/>
  </p:normalViewPr>
  <p:slideViewPr>
    <p:cSldViewPr snapToGrid="0">
      <p:cViewPr varScale="1">
        <p:scale>
          <a:sx n="109" d="100"/>
          <a:sy n="109" d="100"/>
        </p:scale>
        <p:origin x="3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F34BB-CA97-4A5B-8AA7-DAAF0613F171}"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10666-73D6-45B1-89A9-78B1C12DD968}" type="slidenum">
              <a:rPr lang="en-US" smtClean="0"/>
              <a:t>‹#›</a:t>
            </a:fld>
            <a:endParaRPr lang="en-US"/>
          </a:p>
        </p:txBody>
      </p:sp>
    </p:spTree>
    <p:extLst>
      <p:ext uri="{BB962C8B-B14F-4D97-AF65-F5344CB8AC3E}">
        <p14:creationId xmlns:p14="http://schemas.microsoft.com/office/powerpoint/2010/main" val="320104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description of the “design” of the program. Use a flow chart and (possibly) class diagrams (if your project has any user defined classes in it) to illustrate the design of your program.</a:t>
            </a:r>
          </a:p>
          <a:p>
            <a:endParaRPr lang="en-US" dirty="0"/>
          </a:p>
        </p:txBody>
      </p:sp>
      <p:sp>
        <p:nvSpPr>
          <p:cNvPr id="4" name="Slide Number Placeholder 3"/>
          <p:cNvSpPr>
            <a:spLocks noGrp="1"/>
          </p:cNvSpPr>
          <p:nvPr>
            <p:ph type="sldNum" sz="quarter" idx="10"/>
          </p:nvPr>
        </p:nvSpPr>
        <p:spPr/>
        <p:txBody>
          <a:bodyPr/>
          <a:lstStyle/>
          <a:p>
            <a:fld id="{8A510666-73D6-45B1-89A9-78B1C12DD968}" type="slidenum">
              <a:rPr lang="en-US" smtClean="0"/>
              <a:t>4</a:t>
            </a:fld>
            <a:endParaRPr lang="en-US"/>
          </a:p>
        </p:txBody>
      </p:sp>
    </p:spTree>
    <p:extLst>
      <p:ext uri="{BB962C8B-B14F-4D97-AF65-F5344CB8AC3E}">
        <p14:creationId xmlns:p14="http://schemas.microsoft.com/office/powerpoint/2010/main" val="428289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very brief, high level, “code walkthrough” to show the rest of the class the code your group wrote. Describe the general outline of your code, but please don’t walkthrough your code line by line.</a:t>
            </a:r>
          </a:p>
          <a:p>
            <a:endParaRPr lang="en-US" dirty="0"/>
          </a:p>
        </p:txBody>
      </p:sp>
      <p:sp>
        <p:nvSpPr>
          <p:cNvPr id="4" name="Slide Number Placeholder 3"/>
          <p:cNvSpPr>
            <a:spLocks noGrp="1"/>
          </p:cNvSpPr>
          <p:nvPr>
            <p:ph type="sldNum" sz="quarter" idx="10"/>
          </p:nvPr>
        </p:nvSpPr>
        <p:spPr/>
        <p:txBody>
          <a:bodyPr/>
          <a:lstStyle/>
          <a:p>
            <a:fld id="{8A510666-73D6-45B1-89A9-78B1C12DD968}" type="slidenum">
              <a:rPr lang="en-US" smtClean="0"/>
              <a:t>5</a:t>
            </a:fld>
            <a:endParaRPr lang="en-US"/>
          </a:p>
        </p:txBody>
      </p:sp>
    </p:spTree>
    <p:extLst>
      <p:ext uri="{BB962C8B-B14F-4D97-AF65-F5344CB8AC3E}">
        <p14:creationId xmlns:p14="http://schemas.microsoft.com/office/powerpoint/2010/main" val="3648076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description of the “lessons learned” in the process of doing the group project.</a:t>
            </a:r>
          </a:p>
          <a:p>
            <a:endParaRPr lang="en-US" dirty="0"/>
          </a:p>
        </p:txBody>
      </p:sp>
      <p:sp>
        <p:nvSpPr>
          <p:cNvPr id="4" name="Slide Number Placeholder 3"/>
          <p:cNvSpPr>
            <a:spLocks noGrp="1"/>
          </p:cNvSpPr>
          <p:nvPr>
            <p:ph type="sldNum" sz="quarter" idx="10"/>
          </p:nvPr>
        </p:nvSpPr>
        <p:spPr/>
        <p:txBody>
          <a:bodyPr/>
          <a:lstStyle/>
          <a:p>
            <a:fld id="{8A510666-73D6-45B1-89A9-78B1C12DD968}" type="slidenum">
              <a:rPr lang="en-US" smtClean="0"/>
              <a:t>6</a:t>
            </a:fld>
            <a:endParaRPr lang="en-US"/>
          </a:p>
        </p:txBody>
      </p:sp>
    </p:spTree>
    <p:extLst>
      <p:ext uri="{BB962C8B-B14F-4D97-AF65-F5344CB8AC3E}">
        <p14:creationId xmlns:p14="http://schemas.microsoft.com/office/powerpoint/2010/main" val="2823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43FF52-8086-462A-8EF5-97B69E43280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211734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3FF52-8086-462A-8EF5-97B69E43280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67462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3FF52-8086-462A-8EF5-97B69E43280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86313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3FF52-8086-462A-8EF5-97B69E43280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06644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43FF52-8086-462A-8EF5-97B69E43280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293514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43FF52-8086-462A-8EF5-97B69E43280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51260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43FF52-8086-462A-8EF5-97B69E432801}"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354939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43FF52-8086-462A-8EF5-97B69E432801}"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1365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3FF52-8086-462A-8EF5-97B69E432801}"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318591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3FF52-8086-462A-8EF5-97B69E43280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76332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3FF52-8086-462A-8EF5-97B69E43280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325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3FF52-8086-462A-8EF5-97B69E432801}"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1DC63-E848-4CE6-962B-80881126B62F}" type="slidenum">
              <a:rPr lang="en-US" smtClean="0"/>
              <a:t>‹#›</a:t>
            </a:fld>
            <a:endParaRPr lang="en-US"/>
          </a:p>
        </p:txBody>
      </p:sp>
    </p:spTree>
    <p:extLst>
      <p:ext uri="{BB962C8B-B14F-4D97-AF65-F5344CB8AC3E}">
        <p14:creationId xmlns:p14="http://schemas.microsoft.com/office/powerpoint/2010/main" val="88120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Assembler Final Presentation</a:t>
            </a:r>
          </a:p>
        </p:txBody>
      </p:sp>
      <p:sp>
        <p:nvSpPr>
          <p:cNvPr id="3" name="Subtitle 2"/>
          <p:cNvSpPr>
            <a:spLocks noGrp="1"/>
          </p:cNvSpPr>
          <p:nvPr>
            <p:ph type="subTitle" idx="1"/>
          </p:nvPr>
        </p:nvSpPr>
        <p:spPr/>
        <p:txBody>
          <a:bodyPr/>
          <a:lstStyle/>
          <a:p>
            <a:r>
              <a:rPr lang="en-US" dirty="0"/>
              <a:t>Andrew, Ryan, Justice, Kathleen</a:t>
            </a:r>
          </a:p>
        </p:txBody>
      </p:sp>
    </p:spTree>
    <p:extLst>
      <p:ext uri="{BB962C8B-B14F-4D97-AF65-F5344CB8AC3E}">
        <p14:creationId xmlns:p14="http://schemas.microsoft.com/office/powerpoint/2010/main" val="32621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5644388" y="629266"/>
            <a:ext cx="5658612" cy="5658612"/>
          </a:xfrm>
          <a:prstGeom prst="rect">
            <a:avLst/>
          </a:prstGeom>
          <a:effectLst/>
        </p:spPr>
      </p:pic>
      <p:sp>
        <p:nvSpPr>
          <p:cNvPr id="2" name="Title 1"/>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solidFill>
                  <a:schemeClr val="bg1"/>
                </a:solidFill>
              </a:rPr>
              <a:t>Description of Project</a:t>
            </a:r>
          </a:p>
        </p:txBody>
      </p:sp>
      <p:sp>
        <p:nvSpPr>
          <p:cNvPr id="3" name="Content Placeholder 2"/>
          <p:cNvSpPr>
            <a:spLocks noGrp="1"/>
          </p:cNvSpPr>
          <p:nvPr>
            <p:ph sz="half" idx="1"/>
          </p:nvPr>
        </p:nvSpPr>
        <p:spPr>
          <a:xfrm>
            <a:off x="648931" y="2438401"/>
            <a:ext cx="3667036" cy="3779520"/>
          </a:xfrm>
        </p:spPr>
        <p:txBody>
          <a:bodyPr vert="horz" lIns="91440" tIns="45720" rIns="91440" bIns="45720" rtlCol="0">
            <a:normAutofit/>
          </a:bodyPr>
          <a:lstStyle/>
          <a:p>
            <a:r>
              <a:rPr lang="en-US" sz="1800">
                <a:solidFill>
                  <a:schemeClr val="bg1"/>
                </a:solidFill>
              </a:rPr>
              <a:t>Our group wanted to make a challenging program that would still be fun, plus there are 4 people in our group so connect FOUR just made sense</a:t>
            </a:r>
          </a:p>
          <a:p>
            <a:r>
              <a:rPr lang="en-US" sz="1800">
                <a:solidFill>
                  <a:schemeClr val="bg1"/>
                </a:solidFill>
              </a:rPr>
              <a:t>We wanted to write as much of the project in assembler as possible, ends up we did all of it in assembler! Mission accomplished.</a:t>
            </a:r>
          </a:p>
        </p:txBody>
      </p:sp>
    </p:spTree>
    <p:extLst>
      <p:ext uri="{BB962C8B-B14F-4D97-AF65-F5344CB8AC3E}">
        <p14:creationId xmlns:p14="http://schemas.microsoft.com/office/powerpoint/2010/main" val="146589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Responsibilities</a:t>
            </a:r>
          </a:p>
        </p:txBody>
      </p:sp>
      <p:sp>
        <p:nvSpPr>
          <p:cNvPr id="3" name="Content Placeholder 2"/>
          <p:cNvSpPr>
            <a:spLocks noGrp="1"/>
          </p:cNvSpPr>
          <p:nvPr>
            <p:ph idx="1"/>
          </p:nvPr>
        </p:nvSpPr>
        <p:spPr/>
        <p:txBody>
          <a:bodyPr/>
          <a:lstStyle/>
          <a:p>
            <a:r>
              <a:rPr lang="en-US" dirty="0"/>
              <a:t>Justice-</a:t>
            </a:r>
          </a:p>
          <a:p>
            <a:r>
              <a:rPr lang="en-US" dirty="0"/>
              <a:t>Kathleen-</a:t>
            </a:r>
          </a:p>
          <a:p>
            <a:r>
              <a:rPr lang="en-US" dirty="0"/>
              <a:t>Andrew-</a:t>
            </a:r>
          </a:p>
          <a:p>
            <a:r>
              <a:rPr lang="en-US" dirty="0"/>
              <a:t>Ryan-</a:t>
            </a:r>
          </a:p>
          <a:p>
            <a:endParaRPr lang="en-US" dirty="0"/>
          </a:p>
        </p:txBody>
      </p:sp>
    </p:spTree>
    <p:extLst>
      <p:ext uri="{BB962C8B-B14F-4D97-AF65-F5344CB8AC3E}">
        <p14:creationId xmlns:p14="http://schemas.microsoft.com/office/powerpoint/2010/main" val="335564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8267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Walkthrough/ Demo</a:t>
            </a:r>
          </a:p>
        </p:txBody>
      </p:sp>
      <p:sp>
        <p:nvSpPr>
          <p:cNvPr id="3" name="Content Placeholder 2"/>
          <p:cNvSpPr>
            <a:spLocks noGrp="1"/>
          </p:cNvSpPr>
          <p:nvPr>
            <p:ph idx="1"/>
          </p:nvPr>
        </p:nvSpPr>
        <p:spPr>
          <a:xfrm>
            <a:off x="226243" y="1385740"/>
            <a:ext cx="11717518" cy="5194169"/>
          </a:xfrm>
        </p:spPr>
        <p:txBody>
          <a:bodyPr>
            <a:noAutofit/>
          </a:bodyPr>
          <a:lstStyle/>
          <a:p>
            <a:pPr marL="0" indent="0">
              <a:buNone/>
            </a:pPr>
            <a:r>
              <a:rPr lang="en-US" sz="400" dirty="0"/>
              <a:t>TITLE Connect Four Assembler </a:t>
            </a:r>
            <a:r>
              <a:rPr lang="en-US" sz="400" dirty="0" err="1"/>
              <a:t>Code;Program</a:t>
            </a:r>
            <a:r>
              <a:rPr lang="en-US" sz="400" dirty="0"/>
              <a:t> Description: Connect Four written entirely in assembler, algorithms and </a:t>
            </a:r>
            <a:r>
              <a:rPr lang="en-US" sz="400" dirty="0" err="1"/>
              <a:t>all;Author</a:t>
            </a:r>
            <a:r>
              <a:rPr lang="en-US" sz="400" dirty="0"/>
              <a:t>:			Kathleen, Andrew, Ryan, </a:t>
            </a:r>
            <a:r>
              <a:rPr lang="en-US" sz="400" dirty="0" err="1"/>
              <a:t>Jusice;Creation</a:t>
            </a:r>
            <a:r>
              <a:rPr lang="en-US" sz="400" dirty="0"/>
              <a:t> Date:               12/01/2016;Latest Revision:			  12/07/2016 ; 32-bit assembly language </a:t>
            </a:r>
            <a:r>
              <a:rPr lang="en-US" sz="400" dirty="0" err="1"/>
              <a:t>templateINCLUDE</a:t>
            </a:r>
            <a:r>
              <a:rPr lang="en-US" sz="400" dirty="0"/>
              <a:t> Irvine32.inc;----------------------------DATA----------------------------------------.datap1Prompt BYTE "Player 1: what is your name? ",0p2Prompt BYTE "Player 2: what is your name? ",0p1Name DWORD 80 DUP(0)p2Name DWORD 80 DUP(0)MM BYTE 1MMtitle BYTE "MAIN MENU",0MMplay BYTE "1) Play game",0MMinstructions BYTE "2) Instructions",0MMstats BYTE "3) See stats",0MMexit BYTE "4) Exit",0MMprompt BYTE "Please chose a valid value from the main menu (1-4)",0MMinvalid BYTE "Not a valid option, please enter a value 1 - 4",0instruct BYTE "Be the first to place 4 tiles in a row! Switch off between player 1 and 2 until someone wins or the board fills up.",0instructionsTitle BYTE "INSTRUCTIONS",0anyKey BYTE "Press any key to continue...",0board DWORD 42 DUP (?)	;allocates space for a 6x7 </a:t>
            </a:r>
            <a:r>
              <a:rPr lang="en-US" sz="400" dirty="0" err="1"/>
              <a:t>boardi</a:t>
            </a:r>
            <a:r>
              <a:rPr lang="en-US" sz="400" dirty="0"/>
              <a:t> DWORD 0blank DWORD " ",0inarow BYTE 1 col BYTE ?row BYTE ?seven DWORD 7validPlace DWORD ?</a:t>
            </a:r>
            <a:r>
              <a:rPr lang="en-US" sz="400" dirty="0" err="1"/>
              <a:t>colChoice</a:t>
            </a:r>
            <a:r>
              <a:rPr lang="en-US" sz="400" dirty="0"/>
              <a:t> DWORD 0curCol DWORD 0placed DWORD 0tileDropPrompt BYTE ", where would you like to drop your tile? (Choose columns 1 - 7)",0invalidCol BYTE "Column is full, please choose a different </a:t>
            </a:r>
            <a:r>
              <a:rPr lang="en-US" sz="400" dirty="0" err="1"/>
              <a:t>column"invalidB</a:t>
            </a:r>
            <a:r>
              <a:rPr lang="en-US" sz="400" dirty="0"/>
              <a:t> BYTE "Please enter a value between 1 and 7: "win BYTE 48			;win is going to be a kind of </a:t>
            </a:r>
            <a:r>
              <a:rPr lang="en-US" sz="400" dirty="0" err="1"/>
              <a:t>boolean</a:t>
            </a:r>
            <a:r>
              <a:rPr lang="en-US" sz="400" dirty="0"/>
              <a:t> set to either 1 or 0 in </a:t>
            </a:r>
            <a:r>
              <a:rPr lang="en-US" sz="400" dirty="0" err="1"/>
              <a:t>asciiplayer</a:t>
            </a:r>
            <a:r>
              <a:rPr lang="en-US" sz="400" dirty="0"/>
              <a:t> DWORD 15		;player 1 is 15, player 2 is 254 (both </a:t>
            </a:r>
            <a:r>
              <a:rPr lang="en-US" sz="400" dirty="0" err="1"/>
              <a:t>ascii</a:t>
            </a:r>
            <a:r>
              <a:rPr lang="en-US" sz="400" dirty="0"/>
              <a:t> characters)</a:t>
            </a:r>
            <a:r>
              <a:rPr lang="en-US" sz="400" dirty="0" err="1"/>
              <a:t>winnerTxt</a:t>
            </a:r>
            <a:r>
              <a:rPr lang="en-US" sz="400" dirty="0"/>
              <a:t> BYTE " won!",0drawTxt BYTE "It's a draw!",0scorePrompt BYTE " score is ",0p1Score DWORD 0		;holds scores of player 1p2Score DWORD 0		;holds scores of player 2againUser BYTE 49	;</a:t>
            </a:r>
            <a:r>
              <a:rPr lang="en-US" sz="400" dirty="0" err="1"/>
              <a:t>againUser</a:t>
            </a:r>
            <a:r>
              <a:rPr lang="en-US" sz="400" dirty="0"/>
              <a:t> is a </a:t>
            </a:r>
            <a:r>
              <a:rPr lang="en-US" sz="400" dirty="0" err="1"/>
              <a:t>aboolean</a:t>
            </a:r>
            <a:r>
              <a:rPr lang="en-US" sz="400" dirty="0"/>
              <a:t> that is either 1 or 0 in </a:t>
            </a:r>
            <a:r>
              <a:rPr lang="en-US" sz="400" dirty="0" err="1"/>
              <a:t>asciiplayAgain</a:t>
            </a:r>
            <a:r>
              <a:rPr lang="en-US" sz="400" dirty="0"/>
              <a:t> BYTE "Would you like to play again? Enter 1 for yes and 0 for no: ",0endGameMsg BYTE "Thank you for playing connect four, come back soon!",0;-------------------------------MAIN FUNCTION------------------------------------- .</a:t>
            </a:r>
            <a:r>
              <a:rPr lang="en-US" sz="400" dirty="0" err="1"/>
              <a:t>codemain</a:t>
            </a:r>
            <a:r>
              <a:rPr lang="en-US" sz="400" dirty="0"/>
              <a:t> proc	call </a:t>
            </a:r>
            <a:r>
              <a:rPr lang="en-US" sz="400" dirty="0" err="1"/>
              <a:t>askName</a:t>
            </a:r>
            <a:r>
              <a:rPr lang="en-US" sz="400" dirty="0"/>
              <a:t>				;ask users names at beginning and then not again while program is </a:t>
            </a:r>
            <a:r>
              <a:rPr lang="en-US" sz="400" dirty="0" err="1"/>
              <a:t>runningBeginGame</a:t>
            </a:r>
            <a:r>
              <a:rPr lang="en-US" sz="400" dirty="0"/>
              <a:t>:	call </a:t>
            </a:r>
            <a:r>
              <a:rPr lang="en-US" sz="400" dirty="0" err="1"/>
              <a:t>mainMenu</a:t>
            </a:r>
            <a:r>
              <a:rPr lang="en-US" sz="400" dirty="0"/>
              <a:t>				;display main menu	</a:t>
            </a:r>
            <a:r>
              <a:rPr lang="en-US" sz="400" dirty="0" err="1"/>
              <a:t>cmp</a:t>
            </a:r>
            <a:r>
              <a:rPr lang="en-US" sz="400" dirty="0"/>
              <a:t> MM, 49					;if MM == 1 play the game		</a:t>
            </a:r>
            <a:r>
              <a:rPr lang="en-US" sz="400" dirty="0" err="1"/>
              <a:t>je</a:t>
            </a:r>
            <a:r>
              <a:rPr lang="en-US" sz="400" dirty="0"/>
              <a:t> Play	</a:t>
            </a:r>
            <a:r>
              <a:rPr lang="en-US" sz="400" dirty="0" err="1"/>
              <a:t>cmp</a:t>
            </a:r>
            <a:r>
              <a:rPr lang="en-US" sz="400" dirty="0"/>
              <a:t>	MM, 52					;if MM == 4 end the game		</a:t>
            </a:r>
            <a:r>
              <a:rPr lang="en-US" sz="400" dirty="0" err="1"/>
              <a:t>je</a:t>
            </a:r>
            <a:r>
              <a:rPr lang="en-US" sz="400" dirty="0"/>
              <a:t> </a:t>
            </a:r>
            <a:r>
              <a:rPr lang="en-US" sz="400" dirty="0" err="1"/>
              <a:t>EndGame</a:t>
            </a:r>
            <a:r>
              <a:rPr lang="en-US" sz="400" dirty="0"/>
              <a:t>		</a:t>
            </a:r>
            <a:r>
              <a:rPr lang="en-US" sz="400" dirty="0" err="1"/>
              <a:t>cmp</a:t>
            </a:r>
            <a:r>
              <a:rPr lang="en-US" sz="400" dirty="0"/>
              <a:t> MM, 50					;if MM == 2 give instructions and </a:t>
            </a:r>
            <a:r>
              <a:rPr lang="en-US" sz="400" dirty="0" err="1"/>
              <a:t>jmp</a:t>
            </a:r>
            <a:r>
              <a:rPr lang="en-US" sz="400" dirty="0"/>
              <a:t> to beginning 		</a:t>
            </a:r>
            <a:r>
              <a:rPr lang="en-US" sz="400" dirty="0" err="1"/>
              <a:t>jne</a:t>
            </a:r>
            <a:r>
              <a:rPr lang="en-US" sz="400" dirty="0"/>
              <a:t> Next		call instructions		</a:t>
            </a:r>
            <a:r>
              <a:rPr lang="en-US" sz="400" dirty="0" err="1"/>
              <a:t>jmp</a:t>
            </a:r>
            <a:r>
              <a:rPr lang="en-US" sz="400" dirty="0"/>
              <a:t> </a:t>
            </a:r>
            <a:r>
              <a:rPr lang="en-US" sz="400" dirty="0" err="1"/>
              <a:t>BeginGame</a:t>
            </a:r>
            <a:r>
              <a:rPr lang="en-US" sz="400" dirty="0"/>
              <a:t>	Next:	</a:t>
            </a:r>
            <a:r>
              <a:rPr lang="en-US" sz="400" dirty="0" err="1"/>
              <a:t>cmp</a:t>
            </a:r>
            <a:r>
              <a:rPr lang="en-US" sz="400" dirty="0"/>
              <a:t> MM, 51					;if MM == 3 display stats and </a:t>
            </a:r>
            <a:r>
              <a:rPr lang="en-US" sz="400" dirty="0" err="1"/>
              <a:t>jmp</a:t>
            </a:r>
            <a:r>
              <a:rPr lang="en-US" sz="400" dirty="0"/>
              <a:t> to beginning 		</a:t>
            </a:r>
            <a:r>
              <a:rPr lang="en-US" sz="400" dirty="0" err="1"/>
              <a:t>jne</a:t>
            </a:r>
            <a:r>
              <a:rPr lang="en-US" sz="400" dirty="0"/>
              <a:t> Next1		call </a:t>
            </a:r>
            <a:r>
              <a:rPr lang="en-US" sz="400" dirty="0" err="1"/>
              <a:t>displayStats</a:t>
            </a:r>
            <a:r>
              <a:rPr lang="en-US" sz="400" dirty="0"/>
              <a:t>		</a:t>
            </a:r>
            <a:r>
              <a:rPr lang="en-US" sz="400" dirty="0" err="1"/>
              <a:t>jmp</a:t>
            </a:r>
            <a:r>
              <a:rPr lang="en-US" sz="400" dirty="0"/>
              <a:t> </a:t>
            </a:r>
            <a:r>
              <a:rPr lang="en-US" sz="400" dirty="0" err="1"/>
              <a:t>BeginGame</a:t>
            </a:r>
            <a:r>
              <a:rPr lang="en-US" sz="400" dirty="0"/>
              <a:t>	Next1:		</a:t>
            </a:r>
            <a:r>
              <a:rPr lang="en-US" sz="400" dirty="0" err="1"/>
              <a:t>mov</a:t>
            </a:r>
            <a:r>
              <a:rPr lang="en-US" sz="400" dirty="0"/>
              <a:t> </a:t>
            </a:r>
            <a:r>
              <a:rPr lang="en-US" sz="400" dirty="0" err="1"/>
              <a:t>edx</a:t>
            </a:r>
            <a:r>
              <a:rPr lang="en-US" sz="400" dirty="0"/>
              <a:t>, offset </a:t>
            </a:r>
            <a:r>
              <a:rPr lang="en-US" sz="400" dirty="0" err="1"/>
              <a:t>MMinvalid</a:t>
            </a:r>
            <a:r>
              <a:rPr lang="en-US" sz="400" dirty="0"/>
              <a:t>		;if none of the above are called, then display </a:t>
            </a:r>
            <a:r>
              <a:rPr lang="en-US" sz="400" dirty="0" err="1"/>
              <a:t>invalidMM</a:t>
            </a:r>
            <a:r>
              <a:rPr lang="en-US" sz="400" dirty="0"/>
              <a:t> and </a:t>
            </a:r>
            <a:r>
              <a:rPr lang="en-US" sz="400" dirty="0" err="1"/>
              <a:t>jmp</a:t>
            </a:r>
            <a:r>
              <a:rPr lang="en-US" sz="400" dirty="0"/>
              <a:t> to beginning 		call </a:t>
            </a:r>
            <a:r>
              <a:rPr lang="en-US" sz="400" dirty="0" err="1"/>
              <a:t>WriteString</a:t>
            </a:r>
            <a:r>
              <a:rPr lang="en-US" sz="400" dirty="0"/>
              <a:t>	</a:t>
            </a:r>
            <a:r>
              <a:rPr lang="en-US" sz="400" dirty="0" err="1"/>
              <a:t>jmp</a:t>
            </a:r>
            <a:r>
              <a:rPr lang="en-US" sz="400" dirty="0"/>
              <a:t> </a:t>
            </a:r>
            <a:r>
              <a:rPr lang="en-US" sz="400" dirty="0" err="1"/>
              <a:t>BeginGame</a:t>
            </a:r>
            <a:r>
              <a:rPr lang="en-US" sz="400" dirty="0"/>
              <a:t>					Play:	call </a:t>
            </a:r>
            <a:r>
              <a:rPr lang="en-US" sz="400" dirty="0" err="1"/>
              <a:t>playGame</a:t>
            </a:r>
            <a:r>
              <a:rPr lang="en-US" sz="400" dirty="0"/>
              <a:t>		</a:t>
            </a:r>
            <a:r>
              <a:rPr lang="en-US" sz="400" dirty="0" err="1"/>
              <a:t>mov</a:t>
            </a:r>
            <a:r>
              <a:rPr lang="en-US" sz="400" dirty="0"/>
              <a:t> </a:t>
            </a:r>
            <a:r>
              <a:rPr lang="en-US" sz="400" dirty="0" err="1"/>
              <a:t>eax</a:t>
            </a:r>
            <a:r>
              <a:rPr lang="en-US" sz="400" dirty="0"/>
              <a:t>, white+(black*16)			;reset screen colors to out of game mode	call </a:t>
            </a:r>
            <a:r>
              <a:rPr lang="en-US" sz="400" dirty="0" err="1"/>
              <a:t>settextcolor</a:t>
            </a:r>
            <a:r>
              <a:rPr lang="en-US" sz="400" dirty="0"/>
              <a:t>	call </a:t>
            </a:r>
            <a:r>
              <a:rPr lang="en-US" sz="400" dirty="0" err="1"/>
              <a:t>Clrscr</a:t>
            </a:r>
            <a:r>
              <a:rPr lang="en-US" sz="400" dirty="0"/>
              <a:t>	call again						;sees if the user wants to play again	</a:t>
            </a:r>
            <a:r>
              <a:rPr lang="en-US" sz="400" dirty="0" err="1"/>
              <a:t>cmp</a:t>
            </a:r>
            <a:r>
              <a:rPr lang="en-US" sz="400" dirty="0"/>
              <a:t> </a:t>
            </a:r>
            <a:r>
              <a:rPr lang="en-US" sz="400" dirty="0" err="1"/>
              <a:t>againUser</a:t>
            </a:r>
            <a:r>
              <a:rPr lang="en-US" sz="400" dirty="0"/>
              <a:t>, 49	</a:t>
            </a:r>
            <a:r>
              <a:rPr lang="en-US" sz="400" dirty="0" err="1"/>
              <a:t>je</a:t>
            </a:r>
            <a:r>
              <a:rPr lang="en-US" sz="400" dirty="0"/>
              <a:t> </a:t>
            </a:r>
            <a:r>
              <a:rPr lang="en-US" sz="400" dirty="0" err="1"/>
              <a:t>BeginGame</a:t>
            </a:r>
            <a:r>
              <a:rPr lang="en-US" sz="400" dirty="0"/>
              <a:t>					;if yes, start the game over, if no then continue and thank the user for </a:t>
            </a:r>
            <a:r>
              <a:rPr lang="en-US" sz="400" dirty="0" err="1"/>
              <a:t>playingEndGame</a:t>
            </a:r>
            <a:r>
              <a:rPr lang="en-US" sz="400" dirty="0"/>
              <a:t>:	call </a:t>
            </a:r>
            <a:r>
              <a:rPr lang="en-US" sz="400" dirty="0" err="1"/>
              <a:t>Clrscr</a:t>
            </a:r>
            <a:r>
              <a:rPr lang="en-US" sz="400" dirty="0"/>
              <a:t>	</a:t>
            </a:r>
            <a:r>
              <a:rPr lang="en-US" sz="400" dirty="0" err="1"/>
              <a:t>mov</a:t>
            </a:r>
            <a:r>
              <a:rPr lang="en-US" sz="400" dirty="0"/>
              <a:t> </a:t>
            </a:r>
            <a:r>
              <a:rPr lang="en-US" sz="400" dirty="0" err="1"/>
              <a:t>edx</a:t>
            </a:r>
            <a:r>
              <a:rPr lang="en-US" sz="400" dirty="0"/>
              <a:t>, offset </a:t>
            </a:r>
            <a:r>
              <a:rPr lang="en-US" sz="400" dirty="0" err="1"/>
              <a:t>endGameMsg</a:t>
            </a:r>
            <a:r>
              <a:rPr lang="en-US" sz="400" dirty="0"/>
              <a:t>		;ends program and thanks user for playing	call </a:t>
            </a:r>
            <a:r>
              <a:rPr lang="en-US" sz="400" dirty="0" err="1"/>
              <a:t>WriteString</a:t>
            </a:r>
            <a:r>
              <a:rPr lang="en-US" sz="400" dirty="0"/>
              <a:t>	call </a:t>
            </a:r>
            <a:r>
              <a:rPr lang="en-US" sz="400" dirty="0" err="1"/>
              <a:t>Crlf</a:t>
            </a:r>
            <a:r>
              <a:rPr lang="en-US" sz="400" dirty="0"/>
              <a:t>	call </a:t>
            </a:r>
            <a:r>
              <a:rPr lang="en-US" sz="400" dirty="0" err="1"/>
              <a:t>sysPause</a:t>
            </a:r>
            <a:r>
              <a:rPr lang="en-US" sz="400" dirty="0"/>
              <a:t>		call </a:t>
            </a:r>
            <a:r>
              <a:rPr lang="en-US" sz="400" dirty="0" err="1"/>
              <a:t>exitProcessmain</a:t>
            </a:r>
            <a:r>
              <a:rPr lang="en-US" sz="400" dirty="0"/>
              <a:t> </a:t>
            </a:r>
            <a:r>
              <a:rPr lang="en-US" sz="400" dirty="0" err="1"/>
              <a:t>endp</a:t>
            </a:r>
            <a:r>
              <a:rPr lang="en-US" sz="400" dirty="0"/>
              <a:t>;---------------------------------FUNCTION TO ASK USER NAME-----------------------------------</a:t>
            </a:r>
            <a:r>
              <a:rPr lang="en-US" sz="400" dirty="0" err="1"/>
              <a:t>askName</a:t>
            </a:r>
            <a:r>
              <a:rPr lang="en-US" sz="400" dirty="0"/>
              <a:t> PROC USES EAX EDX ECX	</a:t>
            </a:r>
            <a:r>
              <a:rPr lang="en-US" sz="400" dirty="0" err="1"/>
              <a:t>mov</a:t>
            </a:r>
            <a:r>
              <a:rPr lang="en-US" sz="400" dirty="0"/>
              <a:t> </a:t>
            </a:r>
            <a:r>
              <a:rPr lang="en-US" sz="400" dirty="0" err="1"/>
              <a:t>edx</a:t>
            </a:r>
            <a:r>
              <a:rPr lang="en-US" sz="400" dirty="0"/>
              <a:t>, offset p1Prompt		;asks P1 name	call </a:t>
            </a:r>
            <a:r>
              <a:rPr lang="en-US" sz="400" dirty="0" err="1"/>
              <a:t>WriteString</a:t>
            </a:r>
            <a:r>
              <a:rPr lang="en-US" sz="400" dirty="0"/>
              <a:t>	</a:t>
            </a:r>
            <a:r>
              <a:rPr lang="en-US" sz="400" dirty="0" err="1"/>
              <a:t>mov</a:t>
            </a:r>
            <a:r>
              <a:rPr lang="en-US" sz="400" dirty="0"/>
              <a:t> </a:t>
            </a:r>
            <a:r>
              <a:rPr lang="en-US" sz="400" dirty="0" err="1"/>
              <a:t>ecx</a:t>
            </a:r>
            <a:r>
              <a:rPr lang="en-US" sz="400" dirty="0"/>
              <a:t>, 80	</a:t>
            </a:r>
            <a:r>
              <a:rPr lang="en-US" sz="400" dirty="0" err="1"/>
              <a:t>mov</a:t>
            </a:r>
            <a:r>
              <a:rPr lang="en-US" sz="400" dirty="0"/>
              <a:t> </a:t>
            </a:r>
            <a:r>
              <a:rPr lang="en-US" sz="400" dirty="0" err="1"/>
              <a:t>edx</a:t>
            </a:r>
            <a:r>
              <a:rPr lang="en-US" sz="400" dirty="0"/>
              <a:t>, offset p1Name			;reads P1 name	call </a:t>
            </a:r>
            <a:r>
              <a:rPr lang="en-US" sz="400" dirty="0" err="1"/>
              <a:t>ReadString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p2Prompt		;asks P2 name	call </a:t>
            </a:r>
            <a:r>
              <a:rPr lang="en-US" sz="400" dirty="0" err="1"/>
              <a:t>Writestring</a:t>
            </a:r>
            <a:r>
              <a:rPr lang="en-US" sz="400" dirty="0"/>
              <a:t>	</a:t>
            </a:r>
            <a:r>
              <a:rPr lang="en-US" sz="400" dirty="0" err="1"/>
              <a:t>mov</a:t>
            </a:r>
            <a:r>
              <a:rPr lang="en-US" sz="400" dirty="0"/>
              <a:t> </a:t>
            </a:r>
            <a:r>
              <a:rPr lang="en-US" sz="400" dirty="0" err="1"/>
              <a:t>ecx</a:t>
            </a:r>
            <a:r>
              <a:rPr lang="en-US" sz="400" dirty="0"/>
              <a:t>, 80	</a:t>
            </a:r>
            <a:r>
              <a:rPr lang="en-US" sz="400" dirty="0" err="1"/>
              <a:t>mov</a:t>
            </a:r>
            <a:r>
              <a:rPr lang="en-US" sz="400" dirty="0"/>
              <a:t> </a:t>
            </a:r>
            <a:r>
              <a:rPr lang="en-US" sz="400" dirty="0" err="1"/>
              <a:t>edx</a:t>
            </a:r>
            <a:r>
              <a:rPr lang="en-US" sz="400" dirty="0"/>
              <a:t>, offset p2Name			;reads P2 name	call </a:t>
            </a:r>
            <a:r>
              <a:rPr lang="en-US" sz="400" dirty="0" err="1"/>
              <a:t>ReadString</a:t>
            </a:r>
            <a:r>
              <a:rPr lang="en-US" sz="400" dirty="0"/>
              <a:t>	call </a:t>
            </a:r>
            <a:r>
              <a:rPr lang="en-US" sz="400" dirty="0" err="1"/>
              <a:t>Clrscr</a:t>
            </a:r>
            <a:r>
              <a:rPr lang="en-US" sz="400" dirty="0"/>
              <a:t>	</a:t>
            </a:r>
            <a:r>
              <a:rPr lang="en-US" sz="400" dirty="0" err="1"/>
              <a:t>retaskName</a:t>
            </a:r>
            <a:r>
              <a:rPr lang="en-US" sz="400" dirty="0"/>
              <a:t> </a:t>
            </a:r>
            <a:r>
              <a:rPr lang="en-US" sz="400" dirty="0" err="1"/>
              <a:t>endp</a:t>
            </a:r>
            <a:r>
              <a:rPr lang="en-US" sz="400" dirty="0"/>
              <a:t>;---------------------------------FUNCTION TO DISPLAY MAIN MENU-----------------------------------</a:t>
            </a:r>
            <a:r>
              <a:rPr lang="en-US" sz="400" dirty="0" err="1"/>
              <a:t>mainMenu</a:t>
            </a:r>
            <a:r>
              <a:rPr lang="en-US" sz="400" dirty="0"/>
              <a:t> PROC USES EDX EAX	call </a:t>
            </a:r>
            <a:r>
              <a:rPr lang="en-US" sz="400" dirty="0" err="1"/>
              <a:t>Clrscr</a:t>
            </a:r>
            <a:r>
              <a:rPr lang="en-US" sz="400" dirty="0"/>
              <a:t>	</a:t>
            </a:r>
            <a:r>
              <a:rPr lang="en-US" sz="400" dirty="0" err="1"/>
              <a:t>mov</a:t>
            </a:r>
            <a:r>
              <a:rPr lang="en-US" sz="400" dirty="0"/>
              <a:t> </a:t>
            </a:r>
            <a:r>
              <a:rPr lang="en-US" sz="400" dirty="0" err="1"/>
              <a:t>edx</a:t>
            </a:r>
            <a:r>
              <a:rPr lang="en-US" sz="400" dirty="0"/>
              <a:t>, offset </a:t>
            </a:r>
            <a:r>
              <a:rPr lang="en-US" sz="400" dirty="0" err="1"/>
              <a:t>MMtitle</a:t>
            </a:r>
            <a:r>
              <a:rPr lang="en-US" sz="400" dirty="0"/>
              <a:t>			;title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MMplay</a:t>
            </a:r>
            <a:r>
              <a:rPr lang="en-US" sz="400" dirty="0"/>
              <a:t>			;play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MMinstructions</a:t>
            </a:r>
            <a:r>
              <a:rPr lang="en-US" sz="400" dirty="0"/>
              <a:t>	;instructions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MMstats</a:t>
            </a:r>
            <a:r>
              <a:rPr lang="en-US" sz="400" dirty="0"/>
              <a:t>			;stats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MMexit</a:t>
            </a:r>
            <a:r>
              <a:rPr lang="en-US" sz="400" dirty="0"/>
              <a:t>			;exit	call </a:t>
            </a:r>
            <a:r>
              <a:rPr lang="en-US" sz="400" dirty="0" err="1"/>
              <a:t>WriteString</a:t>
            </a:r>
            <a:r>
              <a:rPr lang="en-US" sz="400" dirty="0"/>
              <a:t>	call </a:t>
            </a:r>
            <a:r>
              <a:rPr lang="en-US" sz="400" dirty="0" err="1"/>
              <a:t>Crlf</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MMprompt</a:t>
            </a:r>
            <a:r>
              <a:rPr lang="en-US" sz="400" dirty="0"/>
              <a:t>		;prompt	call </a:t>
            </a:r>
            <a:r>
              <a:rPr lang="en-US" sz="400" dirty="0" err="1"/>
              <a:t>WriteString</a:t>
            </a:r>
            <a:r>
              <a:rPr lang="en-US" sz="400" dirty="0"/>
              <a:t>	</a:t>
            </a:r>
            <a:r>
              <a:rPr lang="en-US" sz="400" dirty="0" err="1"/>
              <a:t>xor</a:t>
            </a:r>
            <a:r>
              <a:rPr lang="en-US" sz="400" dirty="0"/>
              <a:t> </a:t>
            </a:r>
            <a:r>
              <a:rPr lang="en-US" sz="400" dirty="0" err="1"/>
              <a:t>eax</a:t>
            </a:r>
            <a:r>
              <a:rPr lang="en-US" sz="400" dirty="0"/>
              <a:t>, </a:t>
            </a:r>
            <a:r>
              <a:rPr lang="en-US" sz="400" dirty="0" err="1"/>
              <a:t>eax</a:t>
            </a:r>
            <a:r>
              <a:rPr lang="en-US" sz="400" dirty="0"/>
              <a:t>	call </a:t>
            </a:r>
            <a:r>
              <a:rPr lang="en-US" sz="400" dirty="0" err="1"/>
              <a:t>ReadChar</a:t>
            </a:r>
            <a:r>
              <a:rPr lang="en-US" sz="400" dirty="0"/>
              <a:t>	</a:t>
            </a:r>
            <a:r>
              <a:rPr lang="en-US" sz="400" dirty="0" err="1"/>
              <a:t>mov</a:t>
            </a:r>
            <a:r>
              <a:rPr lang="en-US" sz="400" dirty="0"/>
              <a:t> MM, al	</a:t>
            </a:r>
            <a:r>
              <a:rPr lang="en-US" sz="400" dirty="0" err="1"/>
              <a:t>retmainMenu</a:t>
            </a:r>
            <a:r>
              <a:rPr lang="en-US" sz="400" dirty="0"/>
              <a:t> </a:t>
            </a:r>
            <a:r>
              <a:rPr lang="en-US" sz="400" dirty="0" err="1"/>
              <a:t>endp</a:t>
            </a:r>
            <a:r>
              <a:rPr lang="en-US" sz="400" dirty="0"/>
              <a:t>;---------------------------------FUNCTION FOR INSTRUCTIONS-----------------------------------instructions PROC USES EDX EAX	call </a:t>
            </a:r>
            <a:r>
              <a:rPr lang="en-US" sz="400" dirty="0" err="1"/>
              <a:t>Clrscr</a:t>
            </a:r>
            <a:r>
              <a:rPr lang="en-US" sz="400" dirty="0"/>
              <a:t>	</a:t>
            </a:r>
            <a:r>
              <a:rPr lang="en-US" sz="400" dirty="0" err="1"/>
              <a:t>mov</a:t>
            </a:r>
            <a:r>
              <a:rPr lang="en-US" sz="400" dirty="0"/>
              <a:t> </a:t>
            </a:r>
            <a:r>
              <a:rPr lang="en-US" sz="400" dirty="0" err="1"/>
              <a:t>edx</a:t>
            </a:r>
            <a:r>
              <a:rPr lang="en-US" sz="400" dirty="0"/>
              <a:t>, offset </a:t>
            </a:r>
            <a:r>
              <a:rPr lang="en-US" sz="400" dirty="0" err="1"/>
              <a:t>instructionsTitle</a:t>
            </a:r>
            <a:r>
              <a:rPr lang="en-US" sz="400" dirty="0"/>
              <a:t>		;display instruction title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instruct				;display instructions	call </a:t>
            </a:r>
            <a:r>
              <a:rPr lang="en-US" sz="400" dirty="0" err="1"/>
              <a:t>WriteString</a:t>
            </a:r>
            <a:r>
              <a:rPr lang="en-US" sz="400" dirty="0"/>
              <a:t>	call </a:t>
            </a:r>
            <a:r>
              <a:rPr lang="en-US" sz="400" dirty="0" err="1"/>
              <a:t>Crlf</a:t>
            </a:r>
            <a:r>
              <a:rPr lang="en-US" sz="400" dirty="0"/>
              <a:t>	call </a:t>
            </a:r>
            <a:r>
              <a:rPr lang="en-US" sz="400" dirty="0" err="1"/>
              <a:t>Crlf</a:t>
            </a:r>
            <a:r>
              <a:rPr lang="en-US" sz="400" dirty="0"/>
              <a:t>		call </a:t>
            </a:r>
            <a:r>
              <a:rPr lang="en-US" sz="400" dirty="0" err="1"/>
              <a:t>sysPause</a:t>
            </a:r>
            <a:r>
              <a:rPr lang="en-US" sz="400" dirty="0"/>
              <a:t>	</a:t>
            </a:r>
            <a:r>
              <a:rPr lang="en-US" sz="400" dirty="0" err="1"/>
              <a:t>retinstructions</a:t>
            </a:r>
            <a:r>
              <a:rPr lang="en-US" sz="400" dirty="0"/>
              <a:t> </a:t>
            </a:r>
            <a:r>
              <a:rPr lang="en-US" sz="400" dirty="0" err="1"/>
              <a:t>endp</a:t>
            </a:r>
            <a:r>
              <a:rPr lang="en-US" sz="400" dirty="0"/>
              <a:t>;---------------------------------FUNCTION TO DISPLAY STATS-----------------------------------</a:t>
            </a:r>
            <a:r>
              <a:rPr lang="en-US" sz="400" dirty="0" err="1"/>
              <a:t>displayStats</a:t>
            </a:r>
            <a:r>
              <a:rPr lang="en-US" sz="400" dirty="0"/>
              <a:t> PROC USES EDX EAX		call </a:t>
            </a:r>
            <a:r>
              <a:rPr lang="en-US" sz="400" dirty="0" err="1"/>
              <a:t>Clrscr</a:t>
            </a:r>
            <a:r>
              <a:rPr lang="en-US" sz="400" dirty="0"/>
              <a:t>	</a:t>
            </a:r>
            <a:r>
              <a:rPr lang="en-US" sz="400" dirty="0" err="1"/>
              <a:t>mov</a:t>
            </a:r>
            <a:r>
              <a:rPr lang="en-US" sz="400" dirty="0"/>
              <a:t> </a:t>
            </a:r>
            <a:r>
              <a:rPr lang="en-US" sz="400" dirty="0" err="1"/>
              <a:t>edx</a:t>
            </a:r>
            <a:r>
              <a:rPr lang="en-US" sz="400" dirty="0"/>
              <a:t>, offset p1Name			;name of player --&gt; </a:t>
            </a:r>
            <a:r>
              <a:rPr lang="en-US" sz="400" dirty="0" err="1"/>
              <a:t>scorePrompt</a:t>
            </a:r>
            <a:r>
              <a:rPr lang="en-US" sz="400" dirty="0"/>
              <a:t> --&gt; score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scorePrompt</a:t>
            </a:r>
            <a:r>
              <a:rPr lang="en-US" sz="400" dirty="0"/>
              <a:t>	call </a:t>
            </a:r>
            <a:r>
              <a:rPr lang="en-US" sz="400" dirty="0" err="1"/>
              <a:t>WriteString</a:t>
            </a:r>
            <a:r>
              <a:rPr lang="en-US" sz="400" dirty="0"/>
              <a:t>	</a:t>
            </a:r>
            <a:r>
              <a:rPr lang="en-US" sz="400" dirty="0" err="1"/>
              <a:t>mov</a:t>
            </a:r>
            <a:r>
              <a:rPr lang="en-US" sz="400" dirty="0"/>
              <a:t> </a:t>
            </a:r>
            <a:r>
              <a:rPr lang="en-US" sz="400" dirty="0" err="1"/>
              <a:t>eax</a:t>
            </a:r>
            <a:r>
              <a:rPr lang="en-US" sz="400" dirty="0"/>
              <a:t>, p1Score	call </a:t>
            </a:r>
            <a:r>
              <a:rPr lang="en-US" sz="400" dirty="0" err="1"/>
              <a:t>WriteInt</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p2Name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scorePrompt</a:t>
            </a:r>
            <a:r>
              <a:rPr lang="en-US" sz="400" dirty="0"/>
              <a:t>	call </a:t>
            </a:r>
            <a:r>
              <a:rPr lang="en-US" sz="400" dirty="0" err="1"/>
              <a:t>WriteString</a:t>
            </a:r>
            <a:r>
              <a:rPr lang="en-US" sz="400" dirty="0"/>
              <a:t>	</a:t>
            </a:r>
            <a:r>
              <a:rPr lang="en-US" sz="400" dirty="0" err="1"/>
              <a:t>mov</a:t>
            </a:r>
            <a:r>
              <a:rPr lang="en-US" sz="400" dirty="0"/>
              <a:t> </a:t>
            </a:r>
            <a:r>
              <a:rPr lang="en-US" sz="400" dirty="0" err="1"/>
              <a:t>eax</a:t>
            </a:r>
            <a:r>
              <a:rPr lang="en-US" sz="400" dirty="0"/>
              <a:t>, p2Score	call </a:t>
            </a:r>
            <a:r>
              <a:rPr lang="en-US" sz="400" dirty="0" err="1"/>
              <a:t>WriteInt</a:t>
            </a:r>
            <a:r>
              <a:rPr lang="en-US" sz="400" dirty="0"/>
              <a:t>	call </a:t>
            </a:r>
            <a:r>
              <a:rPr lang="en-US" sz="400" dirty="0" err="1"/>
              <a:t>Crlf</a:t>
            </a:r>
            <a:r>
              <a:rPr lang="en-US" sz="400" dirty="0"/>
              <a:t>	call </a:t>
            </a:r>
            <a:r>
              <a:rPr lang="en-US" sz="400" dirty="0" err="1"/>
              <a:t>sysPause</a:t>
            </a:r>
            <a:r>
              <a:rPr lang="en-US" sz="400" dirty="0"/>
              <a:t>    </a:t>
            </a:r>
            <a:r>
              <a:rPr lang="en-US" sz="400" dirty="0" err="1"/>
              <a:t>retdisplayStats</a:t>
            </a:r>
            <a:r>
              <a:rPr lang="en-US" sz="400" dirty="0"/>
              <a:t> </a:t>
            </a:r>
            <a:r>
              <a:rPr lang="en-US" sz="400" dirty="0" err="1"/>
              <a:t>endp</a:t>
            </a:r>
            <a:r>
              <a:rPr lang="en-US" sz="400" dirty="0"/>
              <a:t>;---------------------------------FUNCTION TO PLAY GAME-----------------------------------</a:t>
            </a:r>
            <a:r>
              <a:rPr lang="en-US" sz="400" dirty="0" err="1"/>
              <a:t>playGame</a:t>
            </a:r>
            <a:r>
              <a:rPr lang="en-US" sz="400" dirty="0"/>
              <a:t> PROC USES EDX	call </a:t>
            </a:r>
            <a:r>
              <a:rPr lang="en-US" sz="400" dirty="0" err="1"/>
              <a:t>Clrscr</a:t>
            </a:r>
            <a:r>
              <a:rPr lang="en-US" sz="400" dirty="0"/>
              <a:t>	call </a:t>
            </a:r>
            <a:r>
              <a:rPr lang="en-US" sz="400" dirty="0" err="1"/>
              <a:t>emptyBoard</a:t>
            </a:r>
            <a:r>
              <a:rPr lang="en-US" sz="400" dirty="0"/>
              <a:t>	call </a:t>
            </a:r>
            <a:r>
              <a:rPr lang="en-US" sz="400" dirty="0" err="1"/>
              <a:t>displayBoardGame</a:t>
            </a:r>
            <a:r>
              <a:rPr lang="en-US" sz="400" dirty="0"/>
              <a:t>:	</a:t>
            </a:r>
            <a:r>
              <a:rPr lang="en-US" sz="400" dirty="0" err="1"/>
              <a:t>cmp</a:t>
            </a:r>
            <a:r>
              <a:rPr lang="en-US" sz="400" dirty="0"/>
              <a:t> </a:t>
            </a:r>
            <a:r>
              <a:rPr lang="en-US" sz="400" dirty="0" err="1"/>
              <a:t>curCol</a:t>
            </a:r>
            <a:r>
              <a:rPr lang="en-US" sz="400" dirty="0"/>
              <a:t>, -1	</a:t>
            </a:r>
            <a:r>
              <a:rPr lang="en-US" sz="400" dirty="0" err="1"/>
              <a:t>je</a:t>
            </a:r>
            <a:r>
              <a:rPr lang="en-US" sz="400" dirty="0"/>
              <a:t> </a:t>
            </a:r>
            <a:r>
              <a:rPr lang="en-US" sz="400" dirty="0" err="1"/>
              <a:t>ChooseRow</a:t>
            </a:r>
            <a:r>
              <a:rPr lang="en-US" sz="400" dirty="0"/>
              <a:t>		</a:t>
            </a:r>
            <a:r>
              <a:rPr lang="en-US" sz="400" dirty="0" err="1"/>
              <a:t>cmp</a:t>
            </a:r>
            <a:r>
              <a:rPr lang="en-US" sz="400" dirty="0"/>
              <a:t> player, 15		</a:t>
            </a:r>
            <a:r>
              <a:rPr lang="en-US" sz="400" dirty="0" err="1"/>
              <a:t>jne</a:t>
            </a:r>
            <a:r>
              <a:rPr lang="en-US" sz="400" dirty="0"/>
              <a:t> elseP2			</a:t>
            </a:r>
            <a:r>
              <a:rPr lang="en-US" sz="400" dirty="0" err="1"/>
              <a:t>mov</a:t>
            </a:r>
            <a:r>
              <a:rPr lang="en-US" sz="400" dirty="0"/>
              <a:t> </a:t>
            </a:r>
            <a:r>
              <a:rPr lang="en-US" sz="400" dirty="0" err="1"/>
              <a:t>edx</a:t>
            </a:r>
            <a:r>
              <a:rPr lang="en-US" sz="400" dirty="0"/>
              <a:t>, offset p1Name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tileDropPrompt</a:t>
            </a:r>
            <a:r>
              <a:rPr lang="en-US" sz="400" dirty="0"/>
              <a:t>			call </a:t>
            </a:r>
            <a:r>
              <a:rPr lang="en-US" sz="400" dirty="0" err="1"/>
              <a:t>WriteString</a:t>
            </a:r>
            <a:r>
              <a:rPr lang="en-US" sz="400" dirty="0"/>
              <a:t>			</a:t>
            </a:r>
            <a:r>
              <a:rPr lang="en-US" sz="400" dirty="0" err="1"/>
              <a:t>mov</a:t>
            </a:r>
            <a:r>
              <a:rPr lang="en-US" sz="400" dirty="0"/>
              <a:t> player, 254			</a:t>
            </a:r>
            <a:r>
              <a:rPr lang="en-US" sz="400" dirty="0" err="1"/>
              <a:t>jmp</a:t>
            </a:r>
            <a:r>
              <a:rPr lang="en-US" sz="400" dirty="0"/>
              <a:t> </a:t>
            </a:r>
            <a:r>
              <a:rPr lang="en-US" sz="400" dirty="0" err="1"/>
              <a:t>ChooseRow</a:t>
            </a:r>
            <a:r>
              <a:rPr lang="en-US" sz="400" dirty="0"/>
              <a:t>		elseP2:			</a:t>
            </a:r>
            <a:r>
              <a:rPr lang="en-US" sz="400" dirty="0" err="1"/>
              <a:t>mov</a:t>
            </a:r>
            <a:r>
              <a:rPr lang="en-US" sz="400" dirty="0"/>
              <a:t> </a:t>
            </a:r>
            <a:r>
              <a:rPr lang="en-US" sz="400" dirty="0" err="1"/>
              <a:t>edx</a:t>
            </a:r>
            <a:r>
              <a:rPr lang="en-US" sz="400" dirty="0"/>
              <a:t>, offset p2Name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tileDropPrompt</a:t>
            </a:r>
            <a:r>
              <a:rPr lang="en-US" sz="400" dirty="0"/>
              <a:t>			call </a:t>
            </a:r>
            <a:r>
              <a:rPr lang="en-US" sz="400" dirty="0" err="1"/>
              <a:t>WriteString</a:t>
            </a:r>
            <a:r>
              <a:rPr lang="en-US" sz="400" dirty="0"/>
              <a:t>			</a:t>
            </a:r>
            <a:r>
              <a:rPr lang="en-US" sz="400" dirty="0" err="1"/>
              <a:t>mov</a:t>
            </a:r>
            <a:r>
              <a:rPr lang="en-US" sz="400" dirty="0"/>
              <a:t> player, 15	</a:t>
            </a:r>
            <a:r>
              <a:rPr lang="en-US" sz="400" dirty="0" err="1"/>
              <a:t>ChooseRow</a:t>
            </a:r>
            <a:r>
              <a:rPr lang="en-US" sz="400" dirty="0"/>
              <a:t>:		</a:t>
            </a:r>
            <a:r>
              <a:rPr lang="en-US" sz="400" dirty="0" err="1"/>
              <a:t>cmp</a:t>
            </a:r>
            <a:r>
              <a:rPr lang="en-US" sz="400" dirty="0"/>
              <a:t> placed, 42		;if board is full then game over		</a:t>
            </a:r>
            <a:r>
              <a:rPr lang="en-US" sz="400" dirty="0" err="1"/>
              <a:t>je</a:t>
            </a:r>
            <a:r>
              <a:rPr lang="en-US" sz="400" dirty="0"/>
              <a:t> Place			call </a:t>
            </a:r>
            <a:r>
              <a:rPr lang="en-US" sz="400" dirty="0" err="1"/>
              <a:t>ReadInt</a:t>
            </a:r>
            <a:r>
              <a:rPr lang="en-US" sz="400" dirty="0"/>
              <a:t>	;otherwise read in char from user			</a:t>
            </a:r>
            <a:r>
              <a:rPr lang="en-US" sz="400" dirty="0" err="1"/>
              <a:t>mov</a:t>
            </a:r>
            <a:r>
              <a:rPr lang="en-US" sz="400" dirty="0"/>
              <a:t> </a:t>
            </a:r>
            <a:r>
              <a:rPr lang="en-US" sz="400" dirty="0" err="1"/>
              <a:t>colChoice</a:t>
            </a:r>
            <a:r>
              <a:rPr lang="en-US" sz="400" dirty="0"/>
              <a:t>, </a:t>
            </a:r>
            <a:r>
              <a:rPr lang="en-US" sz="400" dirty="0" err="1"/>
              <a:t>eax</a:t>
            </a:r>
            <a:r>
              <a:rPr lang="en-US" sz="400" dirty="0"/>
              <a:t>				</a:t>
            </a:r>
            <a:r>
              <a:rPr lang="en-US" sz="400" dirty="0" err="1"/>
              <a:t>dec</a:t>
            </a:r>
            <a:r>
              <a:rPr lang="en-US" sz="400" dirty="0"/>
              <a:t> </a:t>
            </a:r>
            <a:r>
              <a:rPr lang="en-US" sz="400" dirty="0" err="1"/>
              <a:t>colChoice</a:t>
            </a:r>
            <a:r>
              <a:rPr lang="en-US" sz="400" dirty="0"/>
              <a:t>			</a:t>
            </a:r>
            <a:r>
              <a:rPr lang="en-US" sz="400" dirty="0" err="1"/>
              <a:t>cmp</a:t>
            </a:r>
            <a:r>
              <a:rPr lang="en-US" sz="400" dirty="0"/>
              <a:t> </a:t>
            </a:r>
            <a:r>
              <a:rPr lang="en-US" sz="400" dirty="0" err="1"/>
              <a:t>colChoice</a:t>
            </a:r>
            <a:r>
              <a:rPr lang="en-US" sz="400" dirty="0"/>
              <a:t>, 7	;ensure row choice is valid			</a:t>
            </a:r>
            <a:r>
              <a:rPr lang="en-US" sz="400" dirty="0" err="1"/>
              <a:t>jb</a:t>
            </a:r>
            <a:r>
              <a:rPr lang="en-US" sz="400" dirty="0"/>
              <a:t> Place			</a:t>
            </a:r>
            <a:r>
              <a:rPr lang="en-US" sz="400" dirty="0" err="1"/>
              <a:t>cmp</a:t>
            </a:r>
            <a:r>
              <a:rPr lang="en-US" sz="400" dirty="0"/>
              <a:t> </a:t>
            </a:r>
            <a:r>
              <a:rPr lang="en-US" sz="400" dirty="0" err="1"/>
              <a:t>colChoice</a:t>
            </a:r>
            <a:r>
              <a:rPr lang="en-US" sz="400" dirty="0"/>
              <a:t>, 0			</a:t>
            </a:r>
            <a:r>
              <a:rPr lang="en-US" sz="400" dirty="0" err="1"/>
              <a:t>jae</a:t>
            </a:r>
            <a:r>
              <a:rPr lang="en-US" sz="400" dirty="0"/>
              <a:t> Place				</a:t>
            </a:r>
            <a:r>
              <a:rPr lang="en-US" sz="400" dirty="0" err="1"/>
              <a:t>mov</a:t>
            </a:r>
            <a:r>
              <a:rPr lang="en-US" sz="400" dirty="0"/>
              <a:t> </a:t>
            </a:r>
            <a:r>
              <a:rPr lang="en-US" sz="400" dirty="0" err="1"/>
              <a:t>edx</a:t>
            </a:r>
            <a:r>
              <a:rPr lang="en-US" sz="400" dirty="0"/>
              <a:t>, offset </a:t>
            </a:r>
            <a:r>
              <a:rPr lang="en-US" sz="400" dirty="0" err="1"/>
              <a:t>invalidB</a:t>
            </a:r>
            <a:r>
              <a:rPr lang="en-US" sz="400" dirty="0"/>
              <a:t>				call </a:t>
            </a:r>
            <a:r>
              <a:rPr lang="en-US" sz="400" dirty="0" err="1"/>
              <a:t>WriteString</a:t>
            </a:r>
            <a:r>
              <a:rPr lang="en-US" sz="400" dirty="0"/>
              <a:t>	</a:t>
            </a:r>
            <a:r>
              <a:rPr lang="en-US" sz="400" dirty="0" err="1"/>
              <a:t>jmp</a:t>
            </a:r>
            <a:r>
              <a:rPr lang="en-US" sz="400" dirty="0"/>
              <a:t> </a:t>
            </a:r>
            <a:r>
              <a:rPr lang="en-US" sz="400" dirty="0" err="1"/>
              <a:t>ChooseRow</a:t>
            </a:r>
            <a:r>
              <a:rPr lang="en-US" sz="400" dirty="0"/>
              <a:t>		;while (true)	Place:	</a:t>
            </a:r>
            <a:r>
              <a:rPr lang="en-US" sz="400" dirty="0" err="1"/>
              <a:t>cmp</a:t>
            </a:r>
            <a:r>
              <a:rPr lang="en-US" sz="400" dirty="0"/>
              <a:t> placed, 42		;if the board is full game over		</a:t>
            </a:r>
            <a:r>
              <a:rPr lang="en-US" sz="400" dirty="0" err="1"/>
              <a:t>je</a:t>
            </a:r>
            <a:r>
              <a:rPr lang="en-US" sz="400" dirty="0"/>
              <a:t> </a:t>
            </a:r>
            <a:r>
              <a:rPr lang="en-US" sz="400" dirty="0" err="1"/>
              <a:t>GameOver</a:t>
            </a:r>
            <a:r>
              <a:rPr lang="en-US" sz="400" dirty="0"/>
              <a:t>		call </a:t>
            </a:r>
            <a:r>
              <a:rPr lang="en-US" sz="400" dirty="0" err="1"/>
              <a:t>placeTile</a:t>
            </a:r>
            <a:r>
              <a:rPr lang="en-US" sz="400" dirty="0"/>
              <a:t>	;otherwise call </a:t>
            </a:r>
            <a:r>
              <a:rPr lang="en-US" sz="400" dirty="0" err="1"/>
              <a:t>placeTile</a:t>
            </a:r>
            <a:r>
              <a:rPr lang="en-US" sz="400" dirty="0"/>
              <a:t> to set </a:t>
            </a:r>
            <a:r>
              <a:rPr lang="en-US" sz="400" dirty="0" err="1"/>
              <a:t>curCol</a:t>
            </a:r>
            <a:r>
              <a:rPr lang="en-US" sz="400" dirty="0"/>
              <a:t>	</a:t>
            </a:r>
            <a:r>
              <a:rPr lang="en-US" sz="400" dirty="0" err="1"/>
              <a:t>cmp</a:t>
            </a:r>
            <a:r>
              <a:rPr lang="en-US" sz="400" dirty="0"/>
              <a:t> </a:t>
            </a:r>
            <a:r>
              <a:rPr lang="en-US" sz="400" dirty="0" err="1"/>
              <a:t>curCol</a:t>
            </a:r>
            <a:r>
              <a:rPr lang="en-US" sz="400" dirty="0"/>
              <a:t>, -1		</a:t>
            </a:r>
            <a:r>
              <a:rPr lang="en-US" sz="400" dirty="0" err="1"/>
              <a:t>jne</a:t>
            </a:r>
            <a:r>
              <a:rPr lang="en-US" sz="400" dirty="0"/>
              <a:t> </a:t>
            </a:r>
            <a:r>
              <a:rPr lang="en-US" sz="400" dirty="0" err="1"/>
              <a:t>checkWin</a:t>
            </a:r>
            <a:r>
              <a:rPr lang="en-US" sz="400" dirty="0"/>
              <a:t>		;if </a:t>
            </a:r>
            <a:r>
              <a:rPr lang="en-US" sz="400" dirty="0" err="1"/>
              <a:t>curCol</a:t>
            </a:r>
            <a:r>
              <a:rPr lang="en-US" sz="400" dirty="0"/>
              <a:t> is -1 then the column is full		</a:t>
            </a:r>
            <a:r>
              <a:rPr lang="en-US" sz="400" dirty="0" err="1"/>
              <a:t>mov</a:t>
            </a:r>
            <a:r>
              <a:rPr lang="en-US" sz="400" dirty="0"/>
              <a:t> </a:t>
            </a:r>
            <a:r>
              <a:rPr lang="en-US" sz="400" dirty="0" err="1"/>
              <a:t>edx</a:t>
            </a:r>
            <a:r>
              <a:rPr lang="en-US" sz="400" dirty="0"/>
              <a:t>, offset </a:t>
            </a:r>
            <a:r>
              <a:rPr lang="en-US" sz="400" dirty="0" err="1"/>
              <a:t>invalidCol</a:t>
            </a:r>
            <a:r>
              <a:rPr lang="en-US" sz="400" dirty="0"/>
              <a:t>		call </a:t>
            </a:r>
            <a:r>
              <a:rPr lang="en-US" sz="400" dirty="0" err="1"/>
              <a:t>WriteString</a:t>
            </a:r>
            <a:r>
              <a:rPr lang="en-US" sz="400" dirty="0"/>
              <a:t>		</a:t>
            </a:r>
            <a:r>
              <a:rPr lang="en-US" sz="400" dirty="0" err="1"/>
              <a:t>jmp</a:t>
            </a:r>
            <a:r>
              <a:rPr lang="en-US" sz="400" dirty="0"/>
              <a:t> </a:t>
            </a:r>
            <a:r>
              <a:rPr lang="en-US" sz="400" dirty="0" err="1"/>
              <a:t>ChooseRow</a:t>
            </a:r>
            <a:r>
              <a:rPr lang="en-US" sz="400" dirty="0"/>
              <a:t>	</a:t>
            </a:r>
            <a:r>
              <a:rPr lang="en-US" sz="400" dirty="0" err="1"/>
              <a:t>checkWin</a:t>
            </a:r>
            <a:r>
              <a:rPr lang="en-US" sz="400" dirty="0"/>
              <a:t>:				;otherwise check for a win		</a:t>
            </a:r>
            <a:r>
              <a:rPr lang="en-US" sz="400" dirty="0" err="1"/>
              <a:t>cmp</a:t>
            </a:r>
            <a:r>
              <a:rPr lang="en-US" sz="400" dirty="0"/>
              <a:t> placed, 6		</a:t>
            </a:r>
            <a:r>
              <a:rPr lang="en-US" sz="400" dirty="0" err="1"/>
              <a:t>jb</a:t>
            </a:r>
            <a:r>
              <a:rPr lang="en-US" sz="400" dirty="0"/>
              <a:t> Enough			call check		;check for a win and change the value of win if someone won to exit loop		Enough:		</a:t>
            </a:r>
            <a:r>
              <a:rPr lang="en-US" sz="400" dirty="0" err="1"/>
              <a:t>inc</a:t>
            </a:r>
            <a:r>
              <a:rPr lang="en-US" sz="400" dirty="0"/>
              <a:t> placed		call </a:t>
            </a:r>
            <a:r>
              <a:rPr lang="en-US" sz="400" dirty="0" err="1"/>
              <a:t>Clrscr</a:t>
            </a:r>
            <a:r>
              <a:rPr lang="en-US" sz="400" dirty="0"/>
              <a:t>		call </a:t>
            </a:r>
            <a:r>
              <a:rPr lang="en-US" sz="400" dirty="0" err="1"/>
              <a:t>displayBoardcmp</a:t>
            </a:r>
            <a:r>
              <a:rPr lang="en-US" sz="400" dirty="0"/>
              <a:t> win, 48je Game						;WILL THIS JUMP TO THE </a:t>
            </a:r>
            <a:r>
              <a:rPr lang="en-US" sz="400" dirty="0" err="1"/>
              <a:t>TOP?GameOver</a:t>
            </a:r>
            <a:r>
              <a:rPr lang="en-US" sz="400" dirty="0"/>
              <a:t>:	call </a:t>
            </a:r>
            <a:r>
              <a:rPr lang="en-US" sz="400" dirty="0" err="1"/>
              <a:t>Clrscr</a:t>
            </a:r>
            <a:r>
              <a:rPr lang="en-US" sz="400" dirty="0"/>
              <a:t>	call </a:t>
            </a:r>
            <a:r>
              <a:rPr lang="en-US" sz="400" dirty="0" err="1"/>
              <a:t>displayBoard</a:t>
            </a:r>
            <a:r>
              <a:rPr lang="en-US" sz="400" dirty="0"/>
              <a:t>	call </a:t>
            </a:r>
            <a:r>
              <a:rPr lang="en-US" sz="400" dirty="0" err="1"/>
              <a:t>updateStats</a:t>
            </a:r>
            <a:r>
              <a:rPr lang="en-US" sz="400" dirty="0"/>
              <a:t>			;announces winner and updates scores	call </a:t>
            </a:r>
            <a:r>
              <a:rPr lang="en-US" sz="400" dirty="0" err="1"/>
              <a:t>sysPause</a:t>
            </a:r>
            <a:r>
              <a:rPr lang="en-US" sz="400" dirty="0"/>
              <a:t>				;system("Pause")	</a:t>
            </a:r>
            <a:r>
              <a:rPr lang="en-US" sz="400" dirty="0" err="1"/>
              <a:t>retplayGame</a:t>
            </a:r>
            <a:r>
              <a:rPr lang="en-US" sz="400" dirty="0"/>
              <a:t> </a:t>
            </a:r>
            <a:r>
              <a:rPr lang="en-US" sz="400" dirty="0" err="1"/>
              <a:t>endp</a:t>
            </a:r>
            <a:r>
              <a:rPr lang="en-US" sz="400" dirty="0"/>
              <a:t>;-------------------------------FUNCTION TO EMPTY BOARD-------------------------------------</a:t>
            </a:r>
            <a:r>
              <a:rPr lang="en-US" sz="400" dirty="0" err="1"/>
              <a:t>emptyBoard</a:t>
            </a:r>
            <a:r>
              <a:rPr lang="en-US" sz="400" dirty="0"/>
              <a:t> PROC USES ECX EAX EBX ESI				</a:t>
            </a:r>
            <a:r>
              <a:rPr lang="en-US" sz="400" dirty="0" err="1"/>
              <a:t>mov</a:t>
            </a:r>
            <a:r>
              <a:rPr lang="en-US" sz="400" dirty="0"/>
              <a:t> </a:t>
            </a:r>
            <a:r>
              <a:rPr lang="en-US" sz="400" dirty="0" err="1"/>
              <a:t>esi</a:t>
            </a:r>
            <a:r>
              <a:rPr lang="en-US" sz="400" dirty="0"/>
              <a:t>, offset board	</a:t>
            </a:r>
            <a:r>
              <a:rPr lang="en-US" sz="400" dirty="0" err="1"/>
              <a:t>mov</a:t>
            </a:r>
            <a:r>
              <a:rPr lang="en-US" sz="400" dirty="0"/>
              <a:t> </a:t>
            </a:r>
            <a:r>
              <a:rPr lang="en-US" sz="400" dirty="0" err="1"/>
              <a:t>ebx</a:t>
            </a:r>
            <a:r>
              <a:rPr lang="en-US" sz="400" dirty="0"/>
              <a:t>, blank	</a:t>
            </a:r>
            <a:r>
              <a:rPr lang="en-US" sz="400" dirty="0" err="1"/>
              <a:t>xor</a:t>
            </a:r>
            <a:r>
              <a:rPr lang="en-US" sz="400" dirty="0"/>
              <a:t> </a:t>
            </a:r>
            <a:r>
              <a:rPr lang="en-US" sz="400" dirty="0" err="1"/>
              <a:t>eax</a:t>
            </a:r>
            <a:r>
              <a:rPr lang="en-US" sz="400" dirty="0"/>
              <a:t>, </a:t>
            </a:r>
            <a:r>
              <a:rPr lang="en-US" sz="400" dirty="0" err="1"/>
              <a:t>eax</a:t>
            </a:r>
            <a:r>
              <a:rPr lang="en-US" sz="400" dirty="0"/>
              <a:t> 	</a:t>
            </a:r>
            <a:r>
              <a:rPr lang="en-US" sz="400" dirty="0" err="1"/>
              <a:t>mov</a:t>
            </a:r>
            <a:r>
              <a:rPr lang="en-US" sz="400" dirty="0"/>
              <a:t> </a:t>
            </a:r>
            <a:r>
              <a:rPr lang="en-US" sz="400" dirty="0" err="1"/>
              <a:t>ecx</a:t>
            </a:r>
            <a:r>
              <a:rPr lang="en-US" sz="400" dirty="0"/>
              <a:t>, 42</a:t>
            </a:r>
          </a:p>
          <a:p>
            <a:pPr marL="0" indent="0">
              <a:buNone/>
            </a:pPr>
            <a:r>
              <a:rPr lang="en-US" sz="400" dirty="0"/>
              <a:t>    Loop1:		</a:t>
            </a:r>
            <a:r>
              <a:rPr lang="en-US" sz="400" dirty="0" err="1"/>
              <a:t>mov</a:t>
            </a:r>
            <a:r>
              <a:rPr lang="en-US" sz="400" dirty="0"/>
              <a:t> [</a:t>
            </a:r>
            <a:r>
              <a:rPr lang="en-US" sz="400" dirty="0" err="1"/>
              <a:t>esi</a:t>
            </a:r>
            <a:r>
              <a:rPr lang="en-US" sz="400" dirty="0"/>
              <a:t> + </a:t>
            </a:r>
            <a:r>
              <a:rPr lang="en-US" sz="400" dirty="0" err="1"/>
              <a:t>eax</a:t>
            </a:r>
            <a:r>
              <a:rPr lang="en-US" sz="400" dirty="0"/>
              <a:t> * 4], </a:t>
            </a:r>
            <a:r>
              <a:rPr lang="en-US" sz="400" dirty="0" err="1"/>
              <a:t>ebx</a:t>
            </a:r>
            <a:endParaRPr lang="en-US" sz="400" dirty="0"/>
          </a:p>
          <a:p>
            <a:pPr marL="0" indent="0">
              <a:buNone/>
            </a:pPr>
            <a:r>
              <a:rPr lang="en-US" sz="400" dirty="0"/>
              <a:t>		</a:t>
            </a:r>
            <a:r>
              <a:rPr lang="en-US" sz="400" dirty="0" err="1"/>
              <a:t>inc</a:t>
            </a:r>
            <a:r>
              <a:rPr lang="en-US" sz="400" dirty="0"/>
              <a:t> </a:t>
            </a:r>
            <a:r>
              <a:rPr lang="en-US" sz="400" dirty="0" err="1"/>
              <a:t>ea</a:t>
            </a:r>
            <a:r>
              <a:rPr lang="en-US" sz="400" dirty="0"/>
              <a:t>	loop Loop1</a:t>
            </a:r>
          </a:p>
          <a:p>
            <a:pPr marL="0" indent="0">
              <a:buNone/>
            </a:pPr>
            <a:r>
              <a:rPr lang="en-US" sz="400" dirty="0"/>
              <a:t>	ret</a:t>
            </a:r>
          </a:p>
          <a:p>
            <a:pPr marL="0" indent="0">
              <a:buNone/>
            </a:pPr>
            <a:r>
              <a:rPr lang="en-US" sz="400" dirty="0" err="1"/>
              <a:t>emptyBoard</a:t>
            </a:r>
            <a:r>
              <a:rPr lang="en-US" sz="400" dirty="0"/>
              <a:t> </a:t>
            </a:r>
            <a:r>
              <a:rPr lang="en-US" sz="400" dirty="0" err="1"/>
              <a:t>endp</a:t>
            </a:r>
            <a:r>
              <a:rPr lang="en-US" sz="400" dirty="0"/>
              <a:t>;---------------------------------FUNCTION TO DISPLAY BOARD----------------------------------- </a:t>
            </a:r>
            <a:r>
              <a:rPr lang="en-US" sz="400" dirty="0" err="1"/>
              <a:t>displayBoard</a:t>
            </a:r>
            <a:r>
              <a:rPr lang="en-US" sz="400" dirty="0"/>
              <a:t> PROC USES EAX ECX	</a:t>
            </a:r>
            <a:r>
              <a:rPr lang="en-US" sz="400" dirty="0" err="1"/>
              <a:t>mov</a:t>
            </a:r>
            <a:r>
              <a:rPr lang="en-US" sz="400" dirty="0"/>
              <a:t> </a:t>
            </a:r>
            <a:r>
              <a:rPr lang="en-US" sz="400" dirty="0" err="1"/>
              <a:t>eax</a:t>
            </a:r>
            <a:r>
              <a:rPr lang="en-US" sz="400" dirty="0"/>
              <a:t>, white+(blue*16)	call </a:t>
            </a:r>
            <a:r>
              <a:rPr lang="en-US" sz="400" dirty="0" err="1"/>
              <a:t>settextcolor</a:t>
            </a:r>
            <a:r>
              <a:rPr lang="en-US" sz="400" dirty="0"/>
              <a:t>	call </a:t>
            </a:r>
            <a:r>
              <a:rPr lang="en-US" sz="400" dirty="0" err="1"/>
              <a:t>Clrscr</a:t>
            </a:r>
            <a:r>
              <a:rPr lang="en-US" sz="400" dirty="0"/>
              <a:t> 	</a:t>
            </a:r>
            <a:r>
              <a:rPr lang="en-US" sz="400" dirty="0" err="1"/>
              <a:t>mov</a:t>
            </a:r>
            <a:r>
              <a:rPr lang="en-US" sz="400" dirty="0"/>
              <a:t> </a:t>
            </a:r>
            <a:r>
              <a:rPr lang="en-US" sz="400" dirty="0" err="1"/>
              <a:t>ecx</a:t>
            </a:r>
            <a:r>
              <a:rPr lang="en-US" sz="400" dirty="0"/>
              <a:t>, 6	</a:t>
            </a:r>
            <a:r>
              <a:rPr lang="en-US" sz="400" dirty="0" err="1"/>
              <a:t>mov</a:t>
            </a:r>
            <a:r>
              <a:rPr lang="en-US" sz="400" dirty="0"/>
              <a:t> </a:t>
            </a:r>
            <a:r>
              <a:rPr lang="en-US" sz="400" dirty="0" err="1"/>
              <a:t>i</a:t>
            </a:r>
            <a:r>
              <a:rPr lang="en-US" sz="400" dirty="0"/>
              <a:t>, 6	Loop4:		call </a:t>
            </a:r>
            <a:r>
              <a:rPr lang="en-US" sz="400" dirty="0" err="1"/>
              <a:t>setRow</a:t>
            </a:r>
            <a:r>
              <a:rPr lang="en-US" sz="400" dirty="0"/>
              <a:t>		</a:t>
            </a:r>
            <a:r>
              <a:rPr lang="en-US" sz="400" dirty="0" err="1"/>
              <a:t>dec</a:t>
            </a:r>
            <a:r>
              <a:rPr lang="en-US" sz="400" dirty="0"/>
              <a:t> </a:t>
            </a:r>
            <a:r>
              <a:rPr lang="en-US" sz="400" dirty="0" err="1"/>
              <a:t>i</a:t>
            </a:r>
            <a:r>
              <a:rPr lang="en-US" sz="400" dirty="0"/>
              <a:t>	loop Loop4 	</a:t>
            </a:r>
            <a:r>
              <a:rPr lang="en-US" sz="400" dirty="0" err="1"/>
              <a:t>retdisplayBoard</a:t>
            </a:r>
            <a:r>
              <a:rPr lang="en-US" sz="400" dirty="0"/>
              <a:t> </a:t>
            </a:r>
            <a:r>
              <a:rPr lang="en-US" sz="400" dirty="0" err="1"/>
              <a:t>endp</a:t>
            </a:r>
            <a:r>
              <a:rPr lang="en-US" sz="400" dirty="0"/>
              <a:t>;-------------------------------FUNCTION TO CREATE A ROW OF THE BOARD-------------------------------------</a:t>
            </a:r>
            <a:r>
              <a:rPr lang="en-US" sz="400" dirty="0" err="1"/>
              <a:t>setRow</a:t>
            </a:r>
            <a:r>
              <a:rPr lang="en-US" sz="400" dirty="0"/>
              <a:t> PROC USES EAX ECX           ;outputs a row of boxes using </a:t>
            </a:r>
            <a:r>
              <a:rPr lang="en-US" sz="400" dirty="0" err="1"/>
              <a:t>ascii</a:t>
            </a:r>
            <a:r>
              <a:rPr lang="en-US" sz="400" dirty="0"/>
              <a:t> characters	</a:t>
            </a:r>
            <a:r>
              <a:rPr lang="en-US" sz="400" dirty="0" err="1"/>
              <a:t>mov</a:t>
            </a:r>
            <a:r>
              <a:rPr lang="en-US" sz="400" dirty="0"/>
              <a:t> </a:t>
            </a:r>
            <a:r>
              <a:rPr lang="en-US" sz="400" dirty="0" err="1"/>
              <a:t>ecx</a:t>
            </a:r>
            <a:r>
              <a:rPr lang="en-US" sz="400" dirty="0"/>
              <a:t>, 7	Loop1:                                          ;</a:t>
            </a:r>
            <a:r>
              <a:rPr lang="en-US" sz="400" dirty="0" err="1"/>
              <a:t>ouputs</a:t>
            </a:r>
            <a:r>
              <a:rPr lang="en-US" sz="400" dirty="0"/>
              <a:t> first third of a row of 7 boxes		</a:t>
            </a:r>
            <a:r>
              <a:rPr lang="en-US" sz="400" dirty="0" err="1"/>
              <a:t>mov</a:t>
            </a:r>
            <a:r>
              <a:rPr lang="en-US" sz="400" dirty="0"/>
              <a:t> al, 218		call </a:t>
            </a:r>
            <a:r>
              <a:rPr lang="en-US" sz="400" dirty="0" err="1"/>
              <a:t>Writechar</a:t>
            </a:r>
            <a:r>
              <a:rPr lang="en-US" sz="400" dirty="0"/>
              <a:t>		</a:t>
            </a:r>
            <a:r>
              <a:rPr lang="en-US" sz="400" dirty="0" err="1"/>
              <a:t>mov</a:t>
            </a:r>
            <a:r>
              <a:rPr lang="en-US" sz="400" dirty="0"/>
              <a:t> al, 196		call </a:t>
            </a:r>
            <a:r>
              <a:rPr lang="en-US" sz="400" dirty="0" err="1"/>
              <a:t>Writechar</a:t>
            </a:r>
            <a:r>
              <a:rPr lang="en-US" sz="400" dirty="0"/>
              <a:t>		</a:t>
            </a:r>
            <a:r>
              <a:rPr lang="en-US" sz="400" dirty="0" err="1"/>
              <a:t>mov</a:t>
            </a:r>
            <a:r>
              <a:rPr lang="en-US" sz="400" dirty="0"/>
              <a:t> al, 191		call </a:t>
            </a:r>
            <a:r>
              <a:rPr lang="en-US" sz="400" dirty="0" err="1"/>
              <a:t>Writechar</a:t>
            </a:r>
            <a:r>
              <a:rPr lang="en-US" sz="400" dirty="0"/>
              <a:t>		</a:t>
            </a:r>
            <a:r>
              <a:rPr lang="en-US" sz="400" dirty="0" err="1"/>
              <a:t>mov</a:t>
            </a:r>
            <a:r>
              <a:rPr lang="en-US" sz="400" dirty="0"/>
              <a:t> al, BYTE PTR blank		call </a:t>
            </a:r>
            <a:r>
              <a:rPr lang="en-US" sz="400" dirty="0" err="1"/>
              <a:t>Writechar</a:t>
            </a:r>
            <a:r>
              <a:rPr lang="en-US" sz="400" dirty="0"/>
              <a:t>	loop Loop1	call </a:t>
            </a:r>
            <a:r>
              <a:rPr lang="en-US" sz="400" dirty="0" err="1"/>
              <a:t>crlf</a:t>
            </a:r>
            <a:r>
              <a:rPr lang="en-US" sz="400" dirty="0"/>
              <a:t> 	</a:t>
            </a:r>
            <a:r>
              <a:rPr lang="en-US" sz="400" dirty="0" err="1"/>
              <a:t>mov</a:t>
            </a:r>
            <a:r>
              <a:rPr lang="en-US" sz="400" dirty="0"/>
              <a:t> </a:t>
            </a:r>
            <a:r>
              <a:rPr lang="en-US" sz="400" dirty="0" err="1"/>
              <a:t>ecx</a:t>
            </a:r>
            <a:r>
              <a:rPr lang="en-US" sz="400" dirty="0"/>
              <a:t>, 7	Loop2:                                          ;</a:t>
            </a:r>
            <a:r>
              <a:rPr lang="en-US" sz="400" dirty="0" err="1"/>
              <a:t>ouputs</a:t>
            </a:r>
            <a:r>
              <a:rPr lang="en-US" sz="400" dirty="0"/>
              <a:t> second third of a row of 7 boxes		</a:t>
            </a:r>
            <a:r>
              <a:rPr lang="en-US" sz="400" dirty="0" err="1"/>
              <a:t>mov</a:t>
            </a:r>
            <a:r>
              <a:rPr lang="en-US" sz="400" dirty="0"/>
              <a:t> al, 179		call </a:t>
            </a:r>
            <a:r>
              <a:rPr lang="en-US" sz="400" dirty="0" err="1"/>
              <a:t>Writechar</a:t>
            </a:r>
            <a:r>
              <a:rPr lang="en-US" sz="400" dirty="0"/>
              <a:t>		</a:t>
            </a:r>
            <a:r>
              <a:rPr lang="en-US" sz="400" dirty="0" err="1"/>
              <a:t>mov</a:t>
            </a:r>
            <a:r>
              <a:rPr lang="en-US" sz="400" dirty="0"/>
              <a:t> </a:t>
            </a:r>
            <a:r>
              <a:rPr lang="en-US" sz="400" dirty="0" err="1"/>
              <a:t>esi</a:t>
            </a:r>
            <a:r>
              <a:rPr lang="en-US" sz="400" dirty="0"/>
              <a:t>, offset board		</a:t>
            </a:r>
            <a:r>
              <a:rPr lang="en-US" sz="400" dirty="0" err="1"/>
              <a:t>mov</a:t>
            </a:r>
            <a:r>
              <a:rPr lang="en-US" sz="400" dirty="0"/>
              <a:t> </a:t>
            </a:r>
            <a:r>
              <a:rPr lang="en-US" sz="400" dirty="0" err="1"/>
              <a:t>eax</a:t>
            </a:r>
            <a:r>
              <a:rPr lang="en-US" sz="400" dirty="0"/>
              <a:t>, </a:t>
            </a:r>
            <a:r>
              <a:rPr lang="en-US" sz="400" dirty="0" err="1"/>
              <a:t>i</a:t>
            </a:r>
            <a:r>
              <a:rPr lang="en-US" sz="400" dirty="0"/>
              <a:t>		</a:t>
            </a:r>
            <a:r>
              <a:rPr lang="en-US" sz="400" dirty="0" err="1"/>
              <a:t>mul</a:t>
            </a:r>
            <a:r>
              <a:rPr lang="en-US" sz="400" dirty="0"/>
              <a:t> seven		push </a:t>
            </a:r>
            <a:r>
              <a:rPr lang="en-US" sz="400" dirty="0" err="1"/>
              <a:t>ecx</a:t>
            </a:r>
            <a:r>
              <a:rPr lang="en-US" sz="400" dirty="0"/>
              <a:t>		add </a:t>
            </a:r>
            <a:r>
              <a:rPr lang="en-US" sz="400" dirty="0" err="1"/>
              <a:t>ecx</a:t>
            </a:r>
            <a:r>
              <a:rPr lang="en-US" sz="400" dirty="0"/>
              <a:t>, </a:t>
            </a:r>
            <a:r>
              <a:rPr lang="en-US" sz="400" dirty="0" err="1"/>
              <a:t>eax</a:t>
            </a:r>
            <a:r>
              <a:rPr lang="en-US" sz="400" dirty="0"/>
              <a:t>		</a:t>
            </a:r>
            <a:r>
              <a:rPr lang="en-US" sz="400" dirty="0" err="1"/>
              <a:t>mov</a:t>
            </a:r>
            <a:r>
              <a:rPr lang="en-US" sz="400" dirty="0"/>
              <a:t> al, BYTE PTR [</a:t>
            </a:r>
            <a:r>
              <a:rPr lang="en-US" sz="400" dirty="0" err="1"/>
              <a:t>esi</a:t>
            </a:r>
            <a:r>
              <a:rPr lang="en-US" sz="400" dirty="0"/>
              <a:t> + </a:t>
            </a:r>
            <a:r>
              <a:rPr lang="en-US" sz="400" dirty="0" err="1"/>
              <a:t>ecx</a:t>
            </a:r>
            <a:r>
              <a:rPr lang="en-US" sz="400" dirty="0"/>
              <a:t>]			;(board[</a:t>
            </a:r>
            <a:r>
              <a:rPr lang="en-US" sz="400" dirty="0" err="1"/>
              <a:t>curCol</a:t>
            </a:r>
            <a:r>
              <a:rPr lang="en-US" sz="400" dirty="0"/>
              <a:t>(j) + </a:t>
            </a:r>
            <a:r>
              <a:rPr lang="en-US" sz="400" dirty="0" err="1"/>
              <a:t>curRow</a:t>
            </a:r>
            <a:r>
              <a:rPr lang="en-US" sz="400" dirty="0"/>
              <a:t>(</a:t>
            </a:r>
            <a:r>
              <a:rPr lang="en-US" sz="400" dirty="0" err="1"/>
              <a:t>i</a:t>
            </a:r>
            <a:r>
              <a:rPr lang="en-US" sz="400" dirty="0"/>
              <a:t>) * 7]) </a:t>
            </a:r>
            <a:r>
              <a:rPr lang="en-US" sz="400" dirty="0" err="1"/>
              <a:t>i</a:t>
            </a:r>
            <a:r>
              <a:rPr lang="en-US" sz="400" dirty="0"/>
              <a:t> = </a:t>
            </a:r>
            <a:r>
              <a:rPr lang="en-US" sz="400" dirty="0" err="1"/>
              <a:t>ecx</a:t>
            </a:r>
            <a:r>
              <a:rPr lang="en-US" sz="400" dirty="0"/>
              <a:t> of first loop, j = </a:t>
            </a:r>
            <a:r>
              <a:rPr lang="en-US" sz="400" dirty="0" err="1"/>
              <a:t>ecx</a:t>
            </a:r>
            <a:r>
              <a:rPr lang="en-US" sz="400" dirty="0"/>
              <a:t> of second loop		call </a:t>
            </a:r>
            <a:r>
              <a:rPr lang="en-US" sz="400" dirty="0" err="1"/>
              <a:t>Writechar</a:t>
            </a:r>
            <a:r>
              <a:rPr lang="en-US" sz="400" dirty="0"/>
              <a:t>		pop </a:t>
            </a:r>
            <a:r>
              <a:rPr lang="en-US" sz="400" dirty="0" err="1"/>
              <a:t>ecx</a:t>
            </a:r>
            <a:r>
              <a:rPr lang="en-US" sz="400" dirty="0"/>
              <a:t>		</a:t>
            </a:r>
            <a:r>
              <a:rPr lang="en-US" sz="400" dirty="0" err="1"/>
              <a:t>mov</a:t>
            </a:r>
            <a:r>
              <a:rPr lang="en-US" sz="400" dirty="0"/>
              <a:t> al, 179		call </a:t>
            </a:r>
            <a:r>
              <a:rPr lang="en-US" sz="400" dirty="0" err="1"/>
              <a:t>Writechar</a:t>
            </a:r>
            <a:r>
              <a:rPr lang="en-US" sz="400" dirty="0"/>
              <a:t>		</a:t>
            </a:r>
            <a:r>
              <a:rPr lang="en-US" sz="400" dirty="0" err="1"/>
              <a:t>mov</a:t>
            </a:r>
            <a:r>
              <a:rPr lang="en-US" sz="400" dirty="0"/>
              <a:t> al, BYTE PTR blank		call </a:t>
            </a:r>
            <a:r>
              <a:rPr lang="en-US" sz="400" dirty="0" err="1"/>
              <a:t>Writechar</a:t>
            </a:r>
            <a:r>
              <a:rPr lang="en-US" sz="400" dirty="0"/>
              <a:t>	loop Loop2	call </a:t>
            </a:r>
            <a:r>
              <a:rPr lang="en-US" sz="400" dirty="0" err="1"/>
              <a:t>crlf</a:t>
            </a:r>
            <a:r>
              <a:rPr lang="en-US" sz="400" dirty="0"/>
              <a:t> 	</a:t>
            </a:r>
            <a:r>
              <a:rPr lang="en-US" sz="400" dirty="0" err="1"/>
              <a:t>mov</a:t>
            </a:r>
            <a:r>
              <a:rPr lang="en-US" sz="400" dirty="0"/>
              <a:t> </a:t>
            </a:r>
            <a:r>
              <a:rPr lang="en-US" sz="400" dirty="0" err="1"/>
              <a:t>ecx</a:t>
            </a:r>
            <a:r>
              <a:rPr lang="en-US" sz="400" dirty="0"/>
              <a:t>, 7	Loop3:                                          ;</a:t>
            </a:r>
            <a:r>
              <a:rPr lang="en-US" sz="400" dirty="0" err="1"/>
              <a:t>ouputs</a:t>
            </a:r>
            <a:r>
              <a:rPr lang="en-US" sz="400" dirty="0"/>
              <a:t> last third of a row of 7 boxes		</a:t>
            </a:r>
            <a:r>
              <a:rPr lang="en-US" sz="400" dirty="0" err="1"/>
              <a:t>mov</a:t>
            </a:r>
            <a:r>
              <a:rPr lang="en-US" sz="400" dirty="0"/>
              <a:t> al, 192		call </a:t>
            </a:r>
            <a:r>
              <a:rPr lang="en-US" sz="400" dirty="0" err="1"/>
              <a:t>Writechar</a:t>
            </a:r>
            <a:r>
              <a:rPr lang="en-US" sz="400" dirty="0"/>
              <a:t>		</a:t>
            </a:r>
            <a:r>
              <a:rPr lang="en-US" sz="400" dirty="0" err="1"/>
              <a:t>mov</a:t>
            </a:r>
            <a:r>
              <a:rPr lang="en-US" sz="400" dirty="0"/>
              <a:t> al, 196		call </a:t>
            </a:r>
            <a:r>
              <a:rPr lang="en-US" sz="400" dirty="0" err="1"/>
              <a:t>Writechar</a:t>
            </a:r>
            <a:r>
              <a:rPr lang="en-US" sz="400" dirty="0"/>
              <a:t>		</a:t>
            </a:r>
            <a:r>
              <a:rPr lang="en-US" sz="400" dirty="0" err="1"/>
              <a:t>mov</a:t>
            </a:r>
            <a:r>
              <a:rPr lang="en-US" sz="400" dirty="0"/>
              <a:t> al, 217		call </a:t>
            </a:r>
            <a:r>
              <a:rPr lang="en-US" sz="400" dirty="0" err="1"/>
              <a:t>Writechar</a:t>
            </a:r>
            <a:r>
              <a:rPr lang="en-US" sz="400" dirty="0"/>
              <a:t>		</a:t>
            </a:r>
            <a:r>
              <a:rPr lang="en-US" sz="400" dirty="0" err="1"/>
              <a:t>mov</a:t>
            </a:r>
            <a:r>
              <a:rPr lang="en-US" sz="400" dirty="0"/>
              <a:t> al, BYTE PTR blank		call </a:t>
            </a:r>
            <a:r>
              <a:rPr lang="en-US" sz="400" dirty="0" err="1"/>
              <a:t>Writechar</a:t>
            </a:r>
            <a:r>
              <a:rPr lang="en-US" sz="400" dirty="0"/>
              <a:t>	loop Loop3	call </a:t>
            </a:r>
            <a:r>
              <a:rPr lang="en-US" sz="400" dirty="0" err="1"/>
              <a:t>crlf</a:t>
            </a:r>
            <a:r>
              <a:rPr lang="en-US" sz="400" dirty="0"/>
              <a:t>	</a:t>
            </a:r>
            <a:r>
              <a:rPr lang="en-US" sz="400" dirty="0" err="1"/>
              <a:t>retsetRow</a:t>
            </a:r>
            <a:r>
              <a:rPr lang="en-US" sz="400" dirty="0"/>
              <a:t> </a:t>
            </a:r>
            <a:r>
              <a:rPr lang="en-US" sz="400" dirty="0" err="1"/>
              <a:t>endp</a:t>
            </a:r>
            <a:r>
              <a:rPr lang="en-US" sz="400" dirty="0"/>
              <a:t>;--------------------------------FUNCTION TO PLACE TILE------------------------------------</a:t>
            </a:r>
            <a:r>
              <a:rPr lang="en-US" sz="400" dirty="0" err="1"/>
              <a:t>placeTile</a:t>
            </a:r>
            <a:r>
              <a:rPr lang="en-US" sz="400" dirty="0"/>
              <a:t> PROC USES EAX EBX</a:t>
            </a:r>
          </a:p>
          <a:p>
            <a:pPr marL="0" indent="0">
              <a:buNone/>
            </a:pPr>
            <a:r>
              <a:rPr lang="en-US" sz="400" dirty="0"/>
              <a:t>;set </a:t>
            </a:r>
            <a:r>
              <a:rPr lang="en-US" sz="400" dirty="0" err="1"/>
              <a:t>CurCol</a:t>
            </a:r>
            <a:r>
              <a:rPr lang="en-US" sz="400" dirty="0"/>
              <a:t> as the return value of </a:t>
            </a:r>
            <a:r>
              <a:rPr lang="en-US" sz="400" dirty="0" err="1"/>
              <a:t>placeTile</a:t>
            </a:r>
            <a:r>
              <a:rPr lang="en-US" sz="400" dirty="0"/>
              <a:t>() </a:t>
            </a:r>
            <a:r>
              <a:rPr lang="en-US" sz="400" dirty="0" err="1"/>
              <a:t>adn</a:t>
            </a:r>
            <a:r>
              <a:rPr lang="en-US" sz="400" dirty="0"/>
              <a:t> whatever ends up returning will return the value in </a:t>
            </a:r>
            <a:r>
              <a:rPr lang="en-US" sz="400" dirty="0" err="1"/>
              <a:t>curCol</a:t>
            </a:r>
            <a:r>
              <a:rPr lang="en-US" sz="400" dirty="0"/>
              <a:t>		;get column		</a:t>
            </a:r>
            <a:r>
              <a:rPr lang="en-US" sz="400" dirty="0" err="1"/>
              <a:t>mov</a:t>
            </a:r>
            <a:r>
              <a:rPr lang="en-US" sz="400" dirty="0"/>
              <a:t> row, 5		;WHY IS THIS 5?								;WHERE DO YOU CHECK if(col &lt; 0 || col &gt;= 7) then return -1		.WHILE row &gt;= 0			</a:t>
            </a:r>
            <a:r>
              <a:rPr lang="en-US" sz="400" dirty="0" err="1"/>
              <a:t>movzx</a:t>
            </a:r>
            <a:r>
              <a:rPr lang="en-US" sz="400" dirty="0"/>
              <a:t> </a:t>
            </a:r>
            <a:r>
              <a:rPr lang="en-US" sz="400" dirty="0" err="1"/>
              <a:t>eax</a:t>
            </a:r>
            <a:r>
              <a:rPr lang="en-US" sz="400" dirty="0"/>
              <a:t>, row			</a:t>
            </a:r>
            <a:r>
              <a:rPr lang="en-US" sz="400" dirty="0" err="1"/>
              <a:t>mul</a:t>
            </a:r>
            <a:r>
              <a:rPr lang="en-US" sz="400" dirty="0"/>
              <a:t> seven			add </a:t>
            </a:r>
            <a:r>
              <a:rPr lang="en-US" sz="400" dirty="0" err="1"/>
              <a:t>eax</a:t>
            </a:r>
            <a:r>
              <a:rPr lang="en-US" sz="400" dirty="0"/>
              <a:t>, </a:t>
            </a:r>
            <a:r>
              <a:rPr lang="en-US" sz="400" dirty="0" err="1"/>
              <a:t>colChoice</a:t>
            </a:r>
            <a:r>
              <a:rPr lang="en-US" sz="400" dirty="0"/>
              <a:t>			.IF	board[</a:t>
            </a:r>
            <a:r>
              <a:rPr lang="en-US" sz="400" dirty="0" err="1"/>
              <a:t>eax</a:t>
            </a:r>
            <a:r>
              <a:rPr lang="en-US" sz="400" dirty="0"/>
              <a:t>] == " "	;check to see if spot is not filled				</a:t>
            </a:r>
            <a:r>
              <a:rPr lang="en-US" sz="400" dirty="0" err="1"/>
              <a:t>jmp</a:t>
            </a:r>
            <a:r>
              <a:rPr lang="en-US" sz="400" dirty="0"/>
              <a:t> place			;</a:t>
            </a:r>
            <a:r>
              <a:rPr lang="en-US" sz="400" dirty="0" err="1"/>
              <a:t>jmp</a:t>
            </a:r>
            <a:r>
              <a:rPr lang="en-US" sz="400" dirty="0"/>
              <a:t> to function to place the tile			.ENDIF			</a:t>
            </a:r>
            <a:r>
              <a:rPr lang="en-US" sz="400" dirty="0" err="1"/>
              <a:t>dec</a:t>
            </a:r>
            <a:r>
              <a:rPr lang="en-US" sz="400" dirty="0"/>
              <a:t> row		.ENDW				</a:t>
            </a:r>
            <a:r>
              <a:rPr lang="en-US" sz="400" dirty="0" err="1"/>
              <a:t>mov</a:t>
            </a:r>
            <a:r>
              <a:rPr lang="en-US" sz="400" dirty="0"/>
              <a:t> </a:t>
            </a:r>
            <a:r>
              <a:rPr lang="en-US" sz="400" dirty="0" err="1"/>
              <a:t>curCol</a:t>
            </a:r>
            <a:r>
              <a:rPr lang="en-US" sz="400" dirty="0"/>
              <a:t>, -1  			;set -1 if not a valid option(column is full)		ret						place:				;LOOK AT C++ CODE AND MODEL FUNCTION AFTER THAT			</a:t>
            </a:r>
            <a:r>
              <a:rPr lang="en-US" sz="400" dirty="0" err="1"/>
              <a:t>movzx</a:t>
            </a:r>
            <a:r>
              <a:rPr lang="en-US" sz="400" dirty="0"/>
              <a:t> </a:t>
            </a:r>
            <a:r>
              <a:rPr lang="en-US" sz="400" dirty="0" err="1"/>
              <a:t>eax</a:t>
            </a:r>
            <a:r>
              <a:rPr lang="en-US" sz="400" dirty="0"/>
              <a:t>, row			</a:t>
            </a:r>
            <a:r>
              <a:rPr lang="en-US" sz="400" dirty="0" err="1"/>
              <a:t>mul</a:t>
            </a:r>
            <a:r>
              <a:rPr lang="en-US" sz="400" dirty="0"/>
              <a:t> seven			add </a:t>
            </a:r>
            <a:r>
              <a:rPr lang="en-US" sz="400" dirty="0" err="1"/>
              <a:t>eax</a:t>
            </a:r>
            <a:r>
              <a:rPr lang="en-US" sz="400" dirty="0"/>
              <a:t>, </a:t>
            </a:r>
            <a:r>
              <a:rPr lang="en-US" sz="400" dirty="0" err="1"/>
              <a:t>colChoice</a:t>
            </a:r>
            <a:r>
              <a:rPr lang="en-US" sz="400" dirty="0"/>
              <a:t>			</a:t>
            </a:r>
            <a:r>
              <a:rPr lang="en-US" sz="400" dirty="0" err="1"/>
              <a:t>mov</a:t>
            </a:r>
            <a:r>
              <a:rPr lang="en-US" sz="400" dirty="0"/>
              <a:t> </a:t>
            </a:r>
            <a:r>
              <a:rPr lang="en-US" sz="400" dirty="0" err="1"/>
              <a:t>ebx</a:t>
            </a:r>
            <a:r>
              <a:rPr lang="en-US" sz="400" dirty="0"/>
              <a:t>, player			</a:t>
            </a:r>
            <a:r>
              <a:rPr lang="en-US" sz="400" dirty="0" err="1"/>
              <a:t>mov</a:t>
            </a:r>
            <a:r>
              <a:rPr lang="en-US" sz="400" dirty="0"/>
              <a:t> board[</a:t>
            </a:r>
            <a:r>
              <a:rPr lang="en-US" sz="400" dirty="0" err="1"/>
              <a:t>eax</a:t>
            </a:r>
            <a:r>
              <a:rPr lang="en-US" sz="400" dirty="0"/>
              <a:t>], </a:t>
            </a:r>
            <a:r>
              <a:rPr lang="en-US" sz="400" dirty="0" err="1"/>
              <a:t>ebx</a:t>
            </a:r>
            <a:r>
              <a:rPr lang="en-US" sz="400" dirty="0"/>
              <a:t>		;drop player tile into column 			</a:t>
            </a:r>
            <a:r>
              <a:rPr lang="en-US" sz="400" dirty="0" err="1"/>
              <a:t>mov</a:t>
            </a:r>
            <a:r>
              <a:rPr lang="en-US" sz="400" dirty="0"/>
              <a:t> </a:t>
            </a:r>
            <a:r>
              <a:rPr lang="en-US" sz="400" dirty="0" err="1"/>
              <a:t>curCol</a:t>
            </a:r>
            <a:r>
              <a:rPr lang="en-US" sz="400" dirty="0"/>
              <a:t>, 1			;			ret			</a:t>
            </a:r>
            <a:r>
              <a:rPr lang="en-US" sz="400" dirty="0" err="1"/>
              <a:t>placeTile</a:t>
            </a:r>
            <a:r>
              <a:rPr lang="en-US" sz="400" dirty="0"/>
              <a:t> </a:t>
            </a:r>
            <a:r>
              <a:rPr lang="en-US" sz="400" dirty="0" err="1"/>
              <a:t>endp</a:t>
            </a:r>
            <a:r>
              <a:rPr lang="en-US" sz="400" dirty="0"/>
              <a:t>;---------------------------------FUNCTION TO CHECK FOR A WINNER-----------------------------------check PROC USES EAX EBX </a:t>
            </a:r>
            <a:r>
              <a:rPr lang="en-US" sz="400" dirty="0" err="1"/>
              <a:t>EDX;set</a:t>
            </a:r>
            <a:r>
              <a:rPr lang="en-US" sz="400" dirty="0"/>
              <a:t> win as the "return value" of check() and whatever ends up returning will return the value in win	</a:t>
            </a:r>
            <a:r>
              <a:rPr lang="en-US" sz="400" dirty="0" err="1"/>
              <a:t>mov</a:t>
            </a:r>
            <a:r>
              <a:rPr lang="en-US" sz="400" dirty="0"/>
              <a:t> al, BYTE PTR </a:t>
            </a:r>
            <a:r>
              <a:rPr lang="en-US" sz="400" dirty="0" err="1"/>
              <a:t>colChoice</a:t>
            </a:r>
            <a:r>
              <a:rPr lang="en-US" sz="400" dirty="0"/>
              <a:t>	</a:t>
            </a:r>
            <a:r>
              <a:rPr lang="en-US" sz="400" dirty="0" err="1"/>
              <a:t>mov</a:t>
            </a:r>
            <a:r>
              <a:rPr lang="en-US" sz="400" dirty="0"/>
              <a:t> </a:t>
            </a:r>
            <a:r>
              <a:rPr lang="en-US" sz="400" dirty="0" err="1"/>
              <a:t>col,al</a:t>
            </a:r>
            <a:r>
              <a:rPr lang="en-US" sz="400" dirty="0"/>
              <a:t>	</a:t>
            </a:r>
            <a:r>
              <a:rPr lang="en-US" sz="400" dirty="0" err="1"/>
              <a:t>mov</a:t>
            </a:r>
            <a:r>
              <a:rPr lang="en-US" sz="400" dirty="0"/>
              <a:t> al, BYTE PTR </a:t>
            </a:r>
            <a:r>
              <a:rPr lang="en-US" sz="400" dirty="0" err="1"/>
              <a:t>curCol</a:t>
            </a:r>
            <a:r>
              <a:rPr lang="en-US" sz="400" dirty="0"/>
              <a:t>	</a:t>
            </a:r>
            <a:r>
              <a:rPr lang="en-US" sz="400" dirty="0" err="1"/>
              <a:t>mov</a:t>
            </a:r>
            <a:r>
              <a:rPr lang="en-US" sz="400" dirty="0"/>
              <a:t> </a:t>
            </a:r>
            <a:r>
              <a:rPr lang="en-US" sz="400" dirty="0" err="1"/>
              <a:t>row,al</a:t>
            </a:r>
            <a:r>
              <a:rPr lang="en-US" sz="400" dirty="0"/>
              <a:t>	;check horizontal	;go </a:t>
            </a:r>
            <a:r>
              <a:rPr lang="en-US" sz="400" dirty="0" err="1"/>
              <a:t>lef</a:t>
            </a:r>
            <a:r>
              <a:rPr lang="en-US" sz="400" dirty="0"/>
              <a:t>	.WHILE col &gt; 0		</a:t>
            </a:r>
            <a:r>
              <a:rPr lang="en-US" sz="400" dirty="0" err="1"/>
              <a:t>mov</a:t>
            </a:r>
            <a:r>
              <a:rPr lang="en-US" sz="400" dirty="0"/>
              <a:t> </a:t>
            </a:r>
            <a:r>
              <a:rPr lang="en-US" sz="400" dirty="0" err="1"/>
              <a:t>eax,curCol</a:t>
            </a: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eax,row</a:t>
            </a:r>
            <a:r>
              <a:rPr lang="en-US" sz="400" dirty="0"/>
              <a:t>		</a:t>
            </a:r>
            <a:r>
              <a:rPr lang="en-US" sz="400" dirty="0" err="1"/>
              <a:t>mul</a:t>
            </a:r>
            <a:r>
              <a:rPr lang="en-US" sz="400" dirty="0"/>
              <a:t> seven		add al,(col - 1)		</a:t>
            </a:r>
            <a:r>
              <a:rPr lang="en-US" sz="400" dirty="0" err="1"/>
              <a:t>mov</a:t>
            </a:r>
            <a:r>
              <a:rPr lang="en-US" sz="400" dirty="0"/>
              <a:t> </a:t>
            </a:r>
            <a:r>
              <a:rPr lang="en-US" sz="400" dirty="0" err="1"/>
              <a:t>edx,board</a:t>
            </a:r>
            <a:r>
              <a:rPr lang="en-US" sz="400" dirty="0"/>
              <a:t>[</a:t>
            </a:r>
            <a:r>
              <a:rPr lang="en-US" sz="400" dirty="0" err="1"/>
              <a:t>eax</a:t>
            </a: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 4			</a:t>
            </a:r>
            <a:r>
              <a:rPr lang="en-US" sz="400" dirty="0" err="1"/>
              <a:t>mov</a:t>
            </a:r>
            <a:r>
              <a:rPr lang="en-US" sz="400" dirty="0"/>
              <a:t> win,49				ret			.ENDIF		.ELSE			</a:t>
            </a:r>
            <a:r>
              <a:rPr lang="en-US" sz="400" dirty="0" err="1"/>
              <a:t>jmp</a:t>
            </a:r>
            <a:r>
              <a:rPr lang="en-US" sz="400" dirty="0"/>
              <a:t> next1		.ENDIF		</a:t>
            </a:r>
            <a:r>
              <a:rPr lang="en-US" sz="400" dirty="0" err="1"/>
              <a:t>dec</a:t>
            </a:r>
            <a:r>
              <a:rPr lang="en-US" sz="400" dirty="0"/>
              <a:t> col</a:t>
            </a:r>
          </a:p>
          <a:p>
            <a:pPr marL="0" indent="0">
              <a:buNone/>
            </a:pPr>
            <a:r>
              <a:rPr lang="en-US" sz="400" dirty="0"/>
              <a:t>.ENDW	next1:	</a:t>
            </a:r>
            <a:r>
              <a:rPr lang="en-US" sz="400" dirty="0" err="1"/>
              <a:t>mov</a:t>
            </a:r>
            <a:r>
              <a:rPr lang="en-US" sz="400" dirty="0"/>
              <a:t> al, BYTE PTR </a:t>
            </a:r>
            <a:r>
              <a:rPr lang="en-US" sz="400" dirty="0" err="1"/>
              <a:t>colChoice</a:t>
            </a:r>
            <a:r>
              <a:rPr lang="en-US" sz="400" dirty="0"/>
              <a:t>	</a:t>
            </a:r>
            <a:r>
              <a:rPr lang="en-US" sz="400" dirty="0" err="1"/>
              <a:t>mov</a:t>
            </a:r>
            <a:r>
              <a:rPr lang="en-US" sz="400" dirty="0"/>
              <a:t> </a:t>
            </a:r>
            <a:r>
              <a:rPr lang="en-US" sz="400" dirty="0" err="1"/>
              <a:t>col,al</a:t>
            </a:r>
            <a:r>
              <a:rPr lang="en-US" sz="400" dirty="0"/>
              <a:t>	;go right	.WHILE col &lt; 6		</a:t>
            </a:r>
            <a:r>
              <a:rPr lang="en-US" sz="400" dirty="0" err="1"/>
              <a:t>mov</a:t>
            </a:r>
            <a:r>
              <a:rPr lang="en-US" sz="400" dirty="0"/>
              <a:t> </a:t>
            </a:r>
            <a:r>
              <a:rPr lang="en-US" sz="400" dirty="0" err="1"/>
              <a:t>eax,curCol</a:t>
            </a: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eax,row</a:t>
            </a:r>
            <a:r>
              <a:rPr lang="en-US" sz="400" dirty="0"/>
              <a:t>		</a:t>
            </a:r>
            <a:r>
              <a:rPr lang="en-US" sz="400" dirty="0" err="1"/>
              <a:t>mul</a:t>
            </a:r>
            <a:r>
              <a:rPr lang="en-US" sz="400" dirty="0"/>
              <a:t> seven		add al,col+1		</a:t>
            </a:r>
            <a:r>
              <a:rPr lang="en-US" sz="400" dirty="0" err="1"/>
              <a:t>mov</a:t>
            </a:r>
            <a:r>
              <a:rPr lang="en-US" sz="400" dirty="0"/>
              <a:t> </a:t>
            </a:r>
            <a:r>
              <a:rPr lang="en-US" sz="400" dirty="0" err="1"/>
              <a:t>edx,board</a:t>
            </a:r>
            <a:r>
              <a:rPr lang="en-US" sz="400" dirty="0"/>
              <a:t>[</a:t>
            </a:r>
            <a:r>
              <a:rPr lang="en-US" sz="400" dirty="0" err="1"/>
              <a:t>eax</a:t>
            </a: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 4				</a:t>
            </a:r>
            <a:r>
              <a:rPr lang="en-US" sz="400" dirty="0" err="1"/>
              <a:t>mov</a:t>
            </a:r>
            <a:r>
              <a:rPr lang="en-US" sz="400" dirty="0"/>
              <a:t> win,49				ret			.ENDIF		.ELSE			</a:t>
            </a:r>
            <a:r>
              <a:rPr lang="en-US" sz="400" dirty="0" err="1"/>
              <a:t>jmp</a:t>
            </a:r>
            <a:r>
              <a:rPr lang="en-US" sz="400" dirty="0"/>
              <a:t> next2		.ENDIF		</a:t>
            </a:r>
            <a:r>
              <a:rPr lang="en-US" sz="400" dirty="0" err="1"/>
              <a:t>inc</a:t>
            </a:r>
            <a:r>
              <a:rPr lang="en-US" sz="400" dirty="0"/>
              <a:t> col	.ENDW	next2:	</a:t>
            </a:r>
            <a:r>
              <a:rPr lang="en-US" sz="400" dirty="0" err="1"/>
              <a:t>mov</a:t>
            </a:r>
            <a:r>
              <a:rPr lang="en-US" sz="400" dirty="0"/>
              <a:t> inarow,1	</a:t>
            </a:r>
            <a:r>
              <a:rPr lang="en-US" sz="400" dirty="0" err="1"/>
              <a:t>mov</a:t>
            </a:r>
            <a:r>
              <a:rPr lang="en-US" sz="400" dirty="0"/>
              <a:t> al, BYTE PTR </a:t>
            </a:r>
            <a:r>
              <a:rPr lang="en-US" sz="400" dirty="0" err="1"/>
              <a:t>colChoice</a:t>
            </a:r>
            <a:r>
              <a:rPr lang="en-US" sz="400" dirty="0"/>
              <a:t>	</a:t>
            </a:r>
            <a:r>
              <a:rPr lang="en-US" sz="400" dirty="0" err="1"/>
              <a:t>mov</a:t>
            </a:r>
            <a:r>
              <a:rPr lang="en-US" sz="400" dirty="0"/>
              <a:t> </a:t>
            </a:r>
            <a:r>
              <a:rPr lang="en-US" sz="400" dirty="0" err="1"/>
              <a:t>col,al</a:t>
            </a:r>
            <a:r>
              <a:rPr lang="en-US" sz="400" dirty="0"/>
              <a:t>	;check vertical	;go up	.WHILE row &gt; 0		</a:t>
            </a:r>
            <a:r>
              <a:rPr lang="en-US" sz="400" dirty="0" err="1"/>
              <a:t>mov</a:t>
            </a:r>
            <a:r>
              <a:rPr lang="en-US" sz="400" dirty="0"/>
              <a:t> </a:t>
            </a:r>
            <a:r>
              <a:rPr lang="en-US" sz="400" dirty="0" err="1"/>
              <a:t>eax,curCol</a:t>
            </a: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a:t>
            </a:r>
            <a:r>
              <a:rPr lang="en-US" sz="400" dirty="0"/>
              <a:t>,(row - 1)		</a:t>
            </a:r>
            <a:r>
              <a:rPr lang="en-US" sz="400" dirty="0" err="1"/>
              <a:t>mul</a:t>
            </a:r>
            <a:r>
              <a:rPr lang="en-US" sz="400" dirty="0"/>
              <a:t> seven		add </a:t>
            </a:r>
            <a:r>
              <a:rPr lang="en-US" sz="400" dirty="0" err="1"/>
              <a:t>al,col</a:t>
            </a:r>
            <a:r>
              <a:rPr lang="en-US" sz="400" dirty="0"/>
              <a:t>		</a:t>
            </a:r>
            <a:r>
              <a:rPr lang="en-US" sz="400" dirty="0" err="1"/>
              <a:t>mov</a:t>
            </a:r>
            <a:r>
              <a:rPr lang="en-US" sz="400" dirty="0"/>
              <a:t> </a:t>
            </a:r>
            <a:r>
              <a:rPr lang="en-US" sz="400" dirty="0" err="1"/>
              <a:t>edx,board</a:t>
            </a:r>
            <a:r>
              <a:rPr lang="en-US" sz="400" dirty="0"/>
              <a:t>[</a:t>
            </a:r>
            <a:r>
              <a:rPr lang="en-US" sz="400" dirty="0" err="1"/>
              <a:t>eax</a:t>
            </a: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==4				</a:t>
            </a:r>
            <a:r>
              <a:rPr lang="en-US" sz="400" dirty="0" err="1"/>
              <a:t>mov</a:t>
            </a:r>
            <a:r>
              <a:rPr lang="en-US" sz="400" dirty="0"/>
              <a:t> win,49				ret			.ENDIF		.ELSE			</a:t>
            </a:r>
            <a:r>
              <a:rPr lang="en-US" sz="400" dirty="0" err="1"/>
              <a:t>jmp</a:t>
            </a:r>
            <a:r>
              <a:rPr lang="en-US" sz="400" dirty="0"/>
              <a:t> next		.ENDIF		</a:t>
            </a:r>
            <a:r>
              <a:rPr lang="en-US" sz="400" dirty="0" err="1"/>
              <a:t>dec</a:t>
            </a:r>
            <a:r>
              <a:rPr lang="en-US" sz="400" dirty="0"/>
              <a:t> row</a:t>
            </a:r>
          </a:p>
          <a:p>
            <a:pPr marL="0" indent="0">
              <a:buNone/>
            </a:pP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a:t>
            </a:r>
            <a:r>
              <a:rPr lang="en-US" sz="400" dirty="0"/>
              <a:t>,(row+1)		</a:t>
            </a:r>
            <a:r>
              <a:rPr lang="en-US" sz="400" dirty="0" err="1"/>
              <a:t>mul</a:t>
            </a:r>
            <a:r>
              <a:rPr lang="en-US" sz="400" dirty="0"/>
              <a:t> seven		add </a:t>
            </a:r>
            <a:r>
              <a:rPr lang="en-US" sz="400" dirty="0" err="1"/>
              <a:t>al,col</a:t>
            </a:r>
            <a:r>
              <a:rPr lang="en-US" sz="400" dirty="0"/>
              <a:t>		</a:t>
            </a:r>
            <a:r>
              <a:rPr lang="en-US" sz="400" dirty="0" err="1"/>
              <a:t>mov</a:t>
            </a:r>
            <a:r>
              <a:rPr lang="en-US" sz="400" dirty="0"/>
              <a:t> </a:t>
            </a:r>
            <a:r>
              <a:rPr lang="en-US" sz="400" dirty="0" err="1"/>
              <a:t>edx,board</a:t>
            </a:r>
            <a:r>
              <a:rPr lang="en-US" sz="400" dirty="0"/>
              <a:t>[</a:t>
            </a:r>
            <a:r>
              <a:rPr lang="en-US" sz="400" dirty="0" err="1"/>
              <a:t>eax</a:t>
            </a:r>
            <a:r>
              <a:rPr lang="en-US" sz="400" dirty="0"/>
              <a:t>]</a:t>
            </a:r>
          </a:p>
          <a:p>
            <a:pPr marL="0" indent="0">
              <a:buNone/>
            </a:pP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==4			</a:t>
            </a:r>
            <a:r>
              <a:rPr lang="en-US" sz="400" dirty="0" err="1"/>
              <a:t>mov</a:t>
            </a:r>
            <a:r>
              <a:rPr lang="en-US" sz="400" dirty="0"/>
              <a:t> win,49				ret			.ENDIF		.ELSE			</a:t>
            </a:r>
            <a:r>
              <a:rPr lang="en-US" sz="400" dirty="0" err="1"/>
              <a:t>jmp</a:t>
            </a:r>
            <a:r>
              <a:rPr lang="en-US" sz="400" dirty="0"/>
              <a:t> next4	.ENDIF		</a:t>
            </a:r>
            <a:r>
              <a:rPr lang="en-US" sz="400" dirty="0" err="1"/>
              <a:t>inc</a:t>
            </a:r>
            <a:r>
              <a:rPr lang="en-US" sz="400" dirty="0"/>
              <a:t> row</a:t>
            </a:r>
          </a:p>
        </p:txBody>
      </p:sp>
    </p:spTree>
    <p:extLst>
      <p:ext uri="{BB962C8B-B14F-4D97-AF65-F5344CB8AC3E}">
        <p14:creationId xmlns:p14="http://schemas.microsoft.com/office/powerpoint/2010/main" val="194791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It can be helpful to write your program in a language you know well and then translate it once you find a way that works (if you have the time)</a:t>
            </a:r>
          </a:p>
          <a:p>
            <a:r>
              <a:rPr lang="en-US" dirty="0"/>
              <a:t>Communication is key to making a project work, which I think is why we were able to get it done on time</a:t>
            </a:r>
          </a:p>
          <a:p>
            <a:r>
              <a:rPr lang="en-US" dirty="0"/>
              <a:t>Test your code as you go, don’t just assume it will work when you compile </a:t>
            </a:r>
            <a:r>
              <a:rPr lang="en-US"/>
              <a:t>it later</a:t>
            </a:r>
          </a:p>
          <a:p>
            <a:endParaRPr lang="en-US" dirty="0"/>
          </a:p>
        </p:txBody>
      </p:sp>
    </p:spTree>
    <p:extLst>
      <p:ext uri="{BB962C8B-B14F-4D97-AF65-F5344CB8AC3E}">
        <p14:creationId xmlns:p14="http://schemas.microsoft.com/office/powerpoint/2010/main" val="39454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279</Words>
  <Application>Microsoft Office PowerPoint</Application>
  <PresentationFormat>Widescreen</PresentationFormat>
  <Paragraphs>31</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Assembler Final Presentation</vt:lpstr>
      <vt:lpstr>Description of Project</vt:lpstr>
      <vt:lpstr>Unique Responsibilities</vt:lpstr>
      <vt:lpstr>Design</vt:lpstr>
      <vt:lpstr>Code Walkthrough/ Demo</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 Final Presentation</dc:title>
  <dc:creator>Kathleen B Levi</dc:creator>
  <cp:lastModifiedBy>Kathleen B Levi</cp:lastModifiedBy>
  <cp:revision>7</cp:revision>
  <dcterms:created xsi:type="dcterms:W3CDTF">2016-12-05T20:53:12Z</dcterms:created>
  <dcterms:modified xsi:type="dcterms:W3CDTF">2016-12-08T16:53:06Z</dcterms:modified>
</cp:coreProperties>
</file>