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94660"/>
  </p:normalViewPr>
  <p:slideViewPr>
    <p:cSldViewPr snapToGrid="0">
      <p:cViewPr varScale="1">
        <p:scale>
          <a:sx n="68" d="100"/>
          <a:sy n="68" d="100"/>
        </p:scale>
        <p:origin x="68"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F43FF52-8086-462A-8EF5-97B69E43280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211734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F43FF52-8086-462A-8EF5-97B69E43280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67462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F43FF52-8086-462A-8EF5-97B69E43280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86313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F43FF52-8086-462A-8EF5-97B69E43280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06644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43FF52-8086-462A-8EF5-97B69E432801}"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293514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F43FF52-8086-462A-8EF5-97B69E43280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51260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F43FF52-8086-462A-8EF5-97B69E432801}"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354939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F43FF52-8086-462A-8EF5-97B69E432801}"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1365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3FF52-8086-462A-8EF5-97B69E432801}"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318591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3FF52-8086-462A-8EF5-97B69E43280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76332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3FF52-8086-462A-8EF5-97B69E432801}"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325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3FF52-8086-462A-8EF5-97B69E432801}"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1DC63-E848-4CE6-962B-80881126B62F}" type="slidenum">
              <a:rPr lang="en-US" smtClean="0"/>
              <a:t>‹#›</a:t>
            </a:fld>
            <a:endParaRPr lang="en-US"/>
          </a:p>
        </p:txBody>
      </p:sp>
    </p:spTree>
    <p:extLst>
      <p:ext uri="{BB962C8B-B14F-4D97-AF65-F5344CB8AC3E}">
        <p14:creationId xmlns:p14="http://schemas.microsoft.com/office/powerpoint/2010/main" val="88120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Assembler Final Presentation</a:t>
            </a:r>
          </a:p>
        </p:txBody>
      </p:sp>
      <p:sp>
        <p:nvSpPr>
          <p:cNvPr id="3" name="Subtitle 2"/>
          <p:cNvSpPr>
            <a:spLocks noGrp="1"/>
          </p:cNvSpPr>
          <p:nvPr>
            <p:ph type="subTitle" idx="1"/>
          </p:nvPr>
        </p:nvSpPr>
        <p:spPr/>
        <p:txBody>
          <a:bodyPr/>
          <a:lstStyle/>
          <a:p>
            <a:r>
              <a:rPr lang="en-US" dirty="0"/>
              <a:t>Andrew, Ryan, Justice, Kathleen</a:t>
            </a:r>
          </a:p>
        </p:txBody>
      </p:sp>
    </p:spTree>
    <p:extLst>
      <p:ext uri="{BB962C8B-B14F-4D97-AF65-F5344CB8AC3E}">
        <p14:creationId xmlns:p14="http://schemas.microsoft.com/office/powerpoint/2010/main" val="32621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Project</a:t>
            </a:r>
          </a:p>
        </p:txBody>
      </p:sp>
      <p:sp>
        <p:nvSpPr>
          <p:cNvPr id="3" name="Content Placeholder 2"/>
          <p:cNvSpPr>
            <a:spLocks noGrp="1"/>
          </p:cNvSpPr>
          <p:nvPr>
            <p:ph idx="1"/>
          </p:nvPr>
        </p:nvSpPr>
        <p:spPr/>
        <p:txBody>
          <a:bodyPr/>
          <a:lstStyle/>
          <a:p>
            <a:r>
              <a:rPr lang="en-US" dirty="0"/>
              <a:t>Specific goal(s) the group tried to accomplish and a description of the unique responsibilities of each group member. What portion did each of you do?</a:t>
            </a:r>
          </a:p>
        </p:txBody>
      </p:sp>
    </p:spTree>
    <p:extLst>
      <p:ext uri="{BB962C8B-B14F-4D97-AF65-F5344CB8AC3E}">
        <p14:creationId xmlns:p14="http://schemas.microsoft.com/office/powerpoint/2010/main" val="146589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A description of the “design” of the program. Use a flow chart and (possibly) class diagrams (if your project has any user defined classes in it) to illustrate the design of your program.</a:t>
            </a:r>
            <a:endParaRPr lang="en-US" dirty="0"/>
          </a:p>
        </p:txBody>
      </p:sp>
    </p:spTree>
    <p:extLst>
      <p:ext uri="{BB962C8B-B14F-4D97-AF65-F5344CB8AC3E}">
        <p14:creationId xmlns:p14="http://schemas.microsoft.com/office/powerpoint/2010/main" val="168267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Walkthrough</a:t>
            </a:r>
          </a:p>
        </p:txBody>
      </p:sp>
      <p:sp>
        <p:nvSpPr>
          <p:cNvPr id="3" name="Content Placeholder 2"/>
          <p:cNvSpPr>
            <a:spLocks noGrp="1"/>
          </p:cNvSpPr>
          <p:nvPr>
            <p:ph idx="1"/>
          </p:nvPr>
        </p:nvSpPr>
        <p:spPr/>
        <p:txBody>
          <a:bodyPr/>
          <a:lstStyle/>
          <a:p>
            <a:r>
              <a:rPr lang="en-US" dirty="0"/>
              <a:t>A very brief, high level, “code walkthrough” to show the rest of the class the code your group wrote. Describe the general outline of your code, but please don’t walkthrough your code line by line.</a:t>
            </a:r>
            <a:endParaRPr lang="en-US" dirty="0"/>
          </a:p>
        </p:txBody>
      </p:sp>
    </p:spTree>
    <p:extLst>
      <p:ext uri="{BB962C8B-B14F-4D97-AF65-F5344CB8AC3E}">
        <p14:creationId xmlns:p14="http://schemas.microsoft.com/office/powerpoint/2010/main" val="194791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 description of the “lessons learned” in the process of doing the group project.</a:t>
            </a:r>
            <a:endParaRPr lang="en-US" dirty="0"/>
          </a:p>
        </p:txBody>
      </p:sp>
    </p:spTree>
    <p:extLst>
      <p:ext uri="{BB962C8B-B14F-4D97-AF65-F5344CB8AC3E}">
        <p14:creationId xmlns:p14="http://schemas.microsoft.com/office/powerpoint/2010/main" val="39454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148</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Assembler Final Presentation</vt:lpstr>
      <vt:lpstr>Description of Project</vt:lpstr>
      <vt:lpstr>Design</vt:lpstr>
      <vt:lpstr>Code Walkthrough</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 Final Presentation</dc:title>
  <dc:creator>Kathleen B Levi</dc:creator>
  <cp:lastModifiedBy>Kathleen B Levi</cp:lastModifiedBy>
  <cp:revision>1</cp:revision>
  <dcterms:created xsi:type="dcterms:W3CDTF">2016-12-05T20:53:12Z</dcterms:created>
  <dcterms:modified xsi:type="dcterms:W3CDTF">2016-12-05T20:56:43Z</dcterms:modified>
</cp:coreProperties>
</file>