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343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68A0E5-C8DF-46E7-BA4B-3611D1C8E14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4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7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37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17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44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04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23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1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7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1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2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8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2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2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9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3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8A0E5-C8DF-46E7-BA4B-3611D1C8E14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71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Google Datacenter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5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7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2" name="Round Diagonal Corner Rectangle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4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75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76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77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78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79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0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1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2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3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4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5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6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7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8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9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90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91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92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93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Database Final 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Andrew, Alex, and Kathleen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4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each aspect of your application will satisfy their needs </a:t>
            </a:r>
          </a:p>
          <a:p>
            <a:r>
              <a:rPr lang="en-US" dirty="0"/>
              <a:t>screen shots</a:t>
            </a:r>
          </a:p>
        </p:txBody>
      </p:sp>
    </p:spTree>
    <p:extLst>
      <p:ext uri="{BB962C8B-B14F-4D97-AF65-F5344CB8AC3E}">
        <p14:creationId xmlns:p14="http://schemas.microsoft.com/office/powerpoint/2010/main" val="294837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ovie Theater UM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" r="7873" b="-2"/>
          <a:stretch/>
        </p:blipFill>
        <p:spPr bwMode="auto"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UML Diagram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04479" y="2249487"/>
            <a:ext cx="4844521" cy="3541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The Menu and Concessions schema were merged in our final database to reduce redundancy.</a:t>
            </a:r>
            <a:endParaRPr lang="en-US"/>
          </a:p>
          <a:p>
            <a:pPr indent="-228600" defTabSz="9144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Also The Calendar is part of the Schedule schema so that it made the database easier to access for dates and times.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1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Focused on retrieving data for the user based on the field that the data is classified in. </a:t>
            </a:r>
          </a:p>
          <a:p>
            <a:r>
              <a:rPr lang="en-US" dirty="0"/>
              <a:t>For Example: Retrieve all of the data for concessions that the inventory is below a certain range.</a:t>
            </a:r>
          </a:p>
        </p:txBody>
      </p:sp>
      <p:pic>
        <p:nvPicPr>
          <p:cNvPr id="3074" name="Picture 2" descr="Image result for qu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035" y="410743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query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Image result for que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30" y="4617720"/>
            <a:ext cx="1643743" cy="164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36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 of code snippets using </a:t>
            </a:r>
            <a:r>
              <a:rPr lang="en-US"/>
              <a:t>embedded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2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Application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is made in C#</a:t>
            </a:r>
          </a:p>
          <a:p>
            <a:r>
              <a:rPr lang="en-US" dirty="0"/>
              <a:t>It is a Windows Forms application. </a:t>
            </a:r>
          </a:p>
          <a:p>
            <a:r>
              <a:rPr lang="en-US" dirty="0"/>
              <a:t>Our program uses a 3 panel approach to display data to the user. </a:t>
            </a:r>
          </a:p>
          <a:p>
            <a:r>
              <a:rPr lang="en-US" dirty="0"/>
              <a:t>We can access each panel through separate functions that load data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49072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795" y="160337"/>
            <a:ext cx="4931396" cy="1068020"/>
          </a:xfrm>
        </p:spPr>
        <p:txBody>
          <a:bodyPr/>
          <a:lstStyle/>
          <a:p>
            <a:r>
              <a:rPr lang="en-US" dirty="0"/>
              <a:t>Post-mortem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77787"/>
            <a:ext cx="7416179" cy="5431735"/>
          </a:xfrm>
        </p:spPr>
        <p:txBody>
          <a:bodyPr>
            <a:normAutofit fontScale="92500"/>
          </a:bodyPr>
          <a:lstStyle/>
          <a:p>
            <a:r>
              <a:rPr lang="en-US" dirty="0"/>
              <a:t>What went right?</a:t>
            </a:r>
          </a:p>
          <a:p>
            <a:r>
              <a:rPr lang="en-US" dirty="0"/>
              <a:t>What could have been done better?</a:t>
            </a:r>
          </a:p>
          <a:p>
            <a:r>
              <a:rPr lang="en-US" dirty="0"/>
              <a:t>As far as what went right, we did get the database to work with out application, as well as, we did create a working application that executes the processes needed to run a movie theater. </a:t>
            </a:r>
          </a:p>
          <a:p>
            <a:r>
              <a:rPr lang="en-US" dirty="0"/>
              <a:t>We did have a little bit of trouble with </a:t>
            </a:r>
            <a:r>
              <a:rPr lang="en-US" dirty="0" err="1"/>
              <a:t>Github</a:t>
            </a:r>
            <a:r>
              <a:rPr lang="en-US" dirty="0"/>
              <a:t> and merging data to be committed, but that is more of a side issue. </a:t>
            </a:r>
          </a:p>
          <a:p>
            <a:r>
              <a:rPr lang="en-US" dirty="0"/>
              <a:t>We also did simplify our original idea quite a bit. We definitely could have optimized and tested our code much more thoroughly throughout the entire development process. </a:t>
            </a:r>
          </a:p>
        </p:txBody>
      </p:sp>
      <p:pic>
        <p:nvPicPr>
          <p:cNvPr id="4100" name="Picture 4" descr="Image result for A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756" y="572876"/>
            <a:ext cx="2218774" cy="166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Image result for internet explor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Image result for internet explor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604" y="4806905"/>
            <a:ext cx="2443077" cy="136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567469"/>
            <a:ext cx="4649783" cy="657982"/>
          </a:xfrm>
        </p:spPr>
        <p:txBody>
          <a:bodyPr/>
          <a:lstStyle/>
          <a:p>
            <a:r>
              <a:rPr lang="en-US" dirty="0"/>
              <a:t>Applied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308416"/>
            <a:ext cx="4878391" cy="2717801"/>
          </a:xfrm>
        </p:spPr>
        <p:txBody>
          <a:bodyPr/>
          <a:lstStyle/>
          <a:p>
            <a:r>
              <a:rPr lang="en-US" dirty="0"/>
              <a:t>Connecting a database to an application</a:t>
            </a:r>
          </a:p>
          <a:p>
            <a:r>
              <a:rPr lang="en-US" dirty="0"/>
              <a:t>SQL Server database storage</a:t>
            </a:r>
          </a:p>
          <a:p>
            <a:r>
              <a:rPr lang="en-US" dirty="0"/>
              <a:t>Relational model for a database system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8410" y="2484504"/>
            <a:ext cx="4646602" cy="823912"/>
          </a:xfrm>
        </p:spPr>
        <p:txBody>
          <a:bodyPr/>
          <a:lstStyle/>
          <a:p>
            <a:r>
              <a:rPr lang="en-US" dirty="0"/>
              <a:t>Not Applied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1" y="3391450"/>
            <a:ext cx="4875210" cy="2717801"/>
          </a:xfrm>
        </p:spPr>
        <p:txBody>
          <a:bodyPr/>
          <a:lstStyle/>
          <a:p>
            <a:r>
              <a:rPr lang="en-US" dirty="0"/>
              <a:t>No SQL concepts</a:t>
            </a:r>
          </a:p>
          <a:p>
            <a:r>
              <a:rPr lang="en-US" dirty="0"/>
              <a:t>Memory management techniques</a:t>
            </a:r>
          </a:p>
          <a:p>
            <a:r>
              <a:rPr lang="en-US" dirty="0"/>
              <a:t>Normalization (to a degree)</a:t>
            </a:r>
          </a:p>
        </p:txBody>
      </p:sp>
      <p:pic>
        <p:nvPicPr>
          <p:cNvPr id="5122" name="Picture 2" descr="Image result for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713" y="417718"/>
            <a:ext cx="2841715" cy="210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542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73</TotalTime>
  <Words>295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Database Final Presentation</vt:lpstr>
      <vt:lpstr>Description of Application</vt:lpstr>
      <vt:lpstr>UML Diagram</vt:lpstr>
      <vt:lpstr>Required Queries</vt:lpstr>
      <vt:lpstr>Discussion of code snippets using embedded SQL</vt:lpstr>
      <vt:lpstr>Project Application Demo</vt:lpstr>
      <vt:lpstr>Post-mortem</vt:lpstr>
      <vt:lpstr>Class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Final Presentation</dc:title>
  <dc:creator>Test</dc:creator>
  <cp:lastModifiedBy>Alex Blair</cp:lastModifiedBy>
  <cp:revision>9</cp:revision>
  <dcterms:created xsi:type="dcterms:W3CDTF">2016-12-05T20:25:39Z</dcterms:created>
  <dcterms:modified xsi:type="dcterms:W3CDTF">2016-12-08T18:42:35Z</dcterms:modified>
</cp:coreProperties>
</file>