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5" r:id="rId6"/>
    <p:sldId id="264" r:id="rId7"/>
    <p:sldId id="266" r:id="rId8"/>
    <p:sldId id="258" r:id="rId9"/>
    <p:sldId id="26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4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7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37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917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44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04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23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91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7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1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2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8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2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2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9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3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1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8A0E5-C8DF-46E7-BA4B-3611D1C8E144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71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9" name="Rectangle 6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2"/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Image result for Google Datacenter"/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5"/>
          <a:stretch/>
        </p:blipFill>
        <p:spPr bwMode="auto">
          <a:xfrm>
            <a:off x="3611" y="10"/>
            <a:ext cx="121883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oup 7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2" name="Round Diagonal Corner Rectangle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4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75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76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77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78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79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0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1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2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3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4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5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6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7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8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89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90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91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92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93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Database Final Presentation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Andrew, Alex, and Kathleen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41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795" y="160337"/>
            <a:ext cx="4931396" cy="1068020"/>
          </a:xfrm>
        </p:spPr>
        <p:txBody>
          <a:bodyPr/>
          <a:lstStyle/>
          <a:p>
            <a:r>
              <a:rPr lang="en-US" dirty="0"/>
              <a:t>Post-mortem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77788"/>
            <a:ext cx="7416179" cy="533207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What went right?</a:t>
            </a:r>
          </a:p>
          <a:p>
            <a:r>
              <a:rPr lang="en-US" dirty="0"/>
              <a:t>As far as what went right, we did get the database to work with out application, as well as, we did create a working application that executes the processes needed to run a movie theater. </a:t>
            </a:r>
            <a:endParaRPr lang="en-US" dirty="0"/>
          </a:p>
          <a:p>
            <a:r>
              <a:rPr lang="en-US" dirty="0"/>
              <a:t>We collaborated and worked to make a functioning project that met most of our goals.</a:t>
            </a:r>
          </a:p>
          <a:p>
            <a:r>
              <a:rPr lang="en-US" dirty="0"/>
              <a:t>What could have been done better?</a:t>
            </a:r>
          </a:p>
          <a:p>
            <a:r>
              <a:rPr lang="en-US" dirty="0"/>
              <a:t>We could have potentially made a more detailed application. </a:t>
            </a:r>
          </a:p>
          <a:p>
            <a:r>
              <a:rPr lang="en-US" dirty="0"/>
              <a:t>We did have a little bit of trouble with </a:t>
            </a:r>
            <a:r>
              <a:rPr lang="en-US" dirty="0" err="1"/>
              <a:t>Github</a:t>
            </a:r>
            <a:r>
              <a:rPr lang="en-US" dirty="0"/>
              <a:t> and merging data to be committed, but that is more of a side issue. </a:t>
            </a:r>
          </a:p>
          <a:p>
            <a:r>
              <a:rPr lang="en-US" dirty="0"/>
              <a:t>We also did simplify our original idea quite a bit. We definitely could have optimized and tested our code much more thoroughly throughout the entire development process. </a:t>
            </a:r>
          </a:p>
        </p:txBody>
      </p:sp>
      <p:pic>
        <p:nvPicPr>
          <p:cNvPr id="4100" name="Picture 4" descr="Image result for A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756" y="572876"/>
            <a:ext cx="2218774" cy="166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Image result for internet explor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Image result for internet explor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604" y="4806905"/>
            <a:ext cx="2443077" cy="136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was to create an app that staff at a movie theater can use to keep track of stock, menu items, and ticket sales and pricing. </a:t>
            </a:r>
          </a:p>
          <a:p>
            <a:r>
              <a:rPr lang="en-US" dirty="0"/>
              <a:t>We also aimed to make this application very user friendly. </a:t>
            </a:r>
          </a:p>
          <a:p>
            <a:r>
              <a:rPr lang="en-US" dirty="0"/>
              <a:t>It is written in C# and is a Windows Forms Application.</a:t>
            </a:r>
          </a:p>
          <a:p>
            <a:r>
              <a:rPr lang="en-US" dirty="0"/>
              <a:t>We use SQL Server to handle our database, and to execute necessary queries. </a:t>
            </a:r>
          </a:p>
        </p:txBody>
      </p:sp>
    </p:spTree>
    <p:extLst>
      <p:ext uri="{BB962C8B-B14F-4D97-AF65-F5344CB8AC3E}">
        <p14:creationId xmlns:p14="http://schemas.microsoft.com/office/powerpoint/2010/main" val="294837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UML Diagram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7" y="2012450"/>
            <a:ext cx="7312010" cy="435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1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Focused on retrieving data for the user based on the field that the data is classified in. </a:t>
            </a:r>
          </a:p>
          <a:p>
            <a:r>
              <a:rPr lang="en-US" dirty="0"/>
              <a:t>For Example: Retrieve all of the data for concessions that the inventory is below a certain range.</a:t>
            </a:r>
          </a:p>
        </p:txBody>
      </p:sp>
      <p:pic>
        <p:nvPicPr>
          <p:cNvPr id="3074" name="Picture 2" descr="Image result for qu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93126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query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6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que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0" r="22248" b="1"/>
          <a:stretch/>
        </p:blipFill>
        <p:spPr bwMode="auto">
          <a:xfrm>
            <a:off x="8098170" y="1501689"/>
            <a:ext cx="2641639" cy="3733042"/>
          </a:xfrm>
          <a:prstGeom prst="round2DiagRect">
            <a:avLst>
              <a:gd name="adj1" fmla="val 4860"/>
              <a:gd name="adj2" fmla="val 4433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201" y="224236"/>
            <a:ext cx="3204086" cy="781074"/>
          </a:xfrm>
        </p:spPr>
        <p:txBody>
          <a:bodyPr anchor="b">
            <a:normAutofit/>
          </a:bodyPr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1471" y="1189868"/>
            <a:ext cx="5894388" cy="5504547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</a:pPr>
            <a:r>
              <a:rPr lang="en-US" sz="1200" dirty="0"/>
              <a:t>Go fetch the number of all of the items that are not fully stocked in inventory</a:t>
            </a:r>
          </a:p>
          <a:p>
            <a:pPr fontAlgn="base">
              <a:lnSpc>
                <a:spcPct val="100000"/>
              </a:lnSpc>
            </a:pPr>
            <a:r>
              <a:rPr lang="en-US" sz="1200" dirty="0"/>
              <a:t>Fetch the movie time for [Movie Name]</a:t>
            </a:r>
          </a:p>
          <a:p>
            <a:pPr fontAlgn="base">
              <a:lnSpc>
                <a:spcPct val="100000"/>
              </a:lnSpc>
            </a:pPr>
            <a:r>
              <a:rPr lang="en-US" sz="1200" dirty="0"/>
              <a:t>Fetch the number of tickets sold for [Movie Name]</a:t>
            </a:r>
          </a:p>
          <a:p>
            <a:pPr fontAlgn="base">
              <a:lnSpc>
                <a:spcPct val="100000"/>
              </a:lnSpc>
            </a:pPr>
            <a:r>
              <a:rPr lang="en-US" sz="1200" dirty="0"/>
              <a:t>Fetch the time for all movies on a given day</a:t>
            </a:r>
          </a:p>
          <a:p>
            <a:pPr fontAlgn="base">
              <a:lnSpc>
                <a:spcPct val="100000"/>
              </a:lnSpc>
            </a:pPr>
            <a:r>
              <a:rPr lang="en-US" sz="1200" dirty="0"/>
              <a:t>Fetch the current employee working in concessions</a:t>
            </a:r>
          </a:p>
          <a:p>
            <a:pPr fontAlgn="base">
              <a:lnSpc>
                <a:spcPct val="100000"/>
              </a:lnSpc>
            </a:pPr>
            <a:r>
              <a:rPr lang="en-US" sz="1200" dirty="0"/>
              <a:t>Fetch Menu for concessions</a:t>
            </a:r>
          </a:p>
          <a:p>
            <a:pPr fontAlgn="base">
              <a:lnSpc>
                <a:spcPct val="100000"/>
              </a:lnSpc>
            </a:pPr>
            <a:r>
              <a:rPr lang="en-US" sz="1200" dirty="0"/>
              <a:t>Fetch Ticket Prices</a:t>
            </a:r>
          </a:p>
          <a:p>
            <a:pPr fontAlgn="base">
              <a:lnSpc>
                <a:spcPct val="100000"/>
              </a:lnSpc>
            </a:pPr>
            <a:r>
              <a:rPr lang="en-US" sz="1200" dirty="0"/>
              <a:t>Fetch Ticket Categories</a:t>
            </a:r>
          </a:p>
          <a:p>
            <a:pPr fontAlgn="base">
              <a:lnSpc>
                <a:spcPct val="100000"/>
              </a:lnSpc>
            </a:pPr>
            <a:r>
              <a:rPr lang="en-US" sz="1200" dirty="0"/>
              <a:t>Fetch Theater number for [Movie Name]</a:t>
            </a:r>
          </a:p>
          <a:p>
            <a:pPr fontAlgn="base">
              <a:lnSpc>
                <a:spcPct val="100000"/>
              </a:lnSpc>
            </a:pPr>
            <a:r>
              <a:rPr lang="en-US" sz="1200" dirty="0"/>
              <a:t>Fetch employee type</a:t>
            </a:r>
          </a:p>
          <a:p>
            <a:pPr fontAlgn="base">
              <a:lnSpc>
                <a:spcPct val="100000"/>
              </a:lnSpc>
            </a:pPr>
            <a:r>
              <a:rPr lang="en-US" sz="1200" dirty="0"/>
              <a:t>Fetch calendar day</a:t>
            </a:r>
          </a:p>
          <a:p>
            <a:pPr fontAlgn="base">
              <a:lnSpc>
                <a:spcPct val="100000"/>
              </a:lnSpc>
            </a:pPr>
            <a:r>
              <a:rPr lang="en-US" sz="1200" dirty="0"/>
              <a:t>Fetch time of day</a:t>
            </a:r>
          </a:p>
          <a:p>
            <a:pPr fontAlgn="base">
              <a:lnSpc>
                <a:spcPct val="100000"/>
              </a:lnSpc>
            </a:pPr>
            <a:r>
              <a:rPr lang="en-US" sz="1200" dirty="0"/>
              <a:t>Fetch current logged users</a:t>
            </a:r>
          </a:p>
          <a:p>
            <a:pPr fontAlgn="base">
              <a:lnSpc>
                <a:spcPct val="100000"/>
              </a:lnSpc>
            </a:pPr>
            <a:r>
              <a:rPr lang="en-US" sz="1200" dirty="0"/>
              <a:t>Fetch current user id</a:t>
            </a:r>
          </a:p>
          <a:p>
            <a:pPr fontAlgn="base">
              <a:lnSpc>
                <a:spcPct val="100000"/>
              </a:lnSpc>
            </a:pPr>
            <a:r>
              <a:rPr lang="en-US" sz="1200" dirty="0"/>
              <a:t>Fetch the number of tickets remaining for a given time in a given theater</a:t>
            </a:r>
          </a:p>
          <a:p>
            <a:pPr fontAlgn="base">
              <a:lnSpc>
                <a:spcPct val="100000"/>
              </a:lnSpc>
            </a:pPr>
            <a:r>
              <a:rPr lang="en-US" sz="1200" dirty="0"/>
              <a:t>Fetch the movie schedule for a time or date range</a:t>
            </a:r>
          </a:p>
          <a:p>
            <a:pPr fontAlgn="base">
              <a:lnSpc>
                <a:spcPct val="100000"/>
              </a:lnSpc>
            </a:pPr>
            <a:r>
              <a:rPr lang="en-US" sz="1200" dirty="0"/>
              <a:t>Fetch all the products that are out of stock and their supplier and their next order date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79205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d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1411" y="2705465"/>
            <a:ext cx="4689234" cy="263769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83626"/>
            <a:ext cx="9905998" cy="164650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Discussion of code snippets using embedded SQL</a:t>
            </a:r>
            <a:br>
              <a:rPr lang="en-US" dirty="0"/>
            </a:br>
            <a:r>
              <a:rPr lang="en-US" dirty="0" err="1"/>
              <a:t>Program.CS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6727" y="1427584"/>
            <a:ext cx="4710683" cy="50738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namespace </a:t>
            </a:r>
            <a:r>
              <a:rPr lang="en-US" sz="1200" dirty="0" err="1"/>
              <a:t>TheatreManagerApp</a:t>
            </a: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  static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  {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      /// &lt;summary&gt;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      /// The main entry point for the application.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      /// &lt;/summary&gt;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      [</a:t>
            </a:r>
            <a:r>
              <a:rPr lang="en-US" sz="1200" dirty="0" err="1"/>
              <a:t>STAThread</a:t>
            </a:r>
            <a:r>
              <a:rPr lang="en-US" sz="1200" dirty="0"/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     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Application.EnableVisualStyles</a:t>
            </a:r>
            <a:r>
              <a:rPr lang="en-US" sz="1200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Application.SetCompatibleTextRenderingDefault</a:t>
            </a:r>
            <a:r>
              <a:rPr lang="en-US" sz="1200" dirty="0"/>
              <a:t>(false);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Application.Run</a:t>
            </a:r>
            <a:r>
              <a:rPr lang="en-US" sz="1200" dirty="0"/>
              <a:t>(new </a:t>
            </a:r>
            <a:r>
              <a:rPr lang="en-US" sz="1200" dirty="0" err="1"/>
              <a:t>AppWindow</a:t>
            </a:r>
            <a:r>
              <a:rPr lang="en-US" sz="1200" dirty="0"/>
              <a:t>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42622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910" y="157124"/>
            <a:ext cx="3933547" cy="1478570"/>
          </a:xfrm>
        </p:spPr>
        <p:txBody>
          <a:bodyPr/>
          <a:lstStyle/>
          <a:p>
            <a:r>
              <a:rPr lang="en-US" dirty="0"/>
              <a:t>More Code</a:t>
            </a:r>
            <a:br>
              <a:rPr lang="en-US" dirty="0"/>
            </a:br>
            <a:r>
              <a:rPr lang="en-US" dirty="0" err="1"/>
              <a:t>Utility.CS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918" y="561844"/>
            <a:ext cx="4974162" cy="5933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namespace </a:t>
            </a:r>
            <a:r>
              <a:rPr lang="en-US" sz="1400" dirty="0" err="1"/>
              <a:t>TheatreManagerApp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 internal class Utility</a:t>
            </a:r>
          </a:p>
          <a:p>
            <a:pPr marL="0" indent="0">
              <a:buNone/>
            </a:pPr>
            <a:r>
              <a:rPr lang="en-US" sz="1400" dirty="0"/>
              <a:t>    {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internal static string </a:t>
            </a:r>
            <a:r>
              <a:rPr lang="en-US" sz="1400" dirty="0" err="1"/>
              <a:t>GetConnectionString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        {</a:t>
            </a:r>
          </a:p>
          <a:p>
            <a:pPr marL="0" indent="0">
              <a:buNone/>
            </a:pPr>
            <a:r>
              <a:rPr lang="en-US" sz="1400" dirty="0"/>
              <a:t>            string </a:t>
            </a:r>
            <a:r>
              <a:rPr lang="en-US" sz="1400" dirty="0" err="1"/>
              <a:t>returnValue</a:t>
            </a:r>
            <a:r>
              <a:rPr lang="en-US" sz="1400" dirty="0"/>
              <a:t> = null;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ConnectionStringSettings</a:t>
            </a:r>
            <a:r>
              <a:rPr lang="en-US" sz="1400" dirty="0"/>
              <a:t> settings = </a:t>
            </a:r>
            <a:r>
              <a:rPr lang="en-US" sz="1400" dirty="0" err="1"/>
              <a:t>ConfigurationManager.ConnectionStrings</a:t>
            </a:r>
            <a:r>
              <a:rPr lang="en-US" sz="1400" dirty="0"/>
              <a:t>["</a:t>
            </a:r>
            <a:r>
              <a:rPr lang="en-US" sz="1400" dirty="0" err="1"/>
              <a:t>TheatreManagerApp.Properties.Settings.connString</a:t>
            </a:r>
            <a:r>
              <a:rPr lang="en-US" sz="1400" dirty="0"/>
              <a:t>"];</a:t>
            </a:r>
          </a:p>
          <a:p>
            <a:pPr marL="0" indent="0">
              <a:buNone/>
            </a:pPr>
            <a:r>
              <a:rPr lang="en-US" sz="1400" dirty="0"/>
              <a:t>            if (settings != null)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returnValue</a:t>
            </a:r>
            <a:r>
              <a:rPr lang="en-US" sz="1400" dirty="0"/>
              <a:t> = </a:t>
            </a:r>
            <a:r>
              <a:rPr lang="en-US" sz="1400" dirty="0" err="1"/>
              <a:t>settings.ConnectionString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return </a:t>
            </a:r>
            <a:r>
              <a:rPr lang="en-US" sz="1400" dirty="0" err="1"/>
              <a:t>returnValue</a:t>
            </a:r>
            <a:r>
              <a:rPr lang="en-US" sz="1400" dirty="0"/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6312" y="2745812"/>
            <a:ext cx="447061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 }</a:t>
            </a:r>
          </a:p>
          <a:p>
            <a:r>
              <a:rPr lang="en-US" sz="1500" dirty="0"/>
              <a:t>        internal static </a:t>
            </a:r>
            <a:r>
              <a:rPr lang="en-US" sz="1500" dirty="0" err="1"/>
              <a:t>OleDbConnection</a:t>
            </a:r>
            <a:r>
              <a:rPr lang="en-US" sz="1500" dirty="0"/>
              <a:t> </a:t>
            </a:r>
            <a:r>
              <a:rPr lang="en-US" sz="1500" dirty="0" err="1"/>
              <a:t>GetOleDBConnection</a:t>
            </a:r>
            <a:r>
              <a:rPr lang="en-US" sz="1500" dirty="0"/>
              <a:t>()</a:t>
            </a:r>
          </a:p>
          <a:p>
            <a:r>
              <a:rPr lang="en-US" sz="1500" dirty="0"/>
              <a:t>        {</a:t>
            </a:r>
          </a:p>
          <a:p>
            <a:r>
              <a:rPr lang="en-US" sz="1500" dirty="0"/>
              <a:t>            string </a:t>
            </a:r>
            <a:r>
              <a:rPr lang="en-US" sz="1500" dirty="0" err="1"/>
              <a:t>ConnectionPath</a:t>
            </a:r>
            <a:r>
              <a:rPr lang="en-US" sz="1500" dirty="0"/>
              <a:t> = "Provider=</a:t>
            </a:r>
            <a:r>
              <a:rPr lang="en-US" sz="1500" dirty="0" err="1"/>
              <a:t>sqloledb</a:t>
            </a:r>
            <a:r>
              <a:rPr lang="en-US" sz="1500" dirty="0"/>
              <a:t>; Data Source = CS1; Initial Catalog = </a:t>
            </a:r>
            <a:r>
              <a:rPr lang="en-US" sz="1500" dirty="0" err="1"/>
              <a:t>TheaterDB</a:t>
            </a:r>
            <a:r>
              <a:rPr lang="en-US" sz="1500" dirty="0"/>
              <a:t>; Integrated Security = SSPI;";</a:t>
            </a:r>
          </a:p>
          <a:p>
            <a:r>
              <a:rPr lang="en-US" sz="1500" dirty="0"/>
              <a:t>            </a:t>
            </a:r>
            <a:r>
              <a:rPr lang="en-US" sz="1500" dirty="0" err="1"/>
              <a:t>OleDbConnection</a:t>
            </a:r>
            <a:r>
              <a:rPr lang="en-US" sz="1500" dirty="0"/>
              <a:t> </a:t>
            </a:r>
            <a:r>
              <a:rPr lang="en-US" sz="1500" dirty="0" err="1"/>
              <a:t>MyConnection</a:t>
            </a:r>
            <a:r>
              <a:rPr lang="en-US" sz="1500" dirty="0"/>
              <a:t> = new </a:t>
            </a:r>
            <a:r>
              <a:rPr lang="en-US" sz="1500" dirty="0" err="1"/>
              <a:t>OleDbConnection</a:t>
            </a:r>
            <a:r>
              <a:rPr lang="en-US" sz="1500" dirty="0"/>
              <a:t>(</a:t>
            </a:r>
            <a:r>
              <a:rPr lang="en-US" sz="1500" dirty="0" err="1"/>
              <a:t>ConnectionPath</a:t>
            </a:r>
            <a:r>
              <a:rPr lang="en-US" sz="1500" dirty="0"/>
              <a:t>);</a:t>
            </a:r>
          </a:p>
          <a:p>
            <a:r>
              <a:rPr lang="en-US" sz="1500" dirty="0"/>
              <a:t>            return </a:t>
            </a:r>
            <a:r>
              <a:rPr lang="en-US" sz="1500" dirty="0" err="1"/>
              <a:t>MyConnection</a:t>
            </a:r>
            <a:r>
              <a:rPr lang="en-US" sz="1500" dirty="0"/>
              <a:t>;</a:t>
            </a:r>
          </a:p>
          <a:p>
            <a:r>
              <a:rPr lang="en-US" sz="1500" dirty="0"/>
              <a:t>        }</a:t>
            </a:r>
          </a:p>
          <a:p>
            <a:r>
              <a:rPr lang="en-US" sz="1500" dirty="0"/>
              <a:t>    }</a:t>
            </a:r>
          </a:p>
          <a:p>
            <a:r>
              <a:rPr lang="en-US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80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88" y="1416824"/>
            <a:ext cx="6112382" cy="40188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Project Application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/>
              <a:t>Our project is made in C#</a:t>
            </a:r>
          </a:p>
          <a:p>
            <a:r>
              <a:rPr lang="en-US" sz="1800"/>
              <a:t>It is a Windows Forms application. </a:t>
            </a:r>
          </a:p>
          <a:p>
            <a:r>
              <a:rPr lang="en-US" sz="1800"/>
              <a:t>Our program uses a 3 panel approach to display data to the user. </a:t>
            </a:r>
          </a:p>
          <a:p>
            <a:r>
              <a:rPr lang="en-US" sz="1800"/>
              <a:t>We can access each panel through separate functions that load data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49072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567469"/>
            <a:ext cx="4649783" cy="657982"/>
          </a:xfrm>
        </p:spPr>
        <p:txBody>
          <a:bodyPr/>
          <a:lstStyle/>
          <a:p>
            <a:r>
              <a:rPr lang="en-US" dirty="0"/>
              <a:t>Applied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308416"/>
            <a:ext cx="4878391" cy="2717801"/>
          </a:xfrm>
        </p:spPr>
        <p:txBody>
          <a:bodyPr/>
          <a:lstStyle/>
          <a:p>
            <a:r>
              <a:rPr lang="en-US" dirty="0"/>
              <a:t>Connecting a database to an application</a:t>
            </a:r>
          </a:p>
          <a:p>
            <a:r>
              <a:rPr lang="en-US" dirty="0"/>
              <a:t>SQL Server database storage</a:t>
            </a:r>
          </a:p>
          <a:p>
            <a:r>
              <a:rPr lang="en-US" dirty="0"/>
              <a:t>Relational model for a database system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8410" y="2484504"/>
            <a:ext cx="4646602" cy="823912"/>
          </a:xfrm>
        </p:spPr>
        <p:txBody>
          <a:bodyPr/>
          <a:lstStyle/>
          <a:p>
            <a:r>
              <a:rPr lang="en-US" dirty="0"/>
              <a:t>Not Applied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1" y="3391450"/>
            <a:ext cx="4875210" cy="2717801"/>
          </a:xfrm>
        </p:spPr>
        <p:txBody>
          <a:bodyPr/>
          <a:lstStyle/>
          <a:p>
            <a:r>
              <a:rPr lang="en-US" dirty="0"/>
              <a:t>No SQL concepts</a:t>
            </a:r>
          </a:p>
          <a:p>
            <a:r>
              <a:rPr lang="en-US" dirty="0"/>
              <a:t>Memory management techniques</a:t>
            </a:r>
          </a:p>
          <a:p>
            <a:r>
              <a:rPr lang="en-US" dirty="0"/>
              <a:t>Normalization (to a degree)</a:t>
            </a:r>
          </a:p>
        </p:txBody>
      </p:sp>
      <p:pic>
        <p:nvPicPr>
          <p:cNvPr id="5122" name="Picture 2" descr="Image result for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713" y="417718"/>
            <a:ext cx="2841715" cy="210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542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124</TotalTime>
  <Words>644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Database Final Presentation</vt:lpstr>
      <vt:lpstr>Description of Application</vt:lpstr>
      <vt:lpstr>UML Diagram</vt:lpstr>
      <vt:lpstr>Required Queries</vt:lpstr>
      <vt:lpstr>Queries</vt:lpstr>
      <vt:lpstr>Discussion of code snippets using embedded SQL Program.CS</vt:lpstr>
      <vt:lpstr>More Code Utility.CS</vt:lpstr>
      <vt:lpstr>Project Application Demo</vt:lpstr>
      <vt:lpstr>Class Concepts</vt:lpstr>
      <vt:lpstr>Post-mortem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Final Presentation</dc:title>
  <dc:creator>Test</dc:creator>
  <cp:lastModifiedBy>Alex Blair</cp:lastModifiedBy>
  <cp:revision>17</cp:revision>
  <dcterms:created xsi:type="dcterms:W3CDTF">2016-12-05T20:25:39Z</dcterms:created>
  <dcterms:modified xsi:type="dcterms:W3CDTF">2016-12-15T06:21:50Z</dcterms:modified>
</cp:coreProperties>
</file>