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5" r:id="rId6"/>
    <p:sldId id="264" r:id="rId7"/>
    <p:sldId id="266" r:id="rId8"/>
    <p:sldId id="258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4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17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0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1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1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3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71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Google Datacenter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5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7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2" name="Round Diagonal Corner Rectangle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4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5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6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7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8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9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0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1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2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3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4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5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6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7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8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9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0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1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2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3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Database Final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Andrew, Alex, and Kathleen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4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795" y="160337"/>
            <a:ext cx="4931396" cy="1068020"/>
          </a:xfrm>
        </p:spPr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77787"/>
            <a:ext cx="7416179" cy="5431735"/>
          </a:xfrm>
        </p:spPr>
        <p:txBody>
          <a:bodyPr>
            <a:normAutofit fontScale="92500"/>
          </a:bodyPr>
          <a:lstStyle/>
          <a:p>
            <a:r>
              <a:rPr lang="en-US" dirty="0"/>
              <a:t>What went right?</a:t>
            </a:r>
          </a:p>
          <a:p>
            <a:r>
              <a:rPr lang="en-US" dirty="0"/>
              <a:t>What could have been done better?</a:t>
            </a:r>
          </a:p>
          <a:p>
            <a:r>
              <a:rPr lang="en-US" dirty="0"/>
              <a:t>As far as what went right, we did get the database to work with out application, as well as, we did create a working application that executes the processes needed to run a movie theater. </a:t>
            </a:r>
          </a:p>
          <a:p>
            <a:r>
              <a:rPr lang="en-US" dirty="0"/>
              <a:t>We did have a little bit of trouble with </a:t>
            </a:r>
            <a:r>
              <a:rPr lang="en-US" dirty="0" err="1"/>
              <a:t>Github</a:t>
            </a:r>
            <a:r>
              <a:rPr lang="en-US" dirty="0"/>
              <a:t> and merging data to be committed, but that is more of a side issue. </a:t>
            </a:r>
          </a:p>
          <a:p>
            <a:r>
              <a:rPr lang="en-US" dirty="0"/>
              <a:t>We also did simplify our original idea quite a bit. We definitely could have optimized and tested our code much more thoroughly throughout the entire development process. </a:t>
            </a:r>
          </a:p>
        </p:txBody>
      </p:sp>
      <p:pic>
        <p:nvPicPr>
          <p:cNvPr id="4100" name="Picture 4" descr="Image result for A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56" y="572876"/>
            <a:ext cx="2218774" cy="16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internet explor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internet explor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604" y="4806905"/>
            <a:ext cx="2443077" cy="13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was to create an app that staff at a movie theater can use to keep track of stock, menu items, and ticket sales and pricing. </a:t>
            </a:r>
          </a:p>
          <a:p>
            <a:r>
              <a:rPr lang="en-US" dirty="0"/>
              <a:t>We also aimed to make this application very user friendly. </a:t>
            </a:r>
          </a:p>
          <a:p>
            <a:r>
              <a:rPr lang="en-US" dirty="0"/>
              <a:t>It is written in C# and is a Windows Forms Application.</a:t>
            </a:r>
          </a:p>
          <a:p>
            <a:r>
              <a:rPr lang="en-US" dirty="0"/>
              <a:t>We use SQL Server to handle our database, and to execute necessary queries. </a:t>
            </a:r>
          </a:p>
        </p:txBody>
      </p:sp>
    </p:spTree>
    <p:extLst>
      <p:ext uri="{BB962C8B-B14F-4D97-AF65-F5344CB8AC3E}">
        <p14:creationId xmlns:p14="http://schemas.microsoft.com/office/powerpoint/2010/main" val="294837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UML Diagram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7" y="2012450"/>
            <a:ext cx="7312010" cy="43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1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Focused on retrieving data for the user based on the field that the data is classified in. </a:t>
            </a:r>
          </a:p>
          <a:p>
            <a:r>
              <a:rPr lang="en-US" dirty="0"/>
              <a:t>For Example: Retrieve all of the data for concessions that the inventory is below a certain range.</a:t>
            </a:r>
          </a:p>
        </p:txBody>
      </p:sp>
      <p:pic>
        <p:nvPicPr>
          <p:cNvPr id="3074" name="Picture 2" descr="Image result for 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3126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query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que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r="22248" b="1"/>
          <a:stretch/>
        </p:blipFill>
        <p:spPr bwMode="auto">
          <a:xfrm>
            <a:off x="8098170" y="1501689"/>
            <a:ext cx="2641639" cy="3733042"/>
          </a:xfrm>
          <a:prstGeom prst="round2DiagRect">
            <a:avLst>
              <a:gd name="adj1" fmla="val 4860"/>
              <a:gd name="adj2" fmla="val 4433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201" y="224236"/>
            <a:ext cx="3204086" cy="781074"/>
          </a:xfrm>
        </p:spPr>
        <p:txBody>
          <a:bodyPr anchor="b">
            <a:norm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471" y="1189868"/>
            <a:ext cx="5894388" cy="5504547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en-US" sz="1200" dirty="0"/>
              <a:t>Go fetch the number of all of the items that are not fully stocked in inventory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the movie time for [Movie Name]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the number of tickets sold for [Movie Name]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the time for all movies on a given day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the current employee working in concessions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Menu for concessions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Ticket Prices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Ticket Categories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Theater number for [Movie Name]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employee type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calendar day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time of day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current logged users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current user id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the number of tickets remaining for a given time in a given theater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the movie schedule for a time or date range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all the products that are out of stock and their supplier and their next order date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79205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d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1411" y="2705465"/>
            <a:ext cx="4689234" cy="263769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83626"/>
            <a:ext cx="9905998" cy="164650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Discussion of code snippets using embedded SQL</a:t>
            </a:r>
            <a:br>
              <a:rPr lang="en-US" dirty="0"/>
            </a:b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727" y="1427584"/>
            <a:ext cx="4710683" cy="50738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namespace </a:t>
            </a:r>
            <a:r>
              <a:rPr lang="en-US" sz="1200" dirty="0" err="1"/>
              <a:t>TheatreManagerApp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static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{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/// &lt;summary&gt;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/// The main entry point for the application.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/// &lt;/summary&gt;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[</a:t>
            </a:r>
            <a:r>
              <a:rPr lang="en-US" sz="1200" dirty="0" err="1"/>
              <a:t>STAThread</a:t>
            </a:r>
            <a:r>
              <a:rPr lang="en-US" sz="1200" dirty="0"/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Application.EnableVisualStyles</a:t>
            </a:r>
            <a:r>
              <a:rPr lang="en-US" sz="12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Application.SetCompatibleTextRenderingDefault</a:t>
            </a:r>
            <a:r>
              <a:rPr lang="en-US" sz="1200" dirty="0"/>
              <a:t>(false);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Application.Run</a:t>
            </a:r>
            <a:r>
              <a:rPr lang="en-US" sz="1200" dirty="0"/>
              <a:t>(new </a:t>
            </a:r>
            <a:r>
              <a:rPr lang="en-US" sz="1200" dirty="0" err="1"/>
              <a:t>AppWindow</a:t>
            </a:r>
            <a:r>
              <a:rPr lang="en-US" sz="1200" dirty="0"/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42622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910" y="157124"/>
            <a:ext cx="3933547" cy="1478570"/>
          </a:xfrm>
        </p:spPr>
        <p:txBody>
          <a:bodyPr/>
          <a:lstStyle/>
          <a:p>
            <a:r>
              <a:rPr lang="en-US" dirty="0"/>
              <a:t>More Code</a:t>
            </a:r>
            <a:br>
              <a:rPr lang="en-US" dirty="0"/>
            </a:br>
            <a:r>
              <a:rPr lang="en-US" dirty="0" err="1"/>
              <a:t>Utility.CS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918" y="561844"/>
            <a:ext cx="4974162" cy="5933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namespace </a:t>
            </a:r>
            <a:r>
              <a:rPr lang="en-US" sz="1400" dirty="0" err="1"/>
              <a:t>TheatreManagerApp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internal class Utility</a:t>
            </a:r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internal static string </a:t>
            </a:r>
            <a:r>
              <a:rPr lang="en-US" sz="1400" dirty="0" err="1"/>
              <a:t>GetConnectionString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string </a:t>
            </a:r>
            <a:r>
              <a:rPr lang="en-US" sz="1400" dirty="0" err="1"/>
              <a:t>returnValue</a:t>
            </a:r>
            <a:r>
              <a:rPr lang="en-US" sz="1400" dirty="0"/>
              <a:t> = null;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ConnectionStringSettings</a:t>
            </a:r>
            <a:r>
              <a:rPr lang="en-US" sz="1400" dirty="0"/>
              <a:t> settings = </a:t>
            </a:r>
            <a:r>
              <a:rPr lang="en-US" sz="1400" dirty="0" err="1"/>
              <a:t>ConfigurationManager.ConnectionStrings</a:t>
            </a:r>
            <a:r>
              <a:rPr lang="en-US" sz="1400" dirty="0"/>
              <a:t>["</a:t>
            </a:r>
            <a:r>
              <a:rPr lang="en-US" sz="1400" dirty="0" err="1"/>
              <a:t>TheatreManagerApp.Properties.Settings.connString</a:t>
            </a:r>
            <a:r>
              <a:rPr lang="en-US" sz="1400" dirty="0"/>
              <a:t>"];</a:t>
            </a:r>
          </a:p>
          <a:p>
            <a:pPr marL="0" indent="0">
              <a:buNone/>
            </a:pPr>
            <a:r>
              <a:rPr lang="en-US" sz="1400" dirty="0"/>
              <a:t>            if (settings != null)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returnValue</a:t>
            </a:r>
            <a:r>
              <a:rPr lang="en-US" sz="1400" dirty="0"/>
              <a:t> = </a:t>
            </a:r>
            <a:r>
              <a:rPr lang="en-US" sz="1400" dirty="0" err="1"/>
              <a:t>settings.ConnectionString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return </a:t>
            </a:r>
            <a:r>
              <a:rPr lang="en-US" sz="1400" dirty="0" err="1"/>
              <a:t>returnValue</a:t>
            </a:r>
            <a:r>
              <a:rPr lang="en-US" sz="1400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6312" y="2745812"/>
            <a:ext cx="447061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}</a:t>
            </a:r>
          </a:p>
          <a:p>
            <a:r>
              <a:rPr lang="en-US" sz="1500" dirty="0"/>
              <a:t>        internal static </a:t>
            </a:r>
            <a:r>
              <a:rPr lang="en-US" sz="1500" dirty="0" err="1"/>
              <a:t>OleDbConnection</a:t>
            </a:r>
            <a:r>
              <a:rPr lang="en-US" sz="1500" dirty="0"/>
              <a:t> </a:t>
            </a:r>
            <a:r>
              <a:rPr lang="en-US" sz="1500" dirty="0" err="1"/>
              <a:t>GetOleDBConnection</a:t>
            </a:r>
            <a:r>
              <a:rPr lang="en-US" sz="1500" dirty="0"/>
              <a:t>()</a:t>
            </a:r>
          </a:p>
          <a:p>
            <a:r>
              <a:rPr lang="en-US" sz="1500" dirty="0"/>
              <a:t>        {</a:t>
            </a:r>
          </a:p>
          <a:p>
            <a:r>
              <a:rPr lang="en-US" sz="1500" dirty="0"/>
              <a:t>            string </a:t>
            </a:r>
            <a:r>
              <a:rPr lang="en-US" sz="1500" dirty="0" err="1"/>
              <a:t>ConnectionPath</a:t>
            </a:r>
            <a:r>
              <a:rPr lang="en-US" sz="1500" dirty="0"/>
              <a:t> = "Provider=</a:t>
            </a:r>
            <a:r>
              <a:rPr lang="en-US" sz="1500" dirty="0" err="1"/>
              <a:t>sqloledb</a:t>
            </a:r>
            <a:r>
              <a:rPr lang="en-US" sz="1500" dirty="0"/>
              <a:t>; Data Source = CS1; Initial Catalog = </a:t>
            </a:r>
            <a:r>
              <a:rPr lang="en-US" sz="1500" dirty="0" err="1"/>
              <a:t>TheaterDB</a:t>
            </a:r>
            <a:r>
              <a:rPr lang="en-US" sz="1500" dirty="0"/>
              <a:t>; Integrated Security = SSPI;";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OleDbConnection</a:t>
            </a:r>
            <a:r>
              <a:rPr lang="en-US" sz="1500" dirty="0"/>
              <a:t> </a:t>
            </a:r>
            <a:r>
              <a:rPr lang="en-US" sz="1500" dirty="0" err="1"/>
              <a:t>MyConnection</a:t>
            </a:r>
            <a:r>
              <a:rPr lang="en-US" sz="1500" dirty="0"/>
              <a:t> = new </a:t>
            </a:r>
            <a:r>
              <a:rPr lang="en-US" sz="1500" dirty="0" err="1"/>
              <a:t>OleDbConnection</a:t>
            </a:r>
            <a:r>
              <a:rPr lang="en-US" sz="1500" dirty="0"/>
              <a:t>(</a:t>
            </a:r>
            <a:r>
              <a:rPr lang="en-US" sz="1500" dirty="0" err="1"/>
              <a:t>ConnectionPath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    return </a:t>
            </a:r>
            <a:r>
              <a:rPr lang="en-US" sz="1500" dirty="0" err="1"/>
              <a:t>MyConnection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}</a:t>
            </a:r>
          </a:p>
          <a:p>
            <a:r>
              <a:rPr lang="en-US" sz="1500" dirty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180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Application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made in C#</a:t>
            </a:r>
          </a:p>
          <a:p>
            <a:r>
              <a:rPr lang="en-US" dirty="0"/>
              <a:t>It is a Windows Forms application. </a:t>
            </a:r>
          </a:p>
          <a:p>
            <a:r>
              <a:rPr lang="en-US" dirty="0"/>
              <a:t>Our program uses a 3 panel approach to display data to the user. </a:t>
            </a:r>
          </a:p>
          <a:p>
            <a:r>
              <a:rPr lang="en-US" dirty="0"/>
              <a:t>We can access each panel through separate functions that load data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49072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567469"/>
            <a:ext cx="4649783" cy="657982"/>
          </a:xfrm>
        </p:spPr>
        <p:txBody>
          <a:bodyPr/>
          <a:lstStyle/>
          <a:p>
            <a:r>
              <a:rPr lang="en-US" dirty="0"/>
              <a:t>Applied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308416"/>
            <a:ext cx="4878391" cy="2717801"/>
          </a:xfrm>
        </p:spPr>
        <p:txBody>
          <a:bodyPr/>
          <a:lstStyle/>
          <a:p>
            <a:r>
              <a:rPr lang="en-US" dirty="0"/>
              <a:t>Connecting a database to an application</a:t>
            </a:r>
          </a:p>
          <a:p>
            <a:r>
              <a:rPr lang="en-US" dirty="0"/>
              <a:t>SQL Server database storage</a:t>
            </a:r>
          </a:p>
          <a:p>
            <a:r>
              <a:rPr lang="en-US" dirty="0"/>
              <a:t>Relational model for a database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410" y="2484504"/>
            <a:ext cx="4646602" cy="823912"/>
          </a:xfrm>
        </p:spPr>
        <p:txBody>
          <a:bodyPr/>
          <a:lstStyle/>
          <a:p>
            <a:r>
              <a:rPr lang="en-US" dirty="0"/>
              <a:t>Not Applied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1" y="3391450"/>
            <a:ext cx="4875210" cy="2717801"/>
          </a:xfrm>
        </p:spPr>
        <p:txBody>
          <a:bodyPr/>
          <a:lstStyle/>
          <a:p>
            <a:r>
              <a:rPr lang="en-US" dirty="0"/>
              <a:t>No SQL concepts</a:t>
            </a:r>
          </a:p>
          <a:p>
            <a:r>
              <a:rPr lang="en-US" dirty="0"/>
              <a:t>Memory management techniques</a:t>
            </a:r>
          </a:p>
          <a:p>
            <a:r>
              <a:rPr lang="en-US" dirty="0"/>
              <a:t>Normalization (to a degree)</a:t>
            </a:r>
          </a:p>
        </p:txBody>
      </p:sp>
      <p:pic>
        <p:nvPicPr>
          <p:cNvPr id="5122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713" y="417718"/>
            <a:ext cx="2841715" cy="21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42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618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Database Final Presentation</vt:lpstr>
      <vt:lpstr>Description of Application</vt:lpstr>
      <vt:lpstr>UML Diagram</vt:lpstr>
      <vt:lpstr>Required Queries</vt:lpstr>
      <vt:lpstr>Queries</vt:lpstr>
      <vt:lpstr>Discussion of code snippets using embedded SQL Program.CS</vt:lpstr>
      <vt:lpstr>More Code Utility.CS</vt:lpstr>
      <vt:lpstr>Project Application Demo</vt:lpstr>
      <vt:lpstr>Class Concepts</vt:lpstr>
      <vt:lpstr>Post-mortem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Final Presentation</dc:title>
  <dc:creator>Test</dc:creator>
  <cp:lastModifiedBy>Alex Blair</cp:lastModifiedBy>
  <cp:revision>16</cp:revision>
  <dcterms:created xsi:type="dcterms:W3CDTF">2016-12-05T20:25:39Z</dcterms:created>
  <dcterms:modified xsi:type="dcterms:W3CDTF">2016-12-15T03:16:32Z</dcterms:modified>
</cp:coreProperties>
</file>