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8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1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9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4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8A0E5-C8DF-46E7-BA4B-3611D1C8E14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6A508-8164-4FE2-96AF-67C206E8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Andrew, Alex, and Kathleen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4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each aspect of your application will satisfy their needs </a:t>
            </a:r>
          </a:p>
          <a:p>
            <a:r>
              <a:rPr lang="en-US" dirty="0" smtClean="0"/>
              <a:t>screen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7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6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 of code snippets using </a:t>
            </a:r>
            <a:r>
              <a:rPr lang="en-US" smtClean="0"/>
              <a:t>embedded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Application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</a:p>
          <a:p>
            <a:r>
              <a:rPr lang="en-US" dirty="0" smtClean="0"/>
              <a:t>What could have been done better?</a:t>
            </a:r>
          </a:p>
        </p:txBody>
      </p:sp>
    </p:spTree>
    <p:extLst>
      <p:ext uri="{BB962C8B-B14F-4D97-AF65-F5344CB8AC3E}">
        <p14:creationId xmlns:p14="http://schemas.microsoft.com/office/powerpoint/2010/main" val="22499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Not Applied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Database Final Presentation</vt:lpstr>
      <vt:lpstr>Description of Application</vt:lpstr>
      <vt:lpstr>UML Diagram</vt:lpstr>
      <vt:lpstr>Required Queries</vt:lpstr>
      <vt:lpstr>Discussion of code snippets using embedded SQL</vt:lpstr>
      <vt:lpstr>Project Application Demo</vt:lpstr>
      <vt:lpstr>Post-mortem</vt:lpstr>
      <vt:lpstr>Class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Final Presentation</dc:title>
  <dc:creator>Test</dc:creator>
  <cp:lastModifiedBy>Test</cp:lastModifiedBy>
  <cp:revision>2</cp:revision>
  <dcterms:created xsi:type="dcterms:W3CDTF">2016-12-05T20:25:39Z</dcterms:created>
  <dcterms:modified xsi:type="dcterms:W3CDTF">2016-12-05T20:42:24Z</dcterms:modified>
</cp:coreProperties>
</file>