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9" r:id="rId6"/>
    <p:sldId id="265" r:id="rId7"/>
    <p:sldId id="268" r:id="rId8"/>
    <p:sldId id="260" r:id="rId9"/>
    <p:sldId id="259" r:id="rId10"/>
    <p:sldId id="264" r:id="rId11"/>
    <p:sldId id="266" r:id="rId12"/>
    <p:sldId id="263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6" autoAdjust="0"/>
    <p:restoredTop sz="80796" autoAdjust="0"/>
  </p:normalViewPr>
  <p:slideViewPr>
    <p:cSldViewPr snapToGrid="0">
      <p:cViewPr varScale="1">
        <p:scale>
          <a:sx n="92" d="100"/>
          <a:sy n="92" d="100"/>
        </p:scale>
        <p:origin x="13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B4F5F-56C7-4005-BD2F-639DDA123AAA}" type="datetimeFigureOut">
              <a:rPr lang="en-GB" smtClean="0"/>
              <a:t>11/12/2016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ED992-AF63-4299-9568-E18C1557A9D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04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Maven -&gt; </a:t>
            </a:r>
            <a:r>
              <a:rPr lang="en-GB" dirty="0" err="1"/>
              <a:t>etabliert</a:t>
            </a:r>
            <a:endParaRPr lang="en-GB" dirty="0"/>
          </a:p>
          <a:p>
            <a:r>
              <a:rPr lang="en-GB" dirty="0"/>
              <a:t>Java -&gt; Object</a:t>
            </a:r>
            <a:r>
              <a:rPr lang="en-GB" baseline="0" dirty="0"/>
              <a:t> Orientation</a:t>
            </a:r>
          </a:p>
          <a:p>
            <a:r>
              <a:rPr lang="en-GB" baseline="0" dirty="0"/>
              <a:t>Spring MVC -&gt; </a:t>
            </a:r>
            <a:r>
              <a:rPr lang="en-GB" baseline="0" dirty="0" err="1"/>
              <a:t>Bessere</a:t>
            </a:r>
            <a:r>
              <a:rPr lang="en-GB" baseline="0" dirty="0"/>
              <a:t> </a:t>
            </a:r>
            <a:r>
              <a:rPr lang="en-GB" baseline="0" dirty="0" err="1"/>
              <a:t>Kontrolle</a:t>
            </a:r>
            <a:r>
              <a:rPr lang="en-GB" baseline="0" dirty="0"/>
              <a:t> </a:t>
            </a:r>
            <a:r>
              <a:rPr lang="en-GB" baseline="0" dirty="0" err="1"/>
              <a:t>durhc</a:t>
            </a:r>
            <a:r>
              <a:rPr lang="en-GB" baseline="0" dirty="0"/>
              <a:t> </a:t>
            </a:r>
            <a:r>
              <a:rPr lang="en-GB" baseline="0" dirty="0" err="1"/>
              <a:t>klare</a:t>
            </a:r>
            <a:r>
              <a:rPr lang="en-GB" baseline="0" dirty="0"/>
              <a:t> </a:t>
            </a:r>
            <a:r>
              <a:rPr lang="en-GB" baseline="0" dirty="0" err="1"/>
              <a:t>Schnittstellen</a:t>
            </a:r>
            <a:r>
              <a:rPr lang="en-GB" baseline="0" dirty="0"/>
              <a:t> und </a:t>
            </a:r>
            <a:r>
              <a:rPr lang="en-GB" baseline="0" dirty="0" err="1"/>
              <a:t>Trennung</a:t>
            </a:r>
            <a:r>
              <a:rPr lang="en-GB" baseline="0" dirty="0"/>
              <a:t> von Modell, </a:t>
            </a:r>
            <a:r>
              <a:rPr lang="en-GB" baseline="0" dirty="0" err="1"/>
              <a:t>Sicht</a:t>
            </a:r>
            <a:r>
              <a:rPr lang="en-GB" baseline="0" dirty="0"/>
              <a:t> und </a:t>
            </a:r>
            <a:r>
              <a:rPr lang="en-GB" baseline="0" dirty="0" err="1"/>
              <a:t>Kontrolle</a:t>
            </a:r>
            <a:endParaRPr lang="en-GB" baseline="0" dirty="0"/>
          </a:p>
          <a:p>
            <a:r>
              <a:rPr lang="en-GB" baseline="0" dirty="0"/>
              <a:t>SQL </a:t>
            </a:r>
            <a:r>
              <a:rPr lang="en-GB" baseline="0" dirty="0" err="1"/>
              <a:t>Datenbank</a:t>
            </a:r>
            <a:r>
              <a:rPr lang="en-GB" baseline="0" dirty="0"/>
              <a:t> -&gt; SQL Standard, stabile Software, </a:t>
            </a:r>
            <a:r>
              <a:rPr lang="en-GB" baseline="0" dirty="0" err="1"/>
              <a:t>viele</a:t>
            </a:r>
            <a:r>
              <a:rPr lang="en-GB" baseline="0" dirty="0"/>
              <a:t> </a:t>
            </a:r>
            <a:r>
              <a:rPr lang="en-GB" baseline="0" dirty="0" err="1"/>
              <a:t>vorgefertigte</a:t>
            </a:r>
            <a:r>
              <a:rPr lang="en-GB" baseline="0" dirty="0"/>
              <a:t> Software</a:t>
            </a:r>
          </a:p>
          <a:p>
            <a:r>
              <a:rPr lang="en-GB" baseline="0" dirty="0" err="1"/>
              <a:t>Webapp</a:t>
            </a:r>
            <a:r>
              <a:rPr lang="en-GB" baseline="0" dirty="0"/>
              <a:t>-Runner -&gt; WAR (</a:t>
            </a:r>
            <a:r>
              <a:rPr lang="en-GB" baseline="0" dirty="0" err="1"/>
              <a:t>WebArchive</a:t>
            </a:r>
            <a:r>
              <a:rPr lang="en-GB" baseline="0" dirty="0"/>
              <a:t>) l</a:t>
            </a:r>
            <a:r>
              <a:rPr lang="de-DE" baseline="0" dirty="0" err="1"/>
              <a:t>ässt</a:t>
            </a:r>
            <a:r>
              <a:rPr lang="de-DE" baseline="0" dirty="0"/>
              <a:t> sich leicht auf vielen Plattformen aufsetzen </a:t>
            </a:r>
            <a:r>
              <a:rPr lang="en-GB" baseline="0" dirty="0"/>
              <a:t>-&gt; </a:t>
            </a:r>
            <a:r>
              <a:rPr lang="en-GB" baseline="0" dirty="0" err="1"/>
              <a:t>Verbreitung</a:t>
            </a:r>
            <a:r>
              <a:rPr lang="en-GB" baseline="0" dirty="0"/>
              <a:t> auf </a:t>
            </a:r>
            <a:r>
              <a:rPr lang="en-GB" baseline="0" dirty="0" err="1"/>
              <a:t>mehr</a:t>
            </a:r>
            <a:r>
              <a:rPr lang="en-GB" baseline="0" dirty="0"/>
              <a:t> </a:t>
            </a:r>
            <a:r>
              <a:rPr lang="en-GB" baseline="0" dirty="0" err="1"/>
              <a:t>Servern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ED992-AF63-4299-9568-E18C1557A9D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056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Jira</a:t>
            </a:r>
            <a:r>
              <a:rPr lang="en-GB" baseline="0" dirty="0"/>
              <a:t> -&gt; An </a:t>
            </a:r>
            <a:r>
              <a:rPr lang="en-GB" baseline="0" dirty="0" err="1"/>
              <a:t>keine</a:t>
            </a:r>
            <a:r>
              <a:rPr lang="en-GB" baseline="0" dirty="0"/>
              <a:t> </a:t>
            </a:r>
            <a:r>
              <a:rPr lang="en-GB" baseline="0" dirty="0" err="1"/>
              <a:t>Plattform</a:t>
            </a:r>
            <a:r>
              <a:rPr lang="en-GB" baseline="0" dirty="0"/>
              <a:t>, so </a:t>
            </a:r>
            <a:r>
              <a:rPr lang="en-GB" baseline="0" dirty="0" err="1"/>
              <a:t>wie</a:t>
            </a:r>
            <a:r>
              <a:rPr lang="en-GB" baseline="0" dirty="0"/>
              <a:t> </a:t>
            </a:r>
            <a:r>
              <a:rPr lang="en-GB" baseline="0" dirty="0" err="1"/>
              <a:t>YouTrack</a:t>
            </a:r>
            <a:r>
              <a:rPr lang="en-GB" baseline="0" dirty="0"/>
              <a:t> </a:t>
            </a:r>
            <a:r>
              <a:rPr lang="en-GB" baseline="0" dirty="0" err="1"/>
              <a:t>gebunden</a:t>
            </a:r>
            <a:r>
              <a:rPr lang="en-GB" baseline="0" dirty="0"/>
              <a:t>, </a:t>
            </a:r>
            <a:r>
              <a:rPr lang="en-GB" baseline="0" dirty="0" err="1"/>
              <a:t>viele</a:t>
            </a:r>
            <a:r>
              <a:rPr lang="en-GB" baseline="0" dirty="0"/>
              <a:t> Plugins, </a:t>
            </a:r>
            <a:r>
              <a:rPr lang="en-GB" baseline="0" dirty="0" err="1"/>
              <a:t>Implementationen</a:t>
            </a:r>
            <a:r>
              <a:rPr lang="en-GB" baseline="0" dirty="0"/>
              <a:t> f</a:t>
            </a:r>
            <a:r>
              <a:rPr lang="de-DE" baseline="0" dirty="0"/>
              <a:t>ü</a:t>
            </a:r>
            <a:r>
              <a:rPr lang="en-GB" baseline="0" dirty="0"/>
              <a:t>r </a:t>
            </a:r>
            <a:r>
              <a:rPr lang="en-GB" baseline="0" dirty="0" err="1"/>
              <a:t>viele</a:t>
            </a:r>
            <a:r>
              <a:rPr lang="en-GB" baseline="0" dirty="0"/>
              <a:t> </a:t>
            </a:r>
            <a:r>
              <a:rPr lang="en-GB" baseline="0" dirty="0" err="1"/>
              <a:t>Entwicklungsumgebungen</a:t>
            </a:r>
            <a:endParaRPr lang="en-GB" baseline="0" dirty="0"/>
          </a:p>
          <a:p>
            <a:r>
              <a:rPr lang="en-GB" baseline="0" dirty="0"/>
              <a:t>Scrumming -&gt; </a:t>
            </a:r>
            <a:r>
              <a:rPr lang="en-GB" baseline="0" dirty="0" err="1"/>
              <a:t>Fortschritt</a:t>
            </a:r>
            <a:r>
              <a:rPr lang="en-GB" baseline="0" dirty="0"/>
              <a:t> </a:t>
            </a:r>
            <a:r>
              <a:rPr lang="en-GB" baseline="0" dirty="0" err="1"/>
              <a:t>ist</a:t>
            </a:r>
            <a:r>
              <a:rPr lang="en-GB" baseline="0" dirty="0"/>
              <a:t> </a:t>
            </a:r>
            <a:r>
              <a:rPr lang="en-GB" baseline="0" dirty="0" err="1"/>
              <a:t>immer</a:t>
            </a:r>
            <a:r>
              <a:rPr lang="en-GB" baseline="0" dirty="0"/>
              <a:t> </a:t>
            </a:r>
            <a:r>
              <a:rPr lang="en-GB" baseline="0" dirty="0" err="1"/>
              <a:t>sichtbar</a:t>
            </a:r>
            <a:r>
              <a:rPr lang="en-GB" baseline="0" dirty="0"/>
              <a:t>, </a:t>
            </a:r>
            <a:r>
              <a:rPr lang="en-GB" baseline="0" dirty="0" err="1"/>
              <a:t>Iterationen</a:t>
            </a:r>
            <a:endParaRPr lang="en-GB" baseline="0" dirty="0"/>
          </a:p>
          <a:p>
            <a:r>
              <a:rPr lang="en-GB" baseline="0" dirty="0" err="1"/>
              <a:t>Gleichstellung</a:t>
            </a:r>
            <a:r>
              <a:rPr lang="en-GB" baseline="0" dirty="0"/>
              <a:t> -&gt; </a:t>
            </a:r>
            <a:r>
              <a:rPr lang="en-GB" baseline="0" dirty="0" err="1"/>
              <a:t>Verbesserte</a:t>
            </a:r>
            <a:r>
              <a:rPr lang="en-GB" baseline="0" dirty="0"/>
              <a:t> </a:t>
            </a:r>
            <a:r>
              <a:rPr lang="en-GB" baseline="0" dirty="0" err="1"/>
              <a:t>Kreativit</a:t>
            </a:r>
            <a:r>
              <a:rPr lang="de-DE" baseline="0" dirty="0" err="1"/>
              <a:t>ät</a:t>
            </a:r>
            <a:r>
              <a:rPr lang="en-GB" baseline="0" dirty="0"/>
              <a:t> und Motivation, </a:t>
            </a:r>
            <a:r>
              <a:rPr lang="en-GB" baseline="0" dirty="0" err="1"/>
              <a:t>eigene</a:t>
            </a:r>
            <a:r>
              <a:rPr lang="en-GB" baseline="0" dirty="0"/>
              <a:t> </a:t>
            </a:r>
            <a:r>
              <a:rPr lang="en-GB" baseline="0" dirty="0" err="1"/>
              <a:t>Verantwortung</a:t>
            </a:r>
            <a:endParaRPr lang="en-GB" baseline="0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ED992-AF63-4299-9568-E18C1557A9D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112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Junit -&gt; </a:t>
            </a:r>
            <a:r>
              <a:rPr lang="en-GB" dirty="0" err="1"/>
              <a:t>Korrektheit</a:t>
            </a:r>
            <a:r>
              <a:rPr lang="en-GB" baseline="0" dirty="0"/>
              <a:t> des </a:t>
            </a:r>
            <a:r>
              <a:rPr lang="en-GB" baseline="0" dirty="0" err="1"/>
              <a:t>Modells</a:t>
            </a:r>
            <a:r>
              <a:rPr lang="en-GB" baseline="0" dirty="0"/>
              <a:t> </a:t>
            </a:r>
            <a:r>
              <a:rPr lang="de-DE" baseline="0" dirty="0"/>
              <a:t>prüfen</a:t>
            </a:r>
            <a:endParaRPr lang="en-GB" baseline="0" dirty="0"/>
          </a:p>
          <a:p>
            <a:r>
              <a:rPr lang="en-GB" baseline="0" dirty="0"/>
              <a:t>Cucumber + Selenium -&gt; </a:t>
            </a:r>
            <a:r>
              <a:rPr lang="en-GB" baseline="0" dirty="0" err="1"/>
              <a:t>automatische</a:t>
            </a:r>
            <a:r>
              <a:rPr lang="en-GB" baseline="0" dirty="0"/>
              <a:t> Tests </a:t>
            </a:r>
            <a:r>
              <a:rPr lang="en-GB" baseline="0" dirty="0" err="1"/>
              <a:t>im</a:t>
            </a:r>
            <a:r>
              <a:rPr lang="en-GB" baseline="0" dirty="0"/>
              <a:t> Browser, </a:t>
            </a:r>
            <a:r>
              <a:rPr lang="en-GB" baseline="0" dirty="0" err="1"/>
              <a:t>berschiedene</a:t>
            </a:r>
            <a:r>
              <a:rPr lang="en-GB" baseline="0" dirty="0"/>
              <a:t> Browser m</a:t>
            </a:r>
            <a:r>
              <a:rPr lang="de-DE" baseline="0" dirty="0" err="1"/>
              <a:t>öglich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ED992-AF63-4299-9568-E18C1557A9D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95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0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79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87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15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136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6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9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6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3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1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4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3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9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77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FactRacing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Made by GAMESCOBOLD™</a:t>
            </a:r>
          </a:p>
        </p:txBody>
      </p:sp>
    </p:spTree>
    <p:extLst>
      <p:ext uri="{BB962C8B-B14F-4D97-AF65-F5344CB8AC3E}">
        <p14:creationId xmlns:p14="http://schemas.microsoft.com/office/powerpoint/2010/main" val="631588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Burndown Chart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891145"/>
            <a:ext cx="9143999" cy="4966855"/>
          </a:xfrm>
        </p:spPr>
      </p:pic>
    </p:spTree>
    <p:extLst>
      <p:ext uri="{BB962C8B-B14F-4D97-AF65-F5344CB8AC3E}">
        <p14:creationId xmlns:p14="http://schemas.microsoft.com/office/powerpoint/2010/main" val="1787511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Gantt-Chart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r="65712"/>
          <a:stretch/>
        </p:blipFill>
        <p:spPr>
          <a:xfrm>
            <a:off x="1382230" y="1892390"/>
            <a:ext cx="6379535" cy="4965610"/>
          </a:xfrm>
        </p:spPr>
      </p:pic>
    </p:spTree>
    <p:extLst>
      <p:ext uri="{BB962C8B-B14F-4D97-AF65-F5344CB8AC3E}">
        <p14:creationId xmlns:p14="http://schemas.microsoft.com/office/powerpoint/2010/main" val="1981627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389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JUnit</a:t>
            </a:r>
          </a:p>
          <a:p>
            <a:r>
              <a:rPr lang="en-GB" dirty="0"/>
              <a:t>Cucumber + Selenium</a:t>
            </a:r>
          </a:p>
        </p:txBody>
      </p:sp>
    </p:spTree>
    <p:extLst>
      <p:ext uri="{BB962C8B-B14F-4D97-AF65-F5344CB8AC3E}">
        <p14:creationId xmlns:p14="http://schemas.microsoft.com/office/powerpoint/2010/main" val="167215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Team</a:t>
            </a:r>
          </a:p>
          <a:p>
            <a:r>
              <a:rPr lang="en-GB" dirty="0"/>
              <a:t>Idea/Our Vision</a:t>
            </a:r>
          </a:p>
          <a:p>
            <a:r>
              <a:rPr lang="en-GB" dirty="0"/>
              <a:t>Technology</a:t>
            </a:r>
          </a:p>
          <a:p>
            <a:r>
              <a:rPr lang="en-GB" dirty="0"/>
              <a:t>Project Management</a:t>
            </a:r>
          </a:p>
          <a:p>
            <a:r>
              <a:rPr lang="en-GB" dirty="0"/>
              <a:t>Testing</a:t>
            </a:r>
          </a:p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7780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Buchwald, Michael</a:t>
            </a:r>
          </a:p>
          <a:p>
            <a:r>
              <a:rPr lang="en-GB" dirty="0"/>
              <a:t>Muszynski, Isabell</a:t>
            </a:r>
          </a:p>
          <a:p>
            <a:r>
              <a:rPr lang="en-GB" dirty="0"/>
              <a:t>Ritz, Janik</a:t>
            </a:r>
          </a:p>
          <a:p>
            <a:r>
              <a:rPr lang="en-GB" dirty="0"/>
              <a:t>Vogel, Christian</a:t>
            </a:r>
          </a:p>
        </p:txBody>
      </p:sp>
    </p:spTree>
    <p:extLst>
      <p:ext uri="{BB962C8B-B14F-4D97-AF65-F5344CB8AC3E}">
        <p14:creationId xmlns:p14="http://schemas.microsoft.com/office/powerpoint/2010/main" val="101057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Idea/Vision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Web-based Game</a:t>
            </a:r>
          </a:p>
          <a:p>
            <a:r>
              <a:rPr lang="en-GB" dirty="0"/>
              <a:t>Monopoly + Trivial Pursuit</a:t>
            </a:r>
          </a:p>
          <a:p>
            <a:r>
              <a:rPr lang="en-GB" dirty="0"/>
              <a:t>Multiplayer</a:t>
            </a:r>
          </a:p>
          <a:p>
            <a:r>
              <a:rPr lang="en-GB" dirty="0"/>
              <a:t>Turn based, Round based</a:t>
            </a:r>
          </a:p>
        </p:txBody>
      </p:sp>
    </p:spTree>
    <p:extLst>
      <p:ext uri="{BB962C8B-B14F-4D97-AF65-F5344CB8AC3E}">
        <p14:creationId xmlns:p14="http://schemas.microsoft.com/office/powerpoint/2010/main" val="72890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940" y="1907913"/>
            <a:ext cx="6600116" cy="4950087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Idea/Vision </a:t>
            </a:r>
            <a:r>
              <a:rPr lang="en-GB" dirty="0" err="1"/>
              <a:t>Mockup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08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Idea/Vision Use-Cases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66" y="1893367"/>
            <a:ext cx="6248264" cy="4964633"/>
          </a:xfrm>
        </p:spPr>
      </p:pic>
    </p:spTree>
    <p:extLst>
      <p:ext uri="{BB962C8B-B14F-4D97-AF65-F5344CB8AC3E}">
        <p14:creationId xmlns:p14="http://schemas.microsoft.com/office/powerpoint/2010/main" val="3986482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SRS</a:t>
            </a:r>
          </a:p>
          <a:p>
            <a:r>
              <a:rPr lang="en-GB" dirty="0"/>
              <a:t>SAD</a:t>
            </a:r>
          </a:p>
        </p:txBody>
      </p:sp>
    </p:spTree>
    <p:extLst>
      <p:ext uri="{BB962C8B-B14F-4D97-AF65-F5344CB8AC3E}">
        <p14:creationId xmlns:p14="http://schemas.microsoft.com/office/powerpoint/2010/main" val="3430134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</a:t>
            </a:r>
          </a:p>
          <a:p>
            <a:r>
              <a:rPr lang="en-GB" dirty="0"/>
              <a:t>Spring MVC, Hibernate</a:t>
            </a:r>
          </a:p>
          <a:p>
            <a:r>
              <a:rPr lang="en-GB" dirty="0"/>
              <a:t>SQL </a:t>
            </a:r>
            <a:r>
              <a:rPr lang="en-GB" dirty="0" err="1"/>
              <a:t>Datenbank</a:t>
            </a:r>
            <a:endParaRPr lang="en-GB" dirty="0"/>
          </a:p>
          <a:p>
            <a:r>
              <a:rPr lang="en-GB" dirty="0" err="1"/>
              <a:t>Webapp</a:t>
            </a:r>
            <a:r>
              <a:rPr lang="en-GB" dirty="0"/>
              <a:t>-Runner</a:t>
            </a:r>
          </a:p>
        </p:txBody>
      </p:sp>
    </p:spTree>
    <p:extLst>
      <p:ext uri="{BB962C8B-B14F-4D97-AF65-F5344CB8AC3E}">
        <p14:creationId xmlns:p14="http://schemas.microsoft.com/office/powerpoint/2010/main" val="3284099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Jira</a:t>
            </a:r>
          </a:p>
          <a:p>
            <a:r>
              <a:rPr lang="en-GB" dirty="0"/>
              <a:t>Scrumming</a:t>
            </a:r>
          </a:p>
          <a:p>
            <a:r>
              <a:rPr lang="en-GB" dirty="0" err="1"/>
              <a:t>Gleichstellung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5275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Zitierfähig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Zitierfähig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itierfähi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193</Words>
  <Application>Microsoft Office PowerPoint</Application>
  <PresentationFormat>Bildschirmpräsentation (4:3)</PresentationFormat>
  <Paragraphs>52</Paragraphs>
  <Slides>13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Calibri</vt:lpstr>
      <vt:lpstr>Century Gothic</vt:lpstr>
      <vt:lpstr>Trebuchet MS</vt:lpstr>
      <vt:lpstr>Wingdings 2</vt:lpstr>
      <vt:lpstr>Zitierfähig</vt:lpstr>
      <vt:lpstr>FactRacing</vt:lpstr>
      <vt:lpstr>Agenda</vt:lpstr>
      <vt:lpstr>Team</vt:lpstr>
      <vt:lpstr>Idea/Vision</vt:lpstr>
      <vt:lpstr>Idea/Vision Mockup</vt:lpstr>
      <vt:lpstr>Idea/Vision Use-Cases</vt:lpstr>
      <vt:lpstr>Documents</vt:lpstr>
      <vt:lpstr>Technology</vt:lpstr>
      <vt:lpstr>Project Management</vt:lpstr>
      <vt:lpstr>Example Burndown Chart</vt:lpstr>
      <vt:lpstr>Gantt-Chart</vt:lpstr>
      <vt:lpstr>Demo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FactRacing</dc:title>
  <dc:creator>Janik Ritz</dc:creator>
  <cp:lastModifiedBy>Janik Ritz</cp:lastModifiedBy>
  <cp:revision>13</cp:revision>
  <dcterms:created xsi:type="dcterms:W3CDTF">2016-12-08T08:26:54Z</dcterms:created>
  <dcterms:modified xsi:type="dcterms:W3CDTF">2016-12-11T19:25:55Z</dcterms:modified>
</cp:coreProperties>
</file>