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s 2"/>
          <p:cNvSpPr/>
          <p:nvPr/>
        </p:nvSpPr>
        <p:spPr>
          <a:xfrm>
            <a:off x="5450840" y="1058545"/>
            <a:ext cx="1845945" cy="4010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latin typeface="Cambria" panose="02040503050406030204" charset="0"/>
              <a:ea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48608" name="Rectangles 6"/>
          <p:cNvSpPr/>
          <p:nvPr/>
        </p:nvSpPr>
        <p:spPr>
          <a:xfrm>
            <a:off x="2836545" y="4144010"/>
            <a:ext cx="1818640" cy="112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Servo Circuit connected with Relay</a:t>
            </a:r>
            <a:endParaRPr lang="en-US" dirty="0">
              <a:latin typeface="Cambria" panose="02040503050406030204" charset="0"/>
              <a:ea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48613" name="Rectangles 10"/>
          <p:cNvSpPr/>
          <p:nvPr/>
        </p:nvSpPr>
        <p:spPr>
          <a:xfrm>
            <a:off x="3341586" y="1379256"/>
            <a:ext cx="112077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WIFI Camera</a:t>
            </a:r>
            <a:endParaRPr lang="en-US" dirty="0">
              <a:latin typeface="Cambria" panose="02040503050406030204" charset="0"/>
              <a:ea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048616" name="Rectangles 29"/>
          <p:cNvSpPr/>
          <p:nvPr/>
        </p:nvSpPr>
        <p:spPr>
          <a:xfrm>
            <a:off x="3112135" y="2933065"/>
            <a:ext cx="1247775" cy="4451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Receiver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ea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0840" y="1463675"/>
            <a:ext cx="59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charset="0"/>
                <a:cs typeface="Cambria" panose="02040503050406030204" charset="0"/>
              </a:rPr>
              <a:t>5V</a:t>
            </a:r>
            <a:endParaRPr lang="en-US" sz="12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altLang="en-IN" sz="1200" dirty="0">
                <a:latin typeface="Cambria" panose="02040503050406030204" charset="0"/>
                <a:cs typeface="Cambria" panose="02040503050406030204" charset="0"/>
              </a:rPr>
              <a:t>GND</a:t>
            </a:r>
            <a:endParaRPr lang="en-US" altLang="en-IN" sz="12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3710" y="2952115"/>
            <a:ext cx="1604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charset="0"/>
                <a:cs typeface="Cambria" panose="02040503050406030204" charset="0"/>
              </a:rPr>
              <a:t>KK2.</a:t>
            </a:r>
            <a:r>
              <a:rPr lang="en-US" dirty="0">
                <a:latin typeface="Cambria" panose="02040503050406030204" charset="0"/>
                <a:cs typeface="Cambria" panose="02040503050406030204" charset="0"/>
              </a:rPr>
              <a:t>1 Flight controller</a:t>
            </a:r>
            <a:endParaRPr lang="en-US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74625" y="3590925"/>
            <a:ext cx="1482725" cy="960120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ea typeface="SimSun" panose="02010600030101010101" pitchFamily="2" charset="-122"/>
                <a:cs typeface="Cambria" panose="02040503050406030204" charset="0"/>
              </a:rPr>
              <a:t>Transmitter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ea typeface="SimSun" panose="02010600030101010101" pitchFamily="2" charset="-122"/>
              <a:cs typeface="Cambria" panose="02040503050406030204" charset="0"/>
            </a:endParaRPr>
          </a:p>
        </p:txBody>
      </p:sp>
      <p:cxnSp>
        <p:nvCxnSpPr>
          <p:cNvPr id="25" name="Straight Connector 24"/>
          <p:cNvCxnSpPr>
            <a:stCxn id="12" idx="3"/>
          </p:cNvCxnSpPr>
          <p:nvPr/>
        </p:nvCxnSpPr>
        <p:spPr>
          <a:xfrm flipV="1">
            <a:off x="916305" y="3258820"/>
            <a:ext cx="5715" cy="3321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22020" y="3115945"/>
            <a:ext cx="271145" cy="1428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492760" y="2560320"/>
            <a:ext cx="1269365" cy="118999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ea typeface="SimSun" panose="02010600030101010101" pitchFamily="2" charset="-122"/>
              <a:cs typeface="Cambria" panose="02040503050406030204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650240" y="2720340"/>
            <a:ext cx="953770" cy="89916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ea typeface="SimSun" panose="02010600030101010101" pitchFamily="2" charset="-122"/>
              <a:cs typeface="Cambria" panose="0204050305040603020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812165" y="2913380"/>
            <a:ext cx="629285" cy="54737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ea typeface="SimSun" panose="02010600030101010101" pitchFamily="2" charset="-122"/>
              <a:cs typeface="Cambria" panose="02040503050406030204" charset="0"/>
            </a:endParaRPr>
          </a:p>
        </p:txBody>
      </p:sp>
      <p:cxnSp>
        <p:nvCxnSpPr>
          <p:cNvPr id="18" name="Straight Arrow Connector 17"/>
          <p:cNvCxnSpPr>
            <a:stCxn id="1048616" idx="3"/>
          </p:cNvCxnSpPr>
          <p:nvPr/>
        </p:nvCxnSpPr>
        <p:spPr>
          <a:xfrm flipV="1">
            <a:off x="4359910" y="3146425"/>
            <a:ext cx="106108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48613" idx="3"/>
          </p:cNvCxnSpPr>
          <p:nvPr/>
        </p:nvCxnSpPr>
        <p:spPr>
          <a:xfrm flipH="1" flipV="1">
            <a:off x="4462145" y="1651000"/>
            <a:ext cx="989965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48609" idx="1"/>
          </p:cNvCxnSpPr>
          <p:nvPr/>
        </p:nvCxnSpPr>
        <p:spPr>
          <a:xfrm>
            <a:off x="9128125" y="1412875"/>
            <a:ext cx="360045" cy="1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128125" y="2560320"/>
            <a:ext cx="360045" cy="1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28125" y="3643630"/>
            <a:ext cx="360045" cy="1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65590" y="4835525"/>
            <a:ext cx="360045" cy="1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7988935" y="1082040"/>
            <a:ext cx="1139190" cy="78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ESC 30A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77735" y="1461770"/>
            <a:ext cx="721995" cy="1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89800" y="2576830"/>
            <a:ext cx="709930" cy="6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298055" y="3649980"/>
            <a:ext cx="701675" cy="1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312660" y="4829810"/>
            <a:ext cx="697230" cy="7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s 49"/>
          <p:cNvSpPr/>
          <p:nvPr/>
        </p:nvSpPr>
        <p:spPr>
          <a:xfrm>
            <a:off x="5450840" y="5518150"/>
            <a:ext cx="218884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Lipo Battery 11.1V  30C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51" name="Elbow Connector 50"/>
          <p:cNvCxnSpPr>
            <a:stCxn id="50" idx="3"/>
            <a:endCxn id="41" idx="2"/>
          </p:cNvCxnSpPr>
          <p:nvPr/>
        </p:nvCxnSpPr>
        <p:spPr>
          <a:xfrm flipV="1">
            <a:off x="7639685" y="1866265"/>
            <a:ext cx="918845" cy="41090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7988935" y="2169160"/>
            <a:ext cx="1139190" cy="78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ESC 30A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7997825" y="3258820"/>
            <a:ext cx="1139190" cy="78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ESC 30A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026400" y="4441825"/>
            <a:ext cx="1139190" cy="78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ESC 30A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2817495" y="5461000"/>
            <a:ext cx="1837055" cy="10287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ambria" panose="02040503050406030204" charset="0"/>
                <a:cs typeface="Cambria" panose="02040503050406030204" charset="0"/>
              </a:rPr>
              <a:t>DC Motor Pump connected with Relay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60" name="Straight Arrow Connector 59"/>
          <p:cNvCxnSpPr>
            <a:stCxn id="50" idx="1"/>
            <a:endCxn id="55" idx="3"/>
          </p:cNvCxnSpPr>
          <p:nvPr/>
        </p:nvCxnSpPr>
        <p:spPr>
          <a:xfrm flipH="1">
            <a:off x="4654550" y="5975350"/>
            <a:ext cx="7962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48608" idx="1"/>
            <a:endCxn id="55" idx="1"/>
          </p:cNvCxnSpPr>
          <p:nvPr/>
        </p:nvCxnSpPr>
        <p:spPr>
          <a:xfrm rot="10800000" flipV="1">
            <a:off x="2817495" y="4705985"/>
            <a:ext cx="19050" cy="1269365"/>
          </a:xfrm>
          <a:prstGeom prst="bentConnector3">
            <a:avLst>
              <a:gd name="adj1" fmla="val 13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4462145" y="2545080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3851275" y="3460750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7296150" y="1058545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7268210" y="2148205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7296785" y="3115945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7296150" y="4441825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</a:rPr>
              <a:t>Signal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307070" y="6064250"/>
            <a:ext cx="80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Supply</a:t>
            </a: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4624705" y="6178550"/>
            <a:ext cx="80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Supply</a:t>
            </a: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4580890" y="1095375"/>
            <a:ext cx="80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Supply</a:t>
            </a: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048617" name="Text Box 31"/>
          <p:cNvSpPr txBox="1"/>
          <p:nvPr/>
        </p:nvSpPr>
        <p:spPr>
          <a:xfrm>
            <a:off x="392429" y="252379"/>
            <a:ext cx="606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latin typeface="Cambria" panose="02040503050406030204" charset="0"/>
                <a:ea typeface="Cambria" panose="02040503050406030204" charset="0"/>
                <a:cs typeface="Cambria" panose="02040503050406030204" charset="0"/>
              </a:rPr>
              <a:t>Block diagram of Multi-Purpose Drone </a:t>
            </a:r>
            <a:endParaRPr lang="en-US" sz="2400" b="1" dirty="0">
              <a:latin typeface="Cambria" panose="02040503050406030204" charset="0"/>
              <a:ea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9488170" y="3132455"/>
            <a:ext cx="1065530" cy="1036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Motor 2</a:t>
            </a:r>
            <a:endParaRPr lang="en-US" sz="1400"/>
          </a:p>
          <a:p>
            <a:pPr algn="ctr"/>
            <a:r>
              <a:rPr lang="en-US" sz="1400"/>
              <a:t>(CCW)</a:t>
            </a:r>
            <a:endParaRPr lang="en-US" sz="1400"/>
          </a:p>
        </p:txBody>
      </p:sp>
      <p:sp>
        <p:nvSpPr>
          <p:cNvPr id="3" name="Oval 2"/>
          <p:cNvSpPr/>
          <p:nvPr/>
        </p:nvSpPr>
        <p:spPr>
          <a:xfrm>
            <a:off x="9488170" y="2035810"/>
            <a:ext cx="1065530" cy="105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Motor 3</a:t>
            </a:r>
            <a:endParaRPr lang="en-US" sz="1400"/>
          </a:p>
          <a:p>
            <a:pPr algn="ctr"/>
            <a:r>
              <a:rPr lang="en-US" sz="1400"/>
              <a:t>(CW)</a:t>
            </a:r>
            <a:endParaRPr lang="en-US" sz="1400"/>
          </a:p>
        </p:txBody>
      </p:sp>
      <p:sp>
        <p:nvSpPr>
          <p:cNvPr id="4" name="Oval 3"/>
          <p:cNvSpPr/>
          <p:nvPr/>
        </p:nvSpPr>
        <p:spPr>
          <a:xfrm>
            <a:off x="9488170" y="895350"/>
            <a:ext cx="1065530" cy="1036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Motor 4</a:t>
            </a:r>
            <a:endParaRPr lang="en-US" sz="1400"/>
          </a:p>
          <a:p>
            <a:pPr algn="ctr"/>
            <a:r>
              <a:rPr lang="en-US" sz="1400"/>
              <a:t>(CCW)</a:t>
            </a:r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9525635" y="4318635"/>
            <a:ext cx="1065530" cy="1036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Motor 1</a:t>
            </a:r>
            <a:endParaRPr lang="en-US" sz="1400"/>
          </a:p>
          <a:p>
            <a:pPr algn="ctr"/>
            <a:r>
              <a:rPr lang="en-US" sz="1400"/>
              <a:t>(CW)</a:t>
            </a:r>
            <a:endParaRPr lang="en-US" sz="1400"/>
          </a:p>
        </p:txBody>
      </p:sp>
      <p:cxnSp>
        <p:nvCxnSpPr>
          <p:cNvPr id="8" name="Straight Arrow Connector 7"/>
          <p:cNvCxnSpPr>
            <a:stCxn id="1048616" idx="2"/>
            <a:endCxn id="1048608" idx="0"/>
          </p:cNvCxnSpPr>
          <p:nvPr/>
        </p:nvCxnSpPr>
        <p:spPr>
          <a:xfrm>
            <a:off x="3736340" y="3378200"/>
            <a:ext cx="9525" cy="765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/>
          <p:nvPr/>
        </p:nvSpPr>
        <p:spPr>
          <a:xfrm>
            <a:off x="639444" y="183799"/>
            <a:ext cx="658163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charset="0"/>
                <a:ea typeface="Cambria" panose="02040503050406030204" charset="0"/>
                <a:cs typeface="Times New Roman" panose="02020603050405020304" pitchFamily="18" charset="0"/>
              </a:rPr>
              <a:t>Circuit diagram of Multi-Purpose Drone </a:t>
            </a:r>
            <a:endParaRPr lang="en-US" sz="2400" b="1" dirty="0">
              <a:latin typeface="Cambria" panose="02040503050406030204" charset="0"/>
              <a:ea typeface="Cambria" panose="0204050305040603020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0" t="18868" r="18564" b="20686"/>
          <a:stretch>
            <a:fillRect/>
          </a:stretch>
        </p:blipFill>
        <p:spPr bwMode="auto">
          <a:xfrm>
            <a:off x="3889563" y="2080729"/>
            <a:ext cx="2238936" cy="22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995234" y="2416450"/>
            <a:ext cx="1792942" cy="1075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Recevier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9" t="32962" r="20441" b="40950"/>
          <a:stretch>
            <a:fillRect/>
          </a:stretch>
        </p:blipFill>
        <p:spPr bwMode="auto">
          <a:xfrm>
            <a:off x="2393577" y="2423900"/>
            <a:ext cx="396394" cy="10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460214" y="3391840"/>
            <a:ext cx="1744477" cy="3549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1945490" y="2329632"/>
            <a:ext cx="9144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   +--</a:t>
            </a:r>
            <a:endParaRPr lang="en-IN" sz="1050" dirty="0"/>
          </a:p>
          <a:p>
            <a:r>
              <a:rPr lang="en-IN" sz="1050" dirty="0"/>
              <a:t>CH6</a:t>
            </a:r>
            <a:endParaRPr lang="en-IN" sz="1050" dirty="0"/>
          </a:p>
          <a:p>
            <a:r>
              <a:rPr lang="en-IN" sz="1050" dirty="0"/>
              <a:t>CH5</a:t>
            </a:r>
            <a:endParaRPr lang="en-IN" sz="1050" dirty="0"/>
          </a:p>
          <a:p>
            <a:r>
              <a:rPr lang="en-IN" sz="1050" dirty="0"/>
              <a:t>CH4</a:t>
            </a:r>
            <a:endParaRPr lang="en-IN" sz="1050" dirty="0"/>
          </a:p>
          <a:p>
            <a:r>
              <a:rPr lang="en-IN" sz="1050" dirty="0"/>
              <a:t>CH3</a:t>
            </a:r>
            <a:endParaRPr lang="en-IN" sz="1050" dirty="0"/>
          </a:p>
          <a:p>
            <a:r>
              <a:rPr lang="en-IN" sz="1050" dirty="0"/>
              <a:t>CH2</a:t>
            </a:r>
            <a:endParaRPr lang="en-IN" sz="1050" dirty="0"/>
          </a:p>
          <a:p>
            <a:r>
              <a:rPr lang="en-IN" sz="1050" dirty="0"/>
              <a:t>CH1</a:t>
            </a:r>
            <a:endParaRPr lang="en-IN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77" y="3517758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SIGNAL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7476565" y="1091587"/>
            <a:ext cx="1084729" cy="634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ESC 30A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76565" y="1875729"/>
            <a:ext cx="1084730" cy="634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ESC 30A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63119" y="2696900"/>
            <a:ext cx="1084730" cy="6221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ESC 30A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476565" y="3429000"/>
            <a:ext cx="1084730" cy="634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ESC 30A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081247" y="1078411"/>
            <a:ext cx="663388" cy="6654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M1 (CW)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081247" y="1844623"/>
            <a:ext cx="663388" cy="6654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M2 (CCW)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9081247" y="2629036"/>
            <a:ext cx="663388" cy="6654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M3 (CW)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135035" y="3385230"/>
            <a:ext cx="663388" cy="6654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M4 (CCW)</a:t>
            </a:r>
            <a:endParaRPr kumimoji="0" lang="en-I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6" name="Straight Connector 25"/>
          <p:cNvCxnSpPr>
            <a:stCxn id="14" idx="3"/>
            <a:endCxn id="19" idx="2"/>
          </p:cNvCxnSpPr>
          <p:nvPr/>
        </p:nvCxnSpPr>
        <p:spPr bwMode="auto">
          <a:xfrm>
            <a:off x="8561294" y="1408781"/>
            <a:ext cx="519953" cy="237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traight Connector 33"/>
          <p:cNvCxnSpPr/>
          <p:nvPr/>
        </p:nvCxnSpPr>
        <p:spPr bwMode="auto">
          <a:xfrm>
            <a:off x="8561294" y="1255059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traight Connector 35"/>
          <p:cNvCxnSpPr/>
          <p:nvPr/>
        </p:nvCxnSpPr>
        <p:spPr bwMode="auto">
          <a:xfrm>
            <a:off x="8561294" y="1999130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traight Connector 36"/>
          <p:cNvCxnSpPr/>
          <p:nvPr/>
        </p:nvCxnSpPr>
        <p:spPr bwMode="auto">
          <a:xfrm>
            <a:off x="8561294" y="2761129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traight Connector 37"/>
          <p:cNvCxnSpPr/>
          <p:nvPr/>
        </p:nvCxnSpPr>
        <p:spPr bwMode="auto">
          <a:xfrm>
            <a:off x="8561294" y="1604682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Straight Connector 38"/>
          <p:cNvCxnSpPr/>
          <p:nvPr/>
        </p:nvCxnSpPr>
        <p:spPr bwMode="auto">
          <a:xfrm>
            <a:off x="8561294" y="2384612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traight Connector 39"/>
          <p:cNvCxnSpPr/>
          <p:nvPr/>
        </p:nvCxnSpPr>
        <p:spPr bwMode="auto">
          <a:xfrm>
            <a:off x="8561294" y="3137647"/>
            <a:ext cx="582706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Straight Connector 40"/>
          <p:cNvCxnSpPr>
            <a:endCxn id="23" idx="1"/>
          </p:cNvCxnSpPr>
          <p:nvPr/>
        </p:nvCxnSpPr>
        <p:spPr bwMode="auto">
          <a:xfrm flipV="1">
            <a:off x="8561294" y="3482689"/>
            <a:ext cx="670892" cy="1071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Straight Connector 41"/>
          <p:cNvCxnSpPr/>
          <p:nvPr/>
        </p:nvCxnSpPr>
        <p:spPr bwMode="auto">
          <a:xfrm>
            <a:off x="8552329" y="3887090"/>
            <a:ext cx="591671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traight Connector 48"/>
          <p:cNvCxnSpPr>
            <a:stCxn id="16" idx="3"/>
            <a:endCxn id="16" idx="3"/>
          </p:cNvCxnSpPr>
          <p:nvPr/>
        </p:nvCxnSpPr>
        <p:spPr bwMode="auto">
          <a:xfrm>
            <a:off x="8561295" y="2192923"/>
            <a:ext cx="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traight Connector 53"/>
          <p:cNvCxnSpPr>
            <a:stCxn id="16" idx="3"/>
            <a:endCxn id="21" idx="2"/>
          </p:cNvCxnSpPr>
          <p:nvPr/>
        </p:nvCxnSpPr>
        <p:spPr bwMode="auto">
          <a:xfrm flipV="1">
            <a:off x="8561295" y="2177370"/>
            <a:ext cx="519952" cy="15553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Straight Connector 62"/>
          <p:cNvCxnSpPr>
            <a:stCxn id="16" idx="3"/>
            <a:endCxn id="16" idx="3"/>
          </p:cNvCxnSpPr>
          <p:nvPr/>
        </p:nvCxnSpPr>
        <p:spPr bwMode="auto">
          <a:xfrm>
            <a:off x="8561295" y="2192923"/>
            <a:ext cx="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traight Connector 64"/>
          <p:cNvCxnSpPr/>
          <p:nvPr/>
        </p:nvCxnSpPr>
        <p:spPr bwMode="auto">
          <a:xfrm>
            <a:off x="8550089" y="2973905"/>
            <a:ext cx="519953" cy="237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traight Connector 65"/>
          <p:cNvCxnSpPr/>
          <p:nvPr/>
        </p:nvCxnSpPr>
        <p:spPr bwMode="auto">
          <a:xfrm>
            <a:off x="8570258" y="3681564"/>
            <a:ext cx="519953" cy="2377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traight Connector 66"/>
          <p:cNvCxnSpPr/>
          <p:nvPr/>
        </p:nvCxnSpPr>
        <p:spPr bwMode="auto">
          <a:xfrm flipH="1">
            <a:off x="6983506" y="1192306"/>
            <a:ext cx="4930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6983506" y="1999130"/>
            <a:ext cx="4930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6996954" y="3534419"/>
            <a:ext cx="457200" cy="5371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983506" y="2761129"/>
            <a:ext cx="4930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Rectangle 67"/>
          <p:cNvSpPr/>
          <p:nvPr/>
        </p:nvSpPr>
        <p:spPr bwMode="auto">
          <a:xfrm>
            <a:off x="2911291" y="5096165"/>
            <a:ext cx="2572870" cy="950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Battery 11.1V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2200mAh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5484161" y="5290085"/>
            <a:ext cx="1512793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traight Connector 74"/>
          <p:cNvCxnSpPr/>
          <p:nvPr/>
        </p:nvCxnSpPr>
        <p:spPr bwMode="auto">
          <a:xfrm>
            <a:off x="6996954" y="1192306"/>
            <a:ext cx="0" cy="41058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7221074" y="1604682"/>
            <a:ext cx="27342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Straight Connector 79"/>
          <p:cNvCxnSpPr/>
          <p:nvPr/>
        </p:nvCxnSpPr>
        <p:spPr bwMode="auto">
          <a:xfrm>
            <a:off x="7221074" y="1595718"/>
            <a:ext cx="0" cy="427502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7225554" y="2384612"/>
            <a:ext cx="2644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5472424" y="5869090"/>
            <a:ext cx="17531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7196419" y="3227294"/>
            <a:ext cx="2644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7230035" y="4014865"/>
            <a:ext cx="26445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angle 10"/>
          <p:cNvSpPr/>
          <p:nvPr/>
        </p:nvSpPr>
        <p:spPr>
          <a:xfrm>
            <a:off x="3397885" y="1078230"/>
            <a:ext cx="139827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Relay with Pump</a:t>
            </a:r>
            <a:endParaRPr lang="en-US" altLang="en-IN" dirty="0"/>
          </a:p>
        </p:txBody>
      </p:sp>
      <p:sp>
        <p:nvSpPr>
          <p:cNvPr id="52" name="Rectangle 51"/>
          <p:cNvSpPr/>
          <p:nvPr/>
        </p:nvSpPr>
        <p:spPr>
          <a:xfrm>
            <a:off x="2009131" y="4294546"/>
            <a:ext cx="1084728" cy="610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ESP 32 CAM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3284356" y="4424742"/>
            <a:ext cx="4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5V</a:t>
            </a:r>
            <a:endParaRPr lang="en-IN" dirty="0"/>
          </a:p>
        </p:txBody>
      </p:sp>
      <p:cxnSp>
        <p:nvCxnSpPr>
          <p:cNvPr id="45" name="Connector: Elbow 44"/>
          <p:cNvCxnSpPr/>
          <p:nvPr/>
        </p:nvCxnSpPr>
        <p:spPr bwMode="auto">
          <a:xfrm rot="5400000" flipH="1" flipV="1">
            <a:off x="3075587" y="3428484"/>
            <a:ext cx="1075436" cy="1020454"/>
          </a:xfrm>
          <a:prstGeom prst="bentConnector3">
            <a:avLst>
              <a:gd name="adj1" fmla="val 91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Connector: Elbow 52"/>
          <p:cNvCxnSpPr/>
          <p:nvPr/>
        </p:nvCxnSpPr>
        <p:spPr bwMode="auto">
          <a:xfrm rot="5400000" flipH="1" flipV="1">
            <a:off x="2895665" y="3616230"/>
            <a:ext cx="1350340" cy="919864"/>
          </a:xfrm>
          <a:prstGeom prst="bentConnector3">
            <a:avLst>
              <a:gd name="adj1" fmla="val -26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traight Arrow Connector 82"/>
          <p:cNvCxnSpPr/>
          <p:nvPr/>
        </p:nvCxnSpPr>
        <p:spPr bwMode="auto">
          <a:xfrm flipV="1">
            <a:off x="2469983" y="3246252"/>
            <a:ext cx="1774263" cy="3263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2462009" y="3110302"/>
            <a:ext cx="1742682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Straight Arrow Connector 94"/>
          <p:cNvCxnSpPr/>
          <p:nvPr/>
        </p:nvCxnSpPr>
        <p:spPr bwMode="auto">
          <a:xfrm flipV="1">
            <a:off x="2469983" y="2961782"/>
            <a:ext cx="1774263" cy="956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0" name="TextBox 99"/>
          <p:cNvSpPr txBox="1"/>
          <p:nvPr/>
        </p:nvSpPr>
        <p:spPr>
          <a:xfrm>
            <a:off x="5187148" y="5053423"/>
            <a:ext cx="32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_</a:t>
            </a:r>
            <a:endParaRPr lang="en-IN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2479249" y="2800187"/>
            <a:ext cx="1725442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7" name="TextBox 56"/>
          <p:cNvSpPr txBox="1"/>
          <p:nvPr/>
        </p:nvSpPr>
        <p:spPr>
          <a:xfrm>
            <a:off x="2986009" y="2745112"/>
            <a:ext cx="10333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ALIERON</a:t>
            </a:r>
            <a:endParaRPr lang="en-IN" sz="1050" dirty="0"/>
          </a:p>
          <a:p>
            <a:r>
              <a:rPr lang="en-IN" sz="1050" dirty="0"/>
              <a:t>ELEVATOR</a:t>
            </a:r>
            <a:endParaRPr lang="en-IN" sz="1050" dirty="0"/>
          </a:p>
          <a:p>
            <a:r>
              <a:rPr lang="en-IN" sz="1050" dirty="0"/>
              <a:t>THROUTTLE</a:t>
            </a:r>
            <a:endParaRPr lang="en-IN" sz="1050" dirty="0"/>
          </a:p>
          <a:p>
            <a:r>
              <a:rPr lang="en-IN" sz="1050" dirty="0"/>
              <a:t>RUDDER</a:t>
            </a:r>
            <a:endParaRPr lang="en-IN" sz="1050" dirty="0"/>
          </a:p>
          <a:p>
            <a:r>
              <a:rPr lang="en-IN" sz="1050" dirty="0"/>
              <a:t>AUXILARY</a:t>
            </a:r>
            <a:endParaRPr lang="en-IN" sz="1050" dirty="0"/>
          </a:p>
        </p:txBody>
      </p:sp>
      <p:cxnSp>
        <p:nvCxnSpPr>
          <p:cNvPr id="8" name="Elbow Connector 7"/>
          <p:cNvCxnSpPr>
            <a:endCxn id="14" idx="1"/>
          </p:cNvCxnSpPr>
          <p:nvPr/>
        </p:nvCxnSpPr>
        <p:spPr>
          <a:xfrm flipV="1">
            <a:off x="5706745" y="1409065"/>
            <a:ext cx="1769745" cy="1223645"/>
          </a:xfrm>
          <a:prstGeom prst="bentConnector3">
            <a:avLst>
              <a:gd name="adj1" fmla="val 5001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6" idx="1"/>
          </p:cNvCxnSpPr>
          <p:nvPr/>
        </p:nvCxnSpPr>
        <p:spPr>
          <a:xfrm flipV="1">
            <a:off x="5743575" y="2192655"/>
            <a:ext cx="1732915" cy="598170"/>
          </a:xfrm>
          <a:prstGeom prst="bentConnector3">
            <a:avLst>
              <a:gd name="adj1" fmla="val 56357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718810" y="2933065"/>
            <a:ext cx="1744345" cy="83820"/>
          </a:xfrm>
          <a:prstGeom prst="bentConnector3">
            <a:avLst>
              <a:gd name="adj1" fmla="val 5001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5706745" y="3064510"/>
            <a:ext cx="1757680" cy="688975"/>
          </a:xfrm>
          <a:prstGeom prst="bentConnector3">
            <a:avLst>
              <a:gd name="adj1" fmla="val 43822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1" idx="1"/>
          </p:cNvCxnSpPr>
          <p:nvPr/>
        </p:nvCxnSpPr>
        <p:spPr>
          <a:xfrm rot="16200000">
            <a:off x="2315210" y="1550035"/>
            <a:ext cx="1231900" cy="9334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rcRect t="14667" b="26222"/>
          <a:stretch>
            <a:fillRect/>
          </a:stretch>
        </p:blipFill>
        <p:spPr>
          <a:xfrm>
            <a:off x="1842135" y="2199005"/>
            <a:ext cx="3968750" cy="185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IMG20220508025523"/>
          <p:cNvPicPr>
            <a:picLocks noChangeAspect="1"/>
          </p:cNvPicPr>
          <p:nvPr/>
        </p:nvPicPr>
        <p:blipFill>
          <a:blip r:embed="rId2"/>
          <a:srcRect l="35802" t="39574" r="37333" b="6944"/>
          <a:stretch>
            <a:fillRect/>
          </a:stretch>
        </p:blipFill>
        <p:spPr>
          <a:xfrm rot="16200000">
            <a:off x="8335010" y="1420495"/>
            <a:ext cx="1381760" cy="3667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270500" y="2921635"/>
            <a:ext cx="697865" cy="1587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270500" y="3119755"/>
            <a:ext cx="697865" cy="1587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964555" y="2904490"/>
            <a:ext cx="3810" cy="23114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981700" y="2928620"/>
            <a:ext cx="1657350" cy="9525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43525" y="3404870"/>
            <a:ext cx="2324100" cy="30480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726680" y="2089150"/>
            <a:ext cx="287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Servo motor circuit Board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9392920" y="2793365"/>
            <a:ext cx="79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Signal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VCC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GND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1365" y="695960"/>
            <a:ext cx="1155065" cy="1130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DC Motor  Pump</a:t>
            </a:r>
            <a:endParaRPr lang="en-US" b="1"/>
          </a:p>
        </p:txBody>
      </p:sp>
      <p:cxnSp>
        <p:nvCxnSpPr>
          <p:cNvPr id="18" name="Elbow Connector 17"/>
          <p:cNvCxnSpPr/>
          <p:nvPr/>
        </p:nvCxnSpPr>
        <p:spPr>
          <a:xfrm rot="5400000" flipV="1">
            <a:off x="1309370" y="2041525"/>
            <a:ext cx="1333500" cy="857250"/>
          </a:xfrm>
          <a:prstGeom prst="bentConnector3">
            <a:avLst>
              <a:gd name="adj1" fmla="val 100904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928370" y="4255770"/>
            <a:ext cx="2095500" cy="857250"/>
          </a:xfrm>
          <a:prstGeom prst="bentConnector3">
            <a:avLst>
              <a:gd name="adj1" fmla="val 1151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59180" y="1779270"/>
            <a:ext cx="12065" cy="40246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571240" y="1851025"/>
            <a:ext cx="69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Relay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10861675" y="2805430"/>
            <a:ext cx="112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Receiver</a:t>
            </a:r>
            <a:endParaRPr lang="en-US" b="1"/>
          </a:p>
          <a:p>
            <a:r>
              <a:rPr lang="en-US" b="1"/>
              <a:t>Channel 6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997585" y="5923915"/>
            <a:ext cx="84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Supply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Presentation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kathan</cp:lastModifiedBy>
  <cp:revision>1</cp:revision>
  <dcterms:created xsi:type="dcterms:W3CDTF">2022-05-07T22:25:46Z</dcterms:created>
  <dcterms:modified xsi:type="dcterms:W3CDTF">2022-05-07T22:25:46Z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EC1680FD8EB1410DA6D29F8D509A95D4</vt:lpwstr>
  </property>
  <property fmtid="{D5CDD505-2E9C-101B-9397-08002B2CF9AE}" pid="3" name="KSOProductBuildVer">
    <vt:lpwstr>1033-11.2.0.11074</vt:lpwstr>
  </property>
</Properties>
</file>