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43891200" cy="5109051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13824">
          <p15:clr>
            <a:srgbClr val="9AA0A6"/>
          </p15:clr>
        </p15:guide>
        <p15:guide id="2" orient="horz" pos="16092">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ijGAtITs72SIyVkWHBAtExA8xgv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3" d="100"/>
          <a:sy n="33" d="100"/>
        </p:scale>
        <p:origin x="-568" y="-6604"/>
      </p:cViewPr>
      <p:guideLst>
        <p:guide pos="13824"/>
        <p:guide orient="horz" pos="1609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955800" y="685800"/>
            <a:ext cx="29464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1955800" y="685800"/>
            <a:ext cx="29464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3"/>
          <p:cNvSpPr txBox="1">
            <a:spLocks noGrp="1"/>
          </p:cNvSpPr>
          <p:nvPr>
            <p:ph type="dt" idx="10"/>
          </p:nvPr>
        </p:nvSpPr>
        <p:spPr>
          <a:xfrm>
            <a:off x="3017520" y="47353340"/>
            <a:ext cx="9875520" cy="272009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3"/>
          <p:cNvSpPr txBox="1">
            <a:spLocks noGrp="1"/>
          </p:cNvSpPr>
          <p:nvPr>
            <p:ph type="ftr" idx="11"/>
          </p:nvPr>
        </p:nvSpPr>
        <p:spPr>
          <a:xfrm>
            <a:off x="14538960" y="47353340"/>
            <a:ext cx="14813280" cy="272009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 name="Google Shape;14;p3"/>
          <p:cNvSpPr txBox="1">
            <a:spLocks noGrp="1"/>
          </p:cNvSpPr>
          <p:nvPr>
            <p:ph type="sldNum" idx="12"/>
          </p:nvPr>
        </p:nvSpPr>
        <p:spPr>
          <a:xfrm>
            <a:off x="30998160" y="47353340"/>
            <a:ext cx="9875520" cy="272009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432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432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432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432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432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432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432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432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432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2"/>
          <p:cNvSpPr txBox="1">
            <a:spLocks noGrp="1"/>
          </p:cNvSpPr>
          <p:nvPr>
            <p:ph type="title"/>
          </p:nvPr>
        </p:nvSpPr>
        <p:spPr>
          <a:xfrm>
            <a:off x="3017520" y="2720108"/>
            <a:ext cx="37856160" cy="98751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2"/>
          <p:cNvSpPr txBox="1">
            <a:spLocks noGrp="1"/>
          </p:cNvSpPr>
          <p:nvPr>
            <p:ph type="body" idx="1"/>
          </p:nvPr>
        </p:nvSpPr>
        <p:spPr>
          <a:xfrm rot="5400000">
            <a:off x="5737370" y="10880634"/>
            <a:ext cx="32416461" cy="3785616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600"/>
              </a:spcBef>
              <a:spcAft>
                <a:spcPts val="0"/>
              </a:spcAft>
              <a:buClr>
                <a:schemeClr val="dk1"/>
              </a:buClr>
              <a:buSzPts val="1800"/>
              <a:buChar char="•"/>
              <a:defRPr/>
            </a:lvl1pPr>
            <a:lvl2pPr marL="914400" lvl="1" indent="-342900" algn="l">
              <a:lnSpc>
                <a:spcPct val="90000"/>
              </a:lnSpc>
              <a:spcBef>
                <a:spcPts val="1800"/>
              </a:spcBef>
              <a:spcAft>
                <a:spcPts val="0"/>
              </a:spcAft>
              <a:buClr>
                <a:schemeClr val="dk1"/>
              </a:buClr>
              <a:buSzPts val="1800"/>
              <a:buChar char="•"/>
              <a:defRPr/>
            </a:lvl2pPr>
            <a:lvl3pPr marL="1371600" lvl="2" indent="-342900" algn="l">
              <a:lnSpc>
                <a:spcPct val="90000"/>
              </a:lnSpc>
              <a:spcBef>
                <a:spcPts val="1800"/>
              </a:spcBef>
              <a:spcAft>
                <a:spcPts val="0"/>
              </a:spcAft>
              <a:buClr>
                <a:schemeClr val="dk1"/>
              </a:buClr>
              <a:buSzPts val="1800"/>
              <a:buChar char="•"/>
              <a:defRPr/>
            </a:lvl3pPr>
            <a:lvl4pPr marL="1828800" lvl="3" indent="-342900" algn="l">
              <a:lnSpc>
                <a:spcPct val="90000"/>
              </a:lnSpc>
              <a:spcBef>
                <a:spcPts val="1800"/>
              </a:spcBef>
              <a:spcAft>
                <a:spcPts val="0"/>
              </a:spcAft>
              <a:buClr>
                <a:schemeClr val="dk1"/>
              </a:buClr>
              <a:buSzPts val="1800"/>
              <a:buChar char="•"/>
              <a:defRPr/>
            </a:lvl4pPr>
            <a:lvl5pPr marL="2286000" lvl="4" indent="-342900" algn="l">
              <a:lnSpc>
                <a:spcPct val="90000"/>
              </a:lnSpc>
              <a:spcBef>
                <a:spcPts val="1800"/>
              </a:spcBef>
              <a:spcAft>
                <a:spcPts val="0"/>
              </a:spcAft>
              <a:buClr>
                <a:schemeClr val="dk1"/>
              </a:buClr>
              <a:buSzPts val="1800"/>
              <a:buChar char="•"/>
              <a:defRPr/>
            </a:lvl5pPr>
            <a:lvl6pPr marL="2743200" lvl="5" indent="-342900" algn="l">
              <a:lnSpc>
                <a:spcPct val="90000"/>
              </a:lnSpc>
              <a:spcBef>
                <a:spcPts val="1800"/>
              </a:spcBef>
              <a:spcAft>
                <a:spcPts val="0"/>
              </a:spcAft>
              <a:buClr>
                <a:schemeClr val="dk1"/>
              </a:buClr>
              <a:buSzPts val="1800"/>
              <a:buChar char="•"/>
              <a:defRPr/>
            </a:lvl6pPr>
            <a:lvl7pPr marL="3200400" lvl="6" indent="-342900" algn="l">
              <a:lnSpc>
                <a:spcPct val="90000"/>
              </a:lnSpc>
              <a:spcBef>
                <a:spcPts val="1800"/>
              </a:spcBef>
              <a:spcAft>
                <a:spcPts val="0"/>
              </a:spcAft>
              <a:buClr>
                <a:schemeClr val="dk1"/>
              </a:buClr>
              <a:buSzPts val="1800"/>
              <a:buChar char="•"/>
              <a:defRPr/>
            </a:lvl7pPr>
            <a:lvl8pPr marL="3657600" lvl="7" indent="-342900" algn="l">
              <a:lnSpc>
                <a:spcPct val="90000"/>
              </a:lnSpc>
              <a:spcBef>
                <a:spcPts val="1800"/>
              </a:spcBef>
              <a:spcAft>
                <a:spcPts val="0"/>
              </a:spcAft>
              <a:buClr>
                <a:schemeClr val="dk1"/>
              </a:buClr>
              <a:buSzPts val="1800"/>
              <a:buChar char="•"/>
              <a:defRPr/>
            </a:lvl8pPr>
            <a:lvl9pPr marL="4114800" lvl="8" indent="-342900" algn="l">
              <a:lnSpc>
                <a:spcPct val="90000"/>
              </a:lnSpc>
              <a:spcBef>
                <a:spcPts val="1800"/>
              </a:spcBef>
              <a:spcAft>
                <a:spcPts val="0"/>
              </a:spcAft>
              <a:buClr>
                <a:schemeClr val="dk1"/>
              </a:buClr>
              <a:buSzPts val="1800"/>
              <a:buChar char="•"/>
              <a:defRPr/>
            </a:lvl9pPr>
          </a:lstStyle>
          <a:p>
            <a:endParaRPr/>
          </a:p>
        </p:txBody>
      </p:sp>
      <p:sp>
        <p:nvSpPr>
          <p:cNvPr id="71" name="Google Shape;71;p12"/>
          <p:cNvSpPr txBox="1">
            <a:spLocks noGrp="1"/>
          </p:cNvSpPr>
          <p:nvPr>
            <p:ph type="dt" idx="10"/>
          </p:nvPr>
        </p:nvSpPr>
        <p:spPr>
          <a:xfrm>
            <a:off x="3017520" y="47353340"/>
            <a:ext cx="9875520" cy="272009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2"/>
          <p:cNvSpPr txBox="1">
            <a:spLocks noGrp="1"/>
          </p:cNvSpPr>
          <p:nvPr>
            <p:ph type="ftr" idx="11"/>
          </p:nvPr>
        </p:nvSpPr>
        <p:spPr>
          <a:xfrm>
            <a:off x="14538960" y="47353340"/>
            <a:ext cx="14813280" cy="272009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2"/>
          <p:cNvSpPr txBox="1">
            <a:spLocks noGrp="1"/>
          </p:cNvSpPr>
          <p:nvPr>
            <p:ph type="sldNum" idx="12"/>
          </p:nvPr>
        </p:nvSpPr>
        <p:spPr>
          <a:xfrm>
            <a:off x="30998160" y="47353340"/>
            <a:ext cx="9875520" cy="272009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432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432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432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432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432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432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432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432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432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rot="5400000">
            <a:off x="14493236" y="19636501"/>
            <a:ext cx="43296848" cy="946404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3"/>
          <p:cNvSpPr txBox="1">
            <a:spLocks noGrp="1"/>
          </p:cNvSpPr>
          <p:nvPr>
            <p:ph type="body" idx="1"/>
          </p:nvPr>
        </p:nvSpPr>
        <p:spPr>
          <a:xfrm rot="5400000">
            <a:off x="-4709164" y="10446781"/>
            <a:ext cx="43296848" cy="2784348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600"/>
              </a:spcBef>
              <a:spcAft>
                <a:spcPts val="0"/>
              </a:spcAft>
              <a:buClr>
                <a:schemeClr val="dk1"/>
              </a:buClr>
              <a:buSzPts val="1800"/>
              <a:buChar char="•"/>
              <a:defRPr/>
            </a:lvl1pPr>
            <a:lvl2pPr marL="914400" lvl="1" indent="-342900" algn="l">
              <a:lnSpc>
                <a:spcPct val="90000"/>
              </a:lnSpc>
              <a:spcBef>
                <a:spcPts val="1800"/>
              </a:spcBef>
              <a:spcAft>
                <a:spcPts val="0"/>
              </a:spcAft>
              <a:buClr>
                <a:schemeClr val="dk1"/>
              </a:buClr>
              <a:buSzPts val="1800"/>
              <a:buChar char="•"/>
              <a:defRPr/>
            </a:lvl2pPr>
            <a:lvl3pPr marL="1371600" lvl="2" indent="-342900" algn="l">
              <a:lnSpc>
                <a:spcPct val="90000"/>
              </a:lnSpc>
              <a:spcBef>
                <a:spcPts val="1800"/>
              </a:spcBef>
              <a:spcAft>
                <a:spcPts val="0"/>
              </a:spcAft>
              <a:buClr>
                <a:schemeClr val="dk1"/>
              </a:buClr>
              <a:buSzPts val="1800"/>
              <a:buChar char="•"/>
              <a:defRPr/>
            </a:lvl3pPr>
            <a:lvl4pPr marL="1828800" lvl="3" indent="-342900" algn="l">
              <a:lnSpc>
                <a:spcPct val="90000"/>
              </a:lnSpc>
              <a:spcBef>
                <a:spcPts val="1800"/>
              </a:spcBef>
              <a:spcAft>
                <a:spcPts val="0"/>
              </a:spcAft>
              <a:buClr>
                <a:schemeClr val="dk1"/>
              </a:buClr>
              <a:buSzPts val="1800"/>
              <a:buChar char="•"/>
              <a:defRPr/>
            </a:lvl4pPr>
            <a:lvl5pPr marL="2286000" lvl="4" indent="-342900" algn="l">
              <a:lnSpc>
                <a:spcPct val="90000"/>
              </a:lnSpc>
              <a:spcBef>
                <a:spcPts val="1800"/>
              </a:spcBef>
              <a:spcAft>
                <a:spcPts val="0"/>
              </a:spcAft>
              <a:buClr>
                <a:schemeClr val="dk1"/>
              </a:buClr>
              <a:buSzPts val="1800"/>
              <a:buChar char="•"/>
              <a:defRPr/>
            </a:lvl5pPr>
            <a:lvl6pPr marL="2743200" lvl="5" indent="-342900" algn="l">
              <a:lnSpc>
                <a:spcPct val="90000"/>
              </a:lnSpc>
              <a:spcBef>
                <a:spcPts val="1800"/>
              </a:spcBef>
              <a:spcAft>
                <a:spcPts val="0"/>
              </a:spcAft>
              <a:buClr>
                <a:schemeClr val="dk1"/>
              </a:buClr>
              <a:buSzPts val="1800"/>
              <a:buChar char="•"/>
              <a:defRPr/>
            </a:lvl6pPr>
            <a:lvl7pPr marL="3200400" lvl="6" indent="-342900" algn="l">
              <a:lnSpc>
                <a:spcPct val="90000"/>
              </a:lnSpc>
              <a:spcBef>
                <a:spcPts val="1800"/>
              </a:spcBef>
              <a:spcAft>
                <a:spcPts val="0"/>
              </a:spcAft>
              <a:buClr>
                <a:schemeClr val="dk1"/>
              </a:buClr>
              <a:buSzPts val="1800"/>
              <a:buChar char="•"/>
              <a:defRPr/>
            </a:lvl7pPr>
            <a:lvl8pPr marL="3657600" lvl="7" indent="-342900" algn="l">
              <a:lnSpc>
                <a:spcPct val="90000"/>
              </a:lnSpc>
              <a:spcBef>
                <a:spcPts val="1800"/>
              </a:spcBef>
              <a:spcAft>
                <a:spcPts val="0"/>
              </a:spcAft>
              <a:buClr>
                <a:schemeClr val="dk1"/>
              </a:buClr>
              <a:buSzPts val="1800"/>
              <a:buChar char="•"/>
              <a:defRPr/>
            </a:lvl8pPr>
            <a:lvl9pPr marL="4114800" lvl="8" indent="-342900" algn="l">
              <a:lnSpc>
                <a:spcPct val="90000"/>
              </a:lnSpc>
              <a:spcBef>
                <a:spcPts val="1800"/>
              </a:spcBef>
              <a:spcAft>
                <a:spcPts val="0"/>
              </a:spcAft>
              <a:buClr>
                <a:schemeClr val="dk1"/>
              </a:buClr>
              <a:buSzPts val="1800"/>
              <a:buChar char="•"/>
              <a:defRPr/>
            </a:lvl9pPr>
          </a:lstStyle>
          <a:p>
            <a:endParaRPr/>
          </a:p>
        </p:txBody>
      </p:sp>
      <p:sp>
        <p:nvSpPr>
          <p:cNvPr id="77" name="Google Shape;77;p13"/>
          <p:cNvSpPr txBox="1">
            <a:spLocks noGrp="1"/>
          </p:cNvSpPr>
          <p:nvPr>
            <p:ph type="dt" idx="10"/>
          </p:nvPr>
        </p:nvSpPr>
        <p:spPr>
          <a:xfrm>
            <a:off x="3017520" y="47353340"/>
            <a:ext cx="9875520" cy="272009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3"/>
          <p:cNvSpPr txBox="1">
            <a:spLocks noGrp="1"/>
          </p:cNvSpPr>
          <p:nvPr>
            <p:ph type="ftr" idx="11"/>
          </p:nvPr>
        </p:nvSpPr>
        <p:spPr>
          <a:xfrm>
            <a:off x="14538960" y="47353340"/>
            <a:ext cx="14813280" cy="272009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3"/>
          <p:cNvSpPr txBox="1">
            <a:spLocks noGrp="1"/>
          </p:cNvSpPr>
          <p:nvPr>
            <p:ph type="sldNum" idx="12"/>
          </p:nvPr>
        </p:nvSpPr>
        <p:spPr>
          <a:xfrm>
            <a:off x="30998160" y="47353340"/>
            <a:ext cx="9875520" cy="272009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432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432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432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432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432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432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432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432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432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4"/>
          <p:cNvSpPr txBox="1">
            <a:spLocks noGrp="1"/>
          </p:cNvSpPr>
          <p:nvPr>
            <p:ph type="ctrTitle"/>
          </p:nvPr>
        </p:nvSpPr>
        <p:spPr>
          <a:xfrm>
            <a:off x="5486400" y="8361345"/>
            <a:ext cx="32918400" cy="17787067"/>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2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4"/>
          <p:cNvSpPr txBox="1">
            <a:spLocks noGrp="1"/>
          </p:cNvSpPr>
          <p:nvPr>
            <p:ph type="subTitle" idx="1"/>
          </p:nvPr>
        </p:nvSpPr>
        <p:spPr>
          <a:xfrm>
            <a:off x="5486400" y="26834349"/>
            <a:ext cx="32918400" cy="12335044"/>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3600"/>
              </a:spcBef>
              <a:spcAft>
                <a:spcPts val="0"/>
              </a:spcAft>
              <a:buClr>
                <a:schemeClr val="dk1"/>
              </a:buClr>
              <a:buSzPts val="2400"/>
              <a:buNone/>
              <a:defRPr sz="8640"/>
            </a:lvl1pPr>
            <a:lvl2pPr lvl="1" algn="ctr">
              <a:lnSpc>
                <a:spcPct val="90000"/>
              </a:lnSpc>
              <a:spcBef>
                <a:spcPts val="1800"/>
              </a:spcBef>
              <a:spcAft>
                <a:spcPts val="0"/>
              </a:spcAft>
              <a:buClr>
                <a:schemeClr val="dk1"/>
              </a:buClr>
              <a:buSzPts val="2000"/>
              <a:buNone/>
              <a:defRPr sz="7200"/>
            </a:lvl2pPr>
            <a:lvl3pPr lvl="2" algn="ctr">
              <a:lnSpc>
                <a:spcPct val="90000"/>
              </a:lnSpc>
              <a:spcBef>
                <a:spcPts val="1800"/>
              </a:spcBef>
              <a:spcAft>
                <a:spcPts val="0"/>
              </a:spcAft>
              <a:buClr>
                <a:schemeClr val="dk1"/>
              </a:buClr>
              <a:buSzPts val="1800"/>
              <a:buNone/>
              <a:defRPr sz="6480"/>
            </a:lvl3pPr>
            <a:lvl4pPr lvl="3" algn="ctr">
              <a:lnSpc>
                <a:spcPct val="90000"/>
              </a:lnSpc>
              <a:spcBef>
                <a:spcPts val="1800"/>
              </a:spcBef>
              <a:spcAft>
                <a:spcPts val="0"/>
              </a:spcAft>
              <a:buClr>
                <a:schemeClr val="dk1"/>
              </a:buClr>
              <a:buSzPts val="1600"/>
              <a:buNone/>
              <a:defRPr sz="5760"/>
            </a:lvl4pPr>
            <a:lvl5pPr lvl="4" algn="ctr">
              <a:lnSpc>
                <a:spcPct val="90000"/>
              </a:lnSpc>
              <a:spcBef>
                <a:spcPts val="1800"/>
              </a:spcBef>
              <a:spcAft>
                <a:spcPts val="0"/>
              </a:spcAft>
              <a:buClr>
                <a:schemeClr val="dk1"/>
              </a:buClr>
              <a:buSzPts val="1600"/>
              <a:buNone/>
              <a:defRPr sz="5760"/>
            </a:lvl5pPr>
            <a:lvl6pPr lvl="5" algn="ctr">
              <a:lnSpc>
                <a:spcPct val="90000"/>
              </a:lnSpc>
              <a:spcBef>
                <a:spcPts val="1800"/>
              </a:spcBef>
              <a:spcAft>
                <a:spcPts val="0"/>
              </a:spcAft>
              <a:buClr>
                <a:schemeClr val="dk1"/>
              </a:buClr>
              <a:buSzPts val="1600"/>
              <a:buNone/>
              <a:defRPr sz="5760"/>
            </a:lvl6pPr>
            <a:lvl7pPr lvl="6" algn="ctr">
              <a:lnSpc>
                <a:spcPct val="90000"/>
              </a:lnSpc>
              <a:spcBef>
                <a:spcPts val="1800"/>
              </a:spcBef>
              <a:spcAft>
                <a:spcPts val="0"/>
              </a:spcAft>
              <a:buClr>
                <a:schemeClr val="dk1"/>
              </a:buClr>
              <a:buSzPts val="1600"/>
              <a:buNone/>
              <a:defRPr sz="5760"/>
            </a:lvl7pPr>
            <a:lvl8pPr lvl="7" algn="ctr">
              <a:lnSpc>
                <a:spcPct val="90000"/>
              </a:lnSpc>
              <a:spcBef>
                <a:spcPts val="1800"/>
              </a:spcBef>
              <a:spcAft>
                <a:spcPts val="0"/>
              </a:spcAft>
              <a:buClr>
                <a:schemeClr val="dk1"/>
              </a:buClr>
              <a:buSzPts val="1600"/>
              <a:buNone/>
              <a:defRPr sz="5760"/>
            </a:lvl8pPr>
            <a:lvl9pPr lvl="8" algn="ctr">
              <a:lnSpc>
                <a:spcPct val="90000"/>
              </a:lnSpc>
              <a:spcBef>
                <a:spcPts val="1800"/>
              </a:spcBef>
              <a:spcAft>
                <a:spcPts val="0"/>
              </a:spcAft>
              <a:buClr>
                <a:schemeClr val="dk1"/>
              </a:buClr>
              <a:buSzPts val="1600"/>
              <a:buNone/>
              <a:defRPr sz="5760"/>
            </a:lvl9pPr>
          </a:lstStyle>
          <a:p>
            <a:endParaRPr/>
          </a:p>
        </p:txBody>
      </p:sp>
      <p:sp>
        <p:nvSpPr>
          <p:cNvPr id="18" name="Google Shape;18;p4"/>
          <p:cNvSpPr txBox="1">
            <a:spLocks noGrp="1"/>
          </p:cNvSpPr>
          <p:nvPr>
            <p:ph type="dt" idx="10"/>
          </p:nvPr>
        </p:nvSpPr>
        <p:spPr>
          <a:xfrm>
            <a:off x="3017520" y="47353340"/>
            <a:ext cx="9875520" cy="272009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4"/>
          <p:cNvSpPr txBox="1">
            <a:spLocks noGrp="1"/>
          </p:cNvSpPr>
          <p:nvPr>
            <p:ph type="ftr" idx="11"/>
          </p:nvPr>
        </p:nvSpPr>
        <p:spPr>
          <a:xfrm>
            <a:off x="14538960" y="47353340"/>
            <a:ext cx="14813280" cy="272009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4"/>
          <p:cNvSpPr txBox="1">
            <a:spLocks noGrp="1"/>
          </p:cNvSpPr>
          <p:nvPr>
            <p:ph type="sldNum" idx="12"/>
          </p:nvPr>
        </p:nvSpPr>
        <p:spPr>
          <a:xfrm>
            <a:off x="30998160" y="47353340"/>
            <a:ext cx="9875520" cy="272009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432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432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432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432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432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432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432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432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432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017520" y="2720108"/>
            <a:ext cx="37856160" cy="98751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5"/>
          <p:cNvSpPr txBox="1">
            <a:spLocks noGrp="1"/>
          </p:cNvSpPr>
          <p:nvPr>
            <p:ph type="body" idx="1"/>
          </p:nvPr>
        </p:nvSpPr>
        <p:spPr>
          <a:xfrm>
            <a:off x="3017520" y="13600484"/>
            <a:ext cx="37856160" cy="3241646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600"/>
              </a:spcBef>
              <a:spcAft>
                <a:spcPts val="0"/>
              </a:spcAft>
              <a:buClr>
                <a:schemeClr val="dk1"/>
              </a:buClr>
              <a:buSzPts val="1800"/>
              <a:buChar char="•"/>
              <a:defRPr/>
            </a:lvl1pPr>
            <a:lvl2pPr marL="914400" lvl="1" indent="-342900" algn="l">
              <a:lnSpc>
                <a:spcPct val="90000"/>
              </a:lnSpc>
              <a:spcBef>
                <a:spcPts val="1800"/>
              </a:spcBef>
              <a:spcAft>
                <a:spcPts val="0"/>
              </a:spcAft>
              <a:buClr>
                <a:schemeClr val="dk1"/>
              </a:buClr>
              <a:buSzPts val="1800"/>
              <a:buChar char="•"/>
              <a:defRPr/>
            </a:lvl2pPr>
            <a:lvl3pPr marL="1371600" lvl="2" indent="-342900" algn="l">
              <a:lnSpc>
                <a:spcPct val="90000"/>
              </a:lnSpc>
              <a:spcBef>
                <a:spcPts val="1800"/>
              </a:spcBef>
              <a:spcAft>
                <a:spcPts val="0"/>
              </a:spcAft>
              <a:buClr>
                <a:schemeClr val="dk1"/>
              </a:buClr>
              <a:buSzPts val="1800"/>
              <a:buChar char="•"/>
              <a:defRPr/>
            </a:lvl3pPr>
            <a:lvl4pPr marL="1828800" lvl="3" indent="-342900" algn="l">
              <a:lnSpc>
                <a:spcPct val="90000"/>
              </a:lnSpc>
              <a:spcBef>
                <a:spcPts val="1800"/>
              </a:spcBef>
              <a:spcAft>
                <a:spcPts val="0"/>
              </a:spcAft>
              <a:buClr>
                <a:schemeClr val="dk1"/>
              </a:buClr>
              <a:buSzPts val="1800"/>
              <a:buChar char="•"/>
              <a:defRPr/>
            </a:lvl4pPr>
            <a:lvl5pPr marL="2286000" lvl="4" indent="-342900" algn="l">
              <a:lnSpc>
                <a:spcPct val="90000"/>
              </a:lnSpc>
              <a:spcBef>
                <a:spcPts val="1800"/>
              </a:spcBef>
              <a:spcAft>
                <a:spcPts val="0"/>
              </a:spcAft>
              <a:buClr>
                <a:schemeClr val="dk1"/>
              </a:buClr>
              <a:buSzPts val="1800"/>
              <a:buChar char="•"/>
              <a:defRPr/>
            </a:lvl5pPr>
            <a:lvl6pPr marL="2743200" lvl="5" indent="-342900" algn="l">
              <a:lnSpc>
                <a:spcPct val="90000"/>
              </a:lnSpc>
              <a:spcBef>
                <a:spcPts val="1800"/>
              </a:spcBef>
              <a:spcAft>
                <a:spcPts val="0"/>
              </a:spcAft>
              <a:buClr>
                <a:schemeClr val="dk1"/>
              </a:buClr>
              <a:buSzPts val="1800"/>
              <a:buChar char="•"/>
              <a:defRPr/>
            </a:lvl6pPr>
            <a:lvl7pPr marL="3200400" lvl="6" indent="-342900" algn="l">
              <a:lnSpc>
                <a:spcPct val="90000"/>
              </a:lnSpc>
              <a:spcBef>
                <a:spcPts val="1800"/>
              </a:spcBef>
              <a:spcAft>
                <a:spcPts val="0"/>
              </a:spcAft>
              <a:buClr>
                <a:schemeClr val="dk1"/>
              </a:buClr>
              <a:buSzPts val="1800"/>
              <a:buChar char="•"/>
              <a:defRPr/>
            </a:lvl7pPr>
            <a:lvl8pPr marL="3657600" lvl="7" indent="-342900" algn="l">
              <a:lnSpc>
                <a:spcPct val="90000"/>
              </a:lnSpc>
              <a:spcBef>
                <a:spcPts val="1800"/>
              </a:spcBef>
              <a:spcAft>
                <a:spcPts val="0"/>
              </a:spcAft>
              <a:buClr>
                <a:schemeClr val="dk1"/>
              </a:buClr>
              <a:buSzPts val="1800"/>
              <a:buChar char="•"/>
              <a:defRPr/>
            </a:lvl8pPr>
            <a:lvl9pPr marL="4114800" lvl="8" indent="-342900" algn="l">
              <a:lnSpc>
                <a:spcPct val="90000"/>
              </a:lnSpc>
              <a:spcBef>
                <a:spcPts val="1800"/>
              </a:spcBef>
              <a:spcAft>
                <a:spcPts val="0"/>
              </a:spcAft>
              <a:buClr>
                <a:schemeClr val="dk1"/>
              </a:buClr>
              <a:buSzPts val="1800"/>
              <a:buChar char="•"/>
              <a:defRPr/>
            </a:lvl9pPr>
          </a:lstStyle>
          <a:p>
            <a:endParaRPr/>
          </a:p>
        </p:txBody>
      </p:sp>
      <p:sp>
        <p:nvSpPr>
          <p:cNvPr id="24" name="Google Shape;24;p5"/>
          <p:cNvSpPr txBox="1">
            <a:spLocks noGrp="1"/>
          </p:cNvSpPr>
          <p:nvPr>
            <p:ph type="dt" idx="10"/>
          </p:nvPr>
        </p:nvSpPr>
        <p:spPr>
          <a:xfrm>
            <a:off x="3017520" y="47353340"/>
            <a:ext cx="9875520" cy="272009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5"/>
          <p:cNvSpPr txBox="1">
            <a:spLocks noGrp="1"/>
          </p:cNvSpPr>
          <p:nvPr>
            <p:ph type="ftr" idx="11"/>
          </p:nvPr>
        </p:nvSpPr>
        <p:spPr>
          <a:xfrm>
            <a:off x="14538960" y="47353340"/>
            <a:ext cx="14813280" cy="272009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5"/>
          <p:cNvSpPr txBox="1">
            <a:spLocks noGrp="1"/>
          </p:cNvSpPr>
          <p:nvPr>
            <p:ph type="sldNum" idx="12"/>
          </p:nvPr>
        </p:nvSpPr>
        <p:spPr>
          <a:xfrm>
            <a:off x="30998160" y="47353340"/>
            <a:ext cx="9875520" cy="272009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432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432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432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432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432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432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432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432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432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2994660" y="12737163"/>
            <a:ext cx="37856160" cy="21252231"/>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2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6"/>
          <p:cNvSpPr txBox="1">
            <a:spLocks noGrp="1"/>
          </p:cNvSpPr>
          <p:nvPr>
            <p:ph type="body" idx="1"/>
          </p:nvPr>
        </p:nvSpPr>
        <p:spPr>
          <a:xfrm>
            <a:off x="2994660" y="34190448"/>
            <a:ext cx="37856160" cy="11176046"/>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3600"/>
              </a:spcBef>
              <a:spcAft>
                <a:spcPts val="0"/>
              </a:spcAft>
              <a:buClr>
                <a:srgbClr val="888888"/>
              </a:buClr>
              <a:buSzPts val="2400"/>
              <a:buNone/>
              <a:defRPr sz="8640">
                <a:solidFill>
                  <a:srgbClr val="888888"/>
                </a:solidFill>
              </a:defRPr>
            </a:lvl1pPr>
            <a:lvl2pPr marL="914400" lvl="1" indent="-228600" algn="l">
              <a:lnSpc>
                <a:spcPct val="90000"/>
              </a:lnSpc>
              <a:spcBef>
                <a:spcPts val="1800"/>
              </a:spcBef>
              <a:spcAft>
                <a:spcPts val="0"/>
              </a:spcAft>
              <a:buClr>
                <a:srgbClr val="888888"/>
              </a:buClr>
              <a:buSzPts val="2000"/>
              <a:buNone/>
              <a:defRPr sz="7200">
                <a:solidFill>
                  <a:srgbClr val="888888"/>
                </a:solidFill>
              </a:defRPr>
            </a:lvl2pPr>
            <a:lvl3pPr marL="1371600" lvl="2" indent="-228600" algn="l">
              <a:lnSpc>
                <a:spcPct val="90000"/>
              </a:lnSpc>
              <a:spcBef>
                <a:spcPts val="1800"/>
              </a:spcBef>
              <a:spcAft>
                <a:spcPts val="0"/>
              </a:spcAft>
              <a:buClr>
                <a:srgbClr val="888888"/>
              </a:buClr>
              <a:buSzPts val="1800"/>
              <a:buNone/>
              <a:defRPr sz="6480">
                <a:solidFill>
                  <a:srgbClr val="888888"/>
                </a:solidFill>
              </a:defRPr>
            </a:lvl3pPr>
            <a:lvl4pPr marL="1828800" lvl="3" indent="-228600" algn="l">
              <a:lnSpc>
                <a:spcPct val="90000"/>
              </a:lnSpc>
              <a:spcBef>
                <a:spcPts val="1800"/>
              </a:spcBef>
              <a:spcAft>
                <a:spcPts val="0"/>
              </a:spcAft>
              <a:buClr>
                <a:srgbClr val="888888"/>
              </a:buClr>
              <a:buSzPts val="1600"/>
              <a:buNone/>
              <a:defRPr sz="5760">
                <a:solidFill>
                  <a:srgbClr val="888888"/>
                </a:solidFill>
              </a:defRPr>
            </a:lvl4pPr>
            <a:lvl5pPr marL="2286000" lvl="4" indent="-228600" algn="l">
              <a:lnSpc>
                <a:spcPct val="90000"/>
              </a:lnSpc>
              <a:spcBef>
                <a:spcPts val="1800"/>
              </a:spcBef>
              <a:spcAft>
                <a:spcPts val="0"/>
              </a:spcAft>
              <a:buClr>
                <a:srgbClr val="888888"/>
              </a:buClr>
              <a:buSzPts val="1600"/>
              <a:buNone/>
              <a:defRPr sz="5760">
                <a:solidFill>
                  <a:srgbClr val="888888"/>
                </a:solidFill>
              </a:defRPr>
            </a:lvl5pPr>
            <a:lvl6pPr marL="2743200" lvl="5" indent="-228600" algn="l">
              <a:lnSpc>
                <a:spcPct val="90000"/>
              </a:lnSpc>
              <a:spcBef>
                <a:spcPts val="1800"/>
              </a:spcBef>
              <a:spcAft>
                <a:spcPts val="0"/>
              </a:spcAft>
              <a:buClr>
                <a:srgbClr val="888888"/>
              </a:buClr>
              <a:buSzPts val="1600"/>
              <a:buNone/>
              <a:defRPr sz="5760">
                <a:solidFill>
                  <a:srgbClr val="888888"/>
                </a:solidFill>
              </a:defRPr>
            </a:lvl6pPr>
            <a:lvl7pPr marL="3200400" lvl="6" indent="-228600" algn="l">
              <a:lnSpc>
                <a:spcPct val="90000"/>
              </a:lnSpc>
              <a:spcBef>
                <a:spcPts val="1800"/>
              </a:spcBef>
              <a:spcAft>
                <a:spcPts val="0"/>
              </a:spcAft>
              <a:buClr>
                <a:srgbClr val="888888"/>
              </a:buClr>
              <a:buSzPts val="1600"/>
              <a:buNone/>
              <a:defRPr sz="5760">
                <a:solidFill>
                  <a:srgbClr val="888888"/>
                </a:solidFill>
              </a:defRPr>
            </a:lvl7pPr>
            <a:lvl8pPr marL="3657600" lvl="7" indent="-228600" algn="l">
              <a:lnSpc>
                <a:spcPct val="90000"/>
              </a:lnSpc>
              <a:spcBef>
                <a:spcPts val="1800"/>
              </a:spcBef>
              <a:spcAft>
                <a:spcPts val="0"/>
              </a:spcAft>
              <a:buClr>
                <a:srgbClr val="888888"/>
              </a:buClr>
              <a:buSzPts val="1600"/>
              <a:buNone/>
              <a:defRPr sz="5760">
                <a:solidFill>
                  <a:srgbClr val="888888"/>
                </a:solidFill>
              </a:defRPr>
            </a:lvl8pPr>
            <a:lvl9pPr marL="4114800" lvl="8" indent="-228600" algn="l">
              <a:lnSpc>
                <a:spcPct val="90000"/>
              </a:lnSpc>
              <a:spcBef>
                <a:spcPts val="1800"/>
              </a:spcBef>
              <a:spcAft>
                <a:spcPts val="0"/>
              </a:spcAft>
              <a:buClr>
                <a:srgbClr val="888888"/>
              </a:buClr>
              <a:buSzPts val="1600"/>
              <a:buNone/>
              <a:defRPr sz="5760">
                <a:solidFill>
                  <a:srgbClr val="888888"/>
                </a:solidFill>
              </a:defRPr>
            </a:lvl9pPr>
          </a:lstStyle>
          <a:p>
            <a:endParaRPr/>
          </a:p>
        </p:txBody>
      </p:sp>
      <p:sp>
        <p:nvSpPr>
          <p:cNvPr id="30" name="Google Shape;30;p6"/>
          <p:cNvSpPr txBox="1">
            <a:spLocks noGrp="1"/>
          </p:cNvSpPr>
          <p:nvPr>
            <p:ph type="dt" idx="10"/>
          </p:nvPr>
        </p:nvSpPr>
        <p:spPr>
          <a:xfrm>
            <a:off x="3017520" y="47353340"/>
            <a:ext cx="9875520" cy="272009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6"/>
          <p:cNvSpPr txBox="1">
            <a:spLocks noGrp="1"/>
          </p:cNvSpPr>
          <p:nvPr>
            <p:ph type="ftr" idx="11"/>
          </p:nvPr>
        </p:nvSpPr>
        <p:spPr>
          <a:xfrm>
            <a:off x="14538960" y="47353340"/>
            <a:ext cx="14813280" cy="272009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6"/>
          <p:cNvSpPr txBox="1">
            <a:spLocks noGrp="1"/>
          </p:cNvSpPr>
          <p:nvPr>
            <p:ph type="sldNum" idx="12"/>
          </p:nvPr>
        </p:nvSpPr>
        <p:spPr>
          <a:xfrm>
            <a:off x="30998160" y="47353340"/>
            <a:ext cx="9875520" cy="272009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432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432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432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432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432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432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432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432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432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017520" y="2720108"/>
            <a:ext cx="37856160" cy="98751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7"/>
          <p:cNvSpPr txBox="1">
            <a:spLocks noGrp="1"/>
          </p:cNvSpPr>
          <p:nvPr>
            <p:ph type="body" idx="1"/>
          </p:nvPr>
        </p:nvSpPr>
        <p:spPr>
          <a:xfrm>
            <a:off x="3017520" y="13600484"/>
            <a:ext cx="18653760" cy="3241646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600"/>
              </a:spcBef>
              <a:spcAft>
                <a:spcPts val="0"/>
              </a:spcAft>
              <a:buClr>
                <a:schemeClr val="dk1"/>
              </a:buClr>
              <a:buSzPts val="1800"/>
              <a:buChar char="•"/>
              <a:defRPr/>
            </a:lvl1pPr>
            <a:lvl2pPr marL="914400" lvl="1" indent="-342900" algn="l">
              <a:lnSpc>
                <a:spcPct val="90000"/>
              </a:lnSpc>
              <a:spcBef>
                <a:spcPts val="1800"/>
              </a:spcBef>
              <a:spcAft>
                <a:spcPts val="0"/>
              </a:spcAft>
              <a:buClr>
                <a:schemeClr val="dk1"/>
              </a:buClr>
              <a:buSzPts val="1800"/>
              <a:buChar char="•"/>
              <a:defRPr/>
            </a:lvl2pPr>
            <a:lvl3pPr marL="1371600" lvl="2" indent="-342900" algn="l">
              <a:lnSpc>
                <a:spcPct val="90000"/>
              </a:lnSpc>
              <a:spcBef>
                <a:spcPts val="1800"/>
              </a:spcBef>
              <a:spcAft>
                <a:spcPts val="0"/>
              </a:spcAft>
              <a:buClr>
                <a:schemeClr val="dk1"/>
              </a:buClr>
              <a:buSzPts val="1800"/>
              <a:buChar char="•"/>
              <a:defRPr/>
            </a:lvl3pPr>
            <a:lvl4pPr marL="1828800" lvl="3" indent="-342900" algn="l">
              <a:lnSpc>
                <a:spcPct val="90000"/>
              </a:lnSpc>
              <a:spcBef>
                <a:spcPts val="1800"/>
              </a:spcBef>
              <a:spcAft>
                <a:spcPts val="0"/>
              </a:spcAft>
              <a:buClr>
                <a:schemeClr val="dk1"/>
              </a:buClr>
              <a:buSzPts val="1800"/>
              <a:buChar char="•"/>
              <a:defRPr/>
            </a:lvl4pPr>
            <a:lvl5pPr marL="2286000" lvl="4" indent="-342900" algn="l">
              <a:lnSpc>
                <a:spcPct val="90000"/>
              </a:lnSpc>
              <a:spcBef>
                <a:spcPts val="1800"/>
              </a:spcBef>
              <a:spcAft>
                <a:spcPts val="0"/>
              </a:spcAft>
              <a:buClr>
                <a:schemeClr val="dk1"/>
              </a:buClr>
              <a:buSzPts val="1800"/>
              <a:buChar char="•"/>
              <a:defRPr/>
            </a:lvl5pPr>
            <a:lvl6pPr marL="2743200" lvl="5" indent="-342900" algn="l">
              <a:lnSpc>
                <a:spcPct val="90000"/>
              </a:lnSpc>
              <a:spcBef>
                <a:spcPts val="1800"/>
              </a:spcBef>
              <a:spcAft>
                <a:spcPts val="0"/>
              </a:spcAft>
              <a:buClr>
                <a:schemeClr val="dk1"/>
              </a:buClr>
              <a:buSzPts val="1800"/>
              <a:buChar char="•"/>
              <a:defRPr/>
            </a:lvl6pPr>
            <a:lvl7pPr marL="3200400" lvl="6" indent="-342900" algn="l">
              <a:lnSpc>
                <a:spcPct val="90000"/>
              </a:lnSpc>
              <a:spcBef>
                <a:spcPts val="1800"/>
              </a:spcBef>
              <a:spcAft>
                <a:spcPts val="0"/>
              </a:spcAft>
              <a:buClr>
                <a:schemeClr val="dk1"/>
              </a:buClr>
              <a:buSzPts val="1800"/>
              <a:buChar char="•"/>
              <a:defRPr/>
            </a:lvl7pPr>
            <a:lvl8pPr marL="3657600" lvl="7" indent="-342900" algn="l">
              <a:lnSpc>
                <a:spcPct val="90000"/>
              </a:lnSpc>
              <a:spcBef>
                <a:spcPts val="1800"/>
              </a:spcBef>
              <a:spcAft>
                <a:spcPts val="0"/>
              </a:spcAft>
              <a:buClr>
                <a:schemeClr val="dk1"/>
              </a:buClr>
              <a:buSzPts val="1800"/>
              <a:buChar char="•"/>
              <a:defRPr/>
            </a:lvl8pPr>
            <a:lvl9pPr marL="4114800" lvl="8" indent="-342900" algn="l">
              <a:lnSpc>
                <a:spcPct val="90000"/>
              </a:lnSpc>
              <a:spcBef>
                <a:spcPts val="1800"/>
              </a:spcBef>
              <a:spcAft>
                <a:spcPts val="0"/>
              </a:spcAft>
              <a:buClr>
                <a:schemeClr val="dk1"/>
              </a:buClr>
              <a:buSzPts val="1800"/>
              <a:buChar char="•"/>
              <a:defRPr/>
            </a:lvl9pPr>
          </a:lstStyle>
          <a:p>
            <a:endParaRPr/>
          </a:p>
        </p:txBody>
      </p:sp>
      <p:sp>
        <p:nvSpPr>
          <p:cNvPr id="36" name="Google Shape;36;p7"/>
          <p:cNvSpPr txBox="1">
            <a:spLocks noGrp="1"/>
          </p:cNvSpPr>
          <p:nvPr>
            <p:ph type="body" idx="2"/>
          </p:nvPr>
        </p:nvSpPr>
        <p:spPr>
          <a:xfrm>
            <a:off x="22219920" y="13600484"/>
            <a:ext cx="18653760" cy="3241646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600"/>
              </a:spcBef>
              <a:spcAft>
                <a:spcPts val="0"/>
              </a:spcAft>
              <a:buClr>
                <a:schemeClr val="dk1"/>
              </a:buClr>
              <a:buSzPts val="1800"/>
              <a:buChar char="•"/>
              <a:defRPr/>
            </a:lvl1pPr>
            <a:lvl2pPr marL="914400" lvl="1" indent="-342900" algn="l">
              <a:lnSpc>
                <a:spcPct val="90000"/>
              </a:lnSpc>
              <a:spcBef>
                <a:spcPts val="1800"/>
              </a:spcBef>
              <a:spcAft>
                <a:spcPts val="0"/>
              </a:spcAft>
              <a:buClr>
                <a:schemeClr val="dk1"/>
              </a:buClr>
              <a:buSzPts val="1800"/>
              <a:buChar char="•"/>
              <a:defRPr/>
            </a:lvl2pPr>
            <a:lvl3pPr marL="1371600" lvl="2" indent="-342900" algn="l">
              <a:lnSpc>
                <a:spcPct val="90000"/>
              </a:lnSpc>
              <a:spcBef>
                <a:spcPts val="1800"/>
              </a:spcBef>
              <a:spcAft>
                <a:spcPts val="0"/>
              </a:spcAft>
              <a:buClr>
                <a:schemeClr val="dk1"/>
              </a:buClr>
              <a:buSzPts val="1800"/>
              <a:buChar char="•"/>
              <a:defRPr/>
            </a:lvl3pPr>
            <a:lvl4pPr marL="1828800" lvl="3" indent="-342900" algn="l">
              <a:lnSpc>
                <a:spcPct val="90000"/>
              </a:lnSpc>
              <a:spcBef>
                <a:spcPts val="1800"/>
              </a:spcBef>
              <a:spcAft>
                <a:spcPts val="0"/>
              </a:spcAft>
              <a:buClr>
                <a:schemeClr val="dk1"/>
              </a:buClr>
              <a:buSzPts val="1800"/>
              <a:buChar char="•"/>
              <a:defRPr/>
            </a:lvl4pPr>
            <a:lvl5pPr marL="2286000" lvl="4" indent="-342900" algn="l">
              <a:lnSpc>
                <a:spcPct val="90000"/>
              </a:lnSpc>
              <a:spcBef>
                <a:spcPts val="1800"/>
              </a:spcBef>
              <a:spcAft>
                <a:spcPts val="0"/>
              </a:spcAft>
              <a:buClr>
                <a:schemeClr val="dk1"/>
              </a:buClr>
              <a:buSzPts val="1800"/>
              <a:buChar char="•"/>
              <a:defRPr/>
            </a:lvl5pPr>
            <a:lvl6pPr marL="2743200" lvl="5" indent="-342900" algn="l">
              <a:lnSpc>
                <a:spcPct val="90000"/>
              </a:lnSpc>
              <a:spcBef>
                <a:spcPts val="1800"/>
              </a:spcBef>
              <a:spcAft>
                <a:spcPts val="0"/>
              </a:spcAft>
              <a:buClr>
                <a:schemeClr val="dk1"/>
              </a:buClr>
              <a:buSzPts val="1800"/>
              <a:buChar char="•"/>
              <a:defRPr/>
            </a:lvl6pPr>
            <a:lvl7pPr marL="3200400" lvl="6" indent="-342900" algn="l">
              <a:lnSpc>
                <a:spcPct val="90000"/>
              </a:lnSpc>
              <a:spcBef>
                <a:spcPts val="1800"/>
              </a:spcBef>
              <a:spcAft>
                <a:spcPts val="0"/>
              </a:spcAft>
              <a:buClr>
                <a:schemeClr val="dk1"/>
              </a:buClr>
              <a:buSzPts val="1800"/>
              <a:buChar char="•"/>
              <a:defRPr/>
            </a:lvl7pPr>
            <a:lvl8pPr marL="3657600" lvl="7" indent="-342900" algn="l">
              <a:lnSpc>
                <a:spcPct val="90000"/>
              </a:lnSpc>
              <a:spcBef>
                <a:spcPts val="1800"/>
              </a:spcBef>
              <a:spcAft>
                <a:spcPts val="0"/>
              </a:spcAft>
              <a:buClr>
                <a:schemeClr val="dk1"/>
              </a:buClr>
              <a:buSzPts val="1800"/>
              <a:buChar char="•"/>
              <a:defRPr/>
            </a:lvl8pPr>
            <a:lvl9pPr marL="4114800" lvl="8" indent="-342900" algn="l">
              <a:lnSpc>
                <a:spcPct val="90000"/>
              </a:lnSpc>
              <a:spcBef>
                <a:spcPts val="1800"/>
              </a:spcBef>
              <a:spcAft>
                <a:spcPts val="0"/>
              </a:spcAft>
              <a:buClr>
                <a:schemeClr val="dk1"/>
              </a:buClr>
              <a:buSzPts val="1800"/>
              <a:buChar char="•"/>
              <a:defRPr/>
            </a:lvl9pPr>
          </a:lstStyle>
          <a:p>
            <a:endParaRPr/>
          </a:p>
        </p:txBody>
      </p:sp>
      <p:sp>
        <p:nvSpPr>
          <p:cNvPr id="37" name="Google Shape;37;p7"/>
          <p:cNvSpPr txBox="1">
            <a:spLocks noGrp="1"/>
          </p:cNvSpPr>
          <p:nvPr>
            <p:ph type="dt" idx="10"/>
          </p:nvPr>
        </p:nvSpPr>
        <p:spPr>
          <a:xfrm>
            <a:off x="3017520" y="47353340"/>
            <a:ext cx="9875520" cy="272009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7"/>
          <p:cNvSpPr txBox="1">
            <a:spLocks noGrp="1"/>
          </p:cNvSpPr>
          <p:nvPr>
            <p:ph type="ftr" idx="11"/>
          </p:nvPr>
        </p:nvSpPr>
        <p:spPr>
          <a:xfrm>
            <a:off x="14538960" y="47353340"/>
            <a:ext cx="14813280" cy="272009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7"/>
          <p:cNvSpPr txBox="1">
            <a:spLocks noGrp="1"/>
          </p:cNvSpPr>
          <p:nvPr>
            <p:ph type="sldNum" idx="12"/>
          </p:nvPr>
        </p:nvSpPr>
        <p:spPr>
          <a:xfrm>
            <a:off x="30998160" y="47353340"/>
            <a:ext cx="9875520" cy="272009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432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432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432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432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432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432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432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432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432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8"/>
          <p:cNvSpPr txBox="1">
            <a:spLocks noGrp="1"/>
          </p:cNvSpPr>
          <p:nvPr>
            <p:ph type="title"/>
          </p:nvPr>
        </p:nvSpPr>
        <p:spPr>
          <a:xfrm>
            <a:off x="3023237" y="2720108"/>
            <a:ext cx="37856160" cy="98751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8"/>
          <p:cNvSpPr txBox="1">
            <a:spLocks noGrp="1"/>
          </p:cNvSpPr>
          <p:nvPr>
            <p:ph type="body" idx="1"/>
          </p:nvPr>
        </p:nvSpPr>
        <p:spPr>
          <a:xfrm>
            <a:off x="3023242" y="12524275"/>
            <a:ext cx="18568033" cy="6137954"/>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3600"/>
              </a:spcBef>
              <a:spcAft>
                <a:spcPts val="0"/>
              </a:spcAft>
              <a:buClr>
                <a:schemeClr val="dk1"/>
              </a:buClr>
              <a:buSzPts val="2400"/>
              <a:buNone/>
              <a:defRPr sz="8640" b="1"/>
            </a:lvl1pPr>
            <a:lvl2pPr marL="914400" lvl="1" indent="-228600" algn="l">
              <a:lnSpc>
                <a:spcPct val="90000"/>
              </a:lnSpc>
              <a:spcBef>
                <a:spcPts val="1800"/>
              </a:spcBef>
              <a:spcAft>
                <a:spcPts val="0"/>
              </a:spcAft>
              <a:buClr>
                <a:schemeClr val="dk1"/>
              </a:buClr>
              <a:buSzPts val="2000"/>
              <a:buNone/>
              <a:defRPr sz="7200" b="1"/>
            </a:lvl2pPr>
            <a:lvl3pPr marL="1371600" lvl="2" indent="-228600" algn="l">
              <a:lnSpc>
                <a:spcPct val="90000"/>
              </a:lnSpc>
              <a:spcBef>
                <a:spcPts val="1800"/>
              </a:spcBef>
              <a:spcAft>
                <a:spcPts val="0"/>
              </a:spcAft>
              <a:buClr>
                <a:schemeClr val="dk1"/>
              </a:buClr>
              <a:buSzPts val="1800"/>
              <a:buNone/>
              <a:defRPr sz="6480" b="1"/>
            </a:lvl3pPr>
            <a:lvl4pPr marL="1828800" lvl="3" indent="-228600" algn="l">
              <a:lnSpc>
                <a:spcPct val="90000"/>
              </a:lnSpc>
              <a:spcBef>
                <a:spcPts val="1800"/>
              </a:spcBef>
              <a:spcAft>
                <a:spcPts val="0"/>
              </a:spcAft>
              <a:buClr>
                <a:schemeClr val="dk1"/>
              </a:buClr>
              <a:buSzPts val="1600"/>
              <a:buNone/>
              <a:defRPr sz="5760" b="1"/>
            </a:lvl4pPr>
            <a:lvl5pPr marL="2286000" lvl="4" indent="-228600" algn="l">
              <a:lnSpc>
                <a:spcPct val="90000"/>
              </a:lnSpc>
              <a:spcBef>
                <a:spcPts val="1800"/>
              </a:spcBef>
              <a:spcAft>
                <a:spcPts val="0"/>
              </a:spcAft>
              <a:buClr>
                <a:schemeClr val="dk1"/>
              </a:buClr>
              <a:buSzPts val="1600"/>
              <a:buNone/>
              <a:defRPr sz="5760" b="1"/>
            </a:lvl5pPr>
            <a:lvl6pPr marL="2743200" lvl="5" indent="-228600" algn="l">
              <a:lnSpc>
                <a:spcPct val="90000"/>
              </a:lnSpc>
              <a:spcBef>
                <a:spcPts val="1800"/>
              </a:spcBef>
              <a:spcAft>
                <a:spcPts val="0"/>
              </a:spcAft>
              <a:buClr>
                <a:schemeClr val="dk1"/>
              </a:buClr>
              <a:buSzPts val="1600"/>
              <a:buNone/>
              <a:defRPr sz="5760" b="1"/>
            </a:lvl6pPr>
            <a:lvl7pPr marL="3200400" lvl="6" indent="-228600" algn="l">
              <a:lnSpc>
                <a:spcPct val="90000"/>
              </a:lnSpc>
              <a:spcBef>
                <a:spcPts val="1800"/>
              </a:spcBef>
              <a:spcAft>
                <a:spcPts val="0"/>
              </a:spcAft>
              <a:buClr>
                <a:schemeClr val="dk1"/>
              </a:buClr>
              <a:buSzPts val="1600"/>
              <a:buNone/>
              <a:defRPr sz="5760" b="1"/>
            </a:lvl7pPr>
            <a:lvl8pPr marL="3657600" lvl="7" indent="-228600" algn="l">
              <a:lnSpc>
                <a:spcPct val="90000"/>
              </a:lnSpc>
              <a:spcBef>
                <a:spcPts val="1800"/>
              </a:spcBef>
              <a:spcAft>
                <a:spcPts val="0"/>
              </a:spcAft>
              <a:buClr>
                <a:schemeClr val="dk1"/>
              </a:buClr>
              <a:buSzPts val="1600"/>
              <a:buNone/>
              <a:defRPr sz="5760" b="1"/>
            </a:lvl8pPr>
            <a:lvl9pPr marL="4114800" lvl="8" indent="-228600" algn="l">
              <a:lnSpc>
                <a:spcPct val="90000"/>
              </a:lnSpc>
              <a:spcBef>
                <a:spcPts val="1800"/>
              </a:spcBef>
              <a:spcAft>
                <a:spcPts val="0"/>
              </a:spcAft>
              <a:buClr>
                <a:schemeClr val="dk1"/>
              </a:buClr>
              <a:buSzPts val="1600"/>
              <a:buNone/>
              <a:defRPr sz="5760" b="1"/>
            </a:lvl9pPr>
          </a:lstStyle>
          <a:p>
            <a:endParaRPr/>
          </a:p>
        </p:txBody>
      </p:sp>
      <p:sp>
        <p:nvSpPr>
          <p:cNvPr id="43" name="Google Shape;43;p8"/>
          <p:cNvSpPr txBox="1">
            <a:spLocks noGrp="1"/>
          </p:cNvSpPr>
          <p:nvPr>
            <p:ph type="body" idx="2"/>
          </p:nvPr>
        </p:nvSpPr>
        <p:spPr>
          <a:xfrm>
            <a:off x="3023242" y="18662229"/>
            <a:ext cx="18568033" cy="2744932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600"/>
              </a:spcBef>
              <a:spcAft>
                <a:spcPts val="0"/>
              </a:spcAft>
              <a:buClr>
                <a:schemeClr val="dk1"/>
              </a:buClr>
              <a:buSzPts val="1800"/>
              <a:buChar char="•"/>
              <a:defRPr/>
            </a:lvl1pPr>
            <a:lvl2pPr marL="914400" lvl="1" indent="-342900" algn="l">
              <a:lnSpc>
                <a:spcPct val="90000"/>
              </a:lnSpc>
              <a:spcBef>
                <a:spcPts val="1800"/>
              </a:spcBef>
              <a:spcAft>
                <a:spcPts val="0"/>
              </a:spcAft>
              <a:buClr>
                <a:schemeClr val="dk1"/>
              </a:buClr>
              <a:buSzPts val="1800"/>
              <a:buChar char="•"/>
              <a:defRPr/>
            </a:lvl2pPr>
            <a:lvl3pPr marL="1371600" lvl="2" indent="-342900" algn="l">
              <a:lnSpc>
                <a:spcPct val="90000"/>
              </a:lnSpc>
              <a:spcBef>
                <a:spcPts val="1800"/>
              </a:spcBef>
              <a:spcAft>
                <a:spcPts val="0"/>
              </a:spcAft>
              <a:buClr>
                <a:schemeClr val="dk1"/>
              </a:buClr>
              <a:buSzPts val="1800"/>
              <a:buChar char="•"/>
              <a:defRPr/>
            </a:lvl3pPr>
            <a:lvl4pPr marL="1828800" lvl="3" indent="-342900" algn="l">
              <a:lnSpc>
                <a:spcPct val="90000"/>
              </a:lnSpc>
              <a:spcBef>
                <a:spcPts val="1800"/>
              </a:spcBef>
              <a:spcAft>
                <a:spcPts val="0"/>
              </a:spcAft>
              <a:buClr>
                <a:schemeClr val="dk1"/>
              </a:buClr>
              <a:buSzPts val="1800"/>
              <a:buChar char="•"/>
              <a:defRPr/>
            </a:lvl4pPr>
            <a:lvl5pPr marL="2286000" lvl="4" indent="-342900" algn="l">
              <a:lnSpc>
                <a:spcPct val="90000"/>
              </a:lnSpc>
              <a:spcBef>
                <a:spcPts val="1800"/>
              </a:spcBef>
              <a:spcAft>
                <a:spcPts val="0"/>
              </a:spcAft>
              <a:buClr>
                <a:schemeClr val="dk1"/>
              </a:buClr>
              <a:buSzPts val="1800"/>
              <a:buChar char="•"/>
              <a:defRPr/>
            </a:lvl5pPr>
            <a:lvl6pPr marL="2743200" lvl="5" indent="-342900" algn="l">
              <a:lnSpc>
                <a:spcPct val="90000"/>
              </a:lnSpc>
              <a:spcBef>
                <a:spcPts val="1800"/>
              </a:spcBef>
              <a:spcAft>
                <a:spcPts val="0"/>
              </a:spcAft>
              <a:buClr>
                <a:schemeClr val="dk1"/>
              </a:buClr>
              <a:buSzPts val="1800"/>
              <a:buChar char="•"/>
              <a:defRPr/>
            </a:lvl6pPr>
            <a:lvl7pPr marL="3200400" lvl="6" indent="-342900" algn="l">
              <a:lnSpc>
                <a:spcPct val="90000"/>
              </a:lnSpc>
              <a:spcBef>
                <a:spcPts val="1800"/>
              </a:spcBef>
              <a:spcAft>
                <a:spcPts val="0"/>
              </a:spcAft>
              <a:buClr>
                <a:schemeClr val="dk1"/>
              </a:buClr>
              <a:buSzPts val="1800"/>
              <a:buChar char="•"/>
              <a:defRPr/>
            </a:lvl7pPr>
            <a:lvl8pPr marL="3657600" lvl="7" indent="-342900" algn="l">
              <a:lnSpc>
                <a:spcPct val="90000"/>
              </a:lnSpc>
              <a:spcBef>
                <a:spcPts val="1800"/>
              </a:spcBef>
              <a:spcAft>
                <a:spcPts val="0"/>
              </a:spcAft>
              <a:buClr>
                <a:schemeClr val="dk1"/>
              </a:buClr>
              <a:buSzPts val="1800"/>
              <a:buChar char="•"/>
              <a:defRPr/>
            </a:lvl8pPr>
            <a:lvl9pPr marL="4114800" lvl="8" indent="-342900" algn="l">
              <a:lnSpc>
                <a:spcPct val="90000"/>
              </a:lnSpc>
              <a:spcBef>
                <a:spcPts val="1800"/>
              </a:spcBef>
              <a:spcAft>
                <a:spcPts val="0"/>
              </a:spcAft>
              <a:buClr>
                <a:schemeClr val="dk1"/>
              </a:buClr>
              <a:buSzPts val="1800"/>
              <a:buChar char="•"/>
              <a:defRPr/>
            </a:lvl9pPr>
          </a:lstStyle>
          <a:p>
            <a:endParaRPr/>
          </a:p>
        </p:txBody>
      </p:sp>
      <p:sp>
        <p:nvSpPr>
          <p:cNvPr id="44" name="Google Shape;44;p8"/>
          <p:cNvSpPr txBox="1">
            <a:spLocks noGrp="1"/>
          </p:cNvSpPr>
          <p:nvPr>
            <p:ph type="body" idx="3"/>
          </p:nvPr>
        </p:nvSpPr>
        <p:spPr>
          <a:xfrm>
            <a:off x="22219920" y="12524275"/>
            <a:ext cx="18659477" cy="6137954"/>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3600"/>
              </a:spcBef>
              <a:spcAft>
                <a:spcPts val="0"/>
              </a:spcAft>
              <a:buClr>
                <a:schemeClr val="dk1"/>
              </a:buClr>
              <a:buSzPts val="2400"/>
              <a:buNone/>
              <a:defRPr sz="8640" b="1"/>
            </a:lvl1pPr>
            <a:lvl2pPr marL="914400" lvl="1" indent="-228600" algn="l">
              <a:lnSpc>
                <a:spcPct val="90000"/>
              </a:lnSpc>
              <a:spcBef>
                <a:spcPts val="1800"/>
              </a:spcBef>
              <a:spcAft>
                <a:spcPts val="0"/>
              </a:spcAft>
              <a:buClr>
                <a:schemeClr val="dk1"/>
              </a:buClr>
              <a:buSzPts val="2000"/>
              <a:buNone/>
              <a:defRPr sz="7200" b="1"/>
            </a:lvl2pPr>
            <a:lvl3pPr marL="1371600" lvl="2" indent="-228600" algn="l">
              <a:lnSpc>
                <a:spcPct val="90000"/>
              </a:lnSpc>
              <a:spcBef>
                <a:spcPts val="1800"/>
              </a:spcBef>
              <a:spcAft>
                <a:spcPts val="0"/>
              </a:spcAft>
              <a:buClr>
                <a:schemeClr val="dk1"/>
              </a:buClr>
              <a:buSzPts val="1800"/>
              <a:buNone/>
              <a:defRPr sz="6480" b="1"/>
            </a:lvl3pPr>
            <a:lvl4pPr marL="1828800" lvl="3" indent="-228600" algn="l">
              <a:lnSpc>
                <a:spcPct val="90000"/>
              </a:lnSpc>
              <a:spcBef>
                <a:spcPts val="1800"/>
              </a:spcBef>
              <a:spcAft>
                <a:spcPts val="0"/>
              </a:spcAft>
              <a:buClr>
                <a:schemeClr val="dk1"/>
              </a:buClr>
              <a:buSzPts val="1600"/>
              <a:buNone/>
              <a:defRPr sz="5760" b="1"/>
            </a:lvl4pPr>
            <a:lvl5pPr marL="2286000" lvl="4" indent="-228600" algn="l">
              <a:lnSpc>
                <a:spcPct val="90000"/>
              </a:lnSpc>
              <a:spcBef>
                <a:spcPts val="1800"/>
              </a:spcBef>
              <a:spcAft>
                <a:spcPts val="0"/>
              </a:spcAft>
              <a:buClr>
                <a:schemeClr val="dk1"/>
              </a:buClr>
              <a:buSzPts val="1600"/>
              <a:buNone/>
              <a:defRPr sz="5760" b="1"/>
            </a:lvl5pPr>
            <a:lvl6pPr marL="2743200" lvl="5" indent="-228600" algn="l">
              <a:lnSpc>
                <a:spcPct val="90000"/>
              </a:lnSpc>
              <a:spcBef>
                <a:spcPts val="1800"/>
              </a:spcBef>
              <a:spcAft>
                <a:spcPts val="0"/>
              </a:spcAft>
              <a:buClr>
                <a:schemeClr val="dk1"/>
              </a:buClr>
              <a:buSzPts val="1600"/>
              <a:buNone/>
              <a:defRPr sz="5760" b="1"/>
            </a:lvl6pPr>
            <a:lvl7pPr marL="3200400" lvl="6" indent="-228600" algn="l">
              <a:lnSpc>
                <a:spcPct val="90000"/>
              </a:lnSpc>
              <a:spcBef>
                <a:spcPts val="1800"/>
              </a:spcBef>
              <a:spcAft>
                <a:spcPts val="0"/>
              </a:spcAft>
              <a:buClr>
                <a:schemeClr val="dk1"/>
              </a:buClr>
              <a:buSzPts val="1600"/>
              <a:buNone/>
              <a:defRPr sz="5760" b="1"/>
            </a:lvl7pPr>
            <a:lvl8pPr marL="3657600" lvl="7" indent="-228600" algn="l">
              <a:lnSpc>
                <a:spcPct val="90000"/>
              </a:lnSpc>
              <a:spcBef>
                <a:spcPts val="1800"/>
              </a:spcBef>
              <a:spcAft>
                <a:spcPts val="0"/>
              </a:spcAft>
              <a:buClr>
                <a:schemeClr val="dk1"/>
              </a:buClr>
              <a:buSzPts val="1600"/>
              <a:buNone/>
              <a:defRPr sz="5760" b="1"/>
            </a:lvl8pPr>
            <a:lvl9pPr marL="4114800" lvl="8" indent="-228600" algn="l">
              <a:lnSpc>
                <a:spcPct val="90000"/>
              </a:lnSpc>
              <a:spcBef>
                <a:spcPts val="1800"/>
              </a:spcBef>
              <a:spcAft>
                <a:spcPts val="0"/>
              </a:spcAft>
              <a:buClr>
                <a:schemeClr val="dk1"/>
              </a:buClr>
              <a:buSzPts val="1600"/>
              <a:buNone/>
              <a:defRPr sz="5760" b="1"/>
            </a:lvl9pPr>
          </a:lstStyle>
          <a:p>
            <a:endParaRPr/>
          </a:p>
        </p:txBody>
      </p:sp>
      <p:sp>
        <p:nvSpPr>
          <p:cNvPr id="45" name="Google Shape;45;p8"/>
          <p:cNvSpPr txBox="1">
            <a:spLocks noGrp="1"/>
          </p:cNvSpPr>
          <p:nvPr>
            <p:ph type="body" idx="4"/>
          </p:nvPr>
        </p:nvSpPr>
        <p:spPr>
          <a:xfrm>
            <a:off x="22219920" y="18662229"/>
            <a:ext cx="18659477" cy="2744932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600"/>
              </a:spcBef>
              <a:spcAft>
                <a:spcPts val="0"/>
              </a:spcAft>
              <a:buClr>
                <a:schemeClr val="dk1"/>
              </a:buClr>
              <a:buSzPts val="1800"/>
              <a:buChar char="•"/>
              <a:defRPr/>
            </a:lvl1pPr>
            <a:lvl2pPr marL="914400" lvl="1" indent="-342900" algn="l">
              <a:lnSpc>
                <a:spcPct val="90000"/>
              </a:lnSpc>
              <a:spcBef>
                <a:spcPts val="1800"/>
              </a:spcBef>
              <a:spcAft>
                <a:spcPts val="0"/>
              </a:spcAft>
              <a:buClr>
                <a:schemeClr val="dk1"/>
              </a:buClr>
              <a:buSzPts val="1800"/>
              <a:buChar char="•"/>
              <a:defRPr/>
            </a:lvl2pPr>
            <a:lvl3pPr marL="1371600" lvl="2" indent="-342900" algn="l">
              <a:lnSpc>
                <a:spcPct val="90000"/>
              </a:lnSpc>
              <a:spcBef>
                <a:spcPts val="1800"/>
              </a:spcBef>
              <a:spcAft>
                <a:spcPts val="0"/>
              </a:spcAft>
              <a:buClr>
                <a:schemeClr val="dk1"/>
              </a:buClr>
              <a:buSzPts val="1800"/>
              <a:buChar char="•"/>
              <a:defRPr/>
            </a:lvl3pPr>
            <a:lvl4pPr marL="1828800" lvl="3" indent="-342900" algn="l">
              <a:lnSpc>
                <a:spcPct val="90000"/>
              </a:lnSpc>
              <a:spcBef>
                <a:spcPts val="1800"/>
              </a:spcBef>
              <a:spcAft>
                <a:spcPts val="0"/>
              </a:spcAft>
              <a:buClr>
                <a:schemeClr val="dk1"/>
              </a:buClr>
              <a:buSzPts val="1800"/>
              <a:buChar char="•"/>
              <a:defRPr/>
            </a:lvl4pPr>
            <a:lvl5pPr marL="2286000" lvl="4" indent="-342900" algn="l">
              <a:lnSpc>
                <a:spcPct val="90000"/>
              </a:lnSpc>
              <a:spcBef>
                <a:spcPts val="1800"/>
              </a:spcBef>
              <a:spcAft>
                <a:spcPts val="0"/>
              </a:spcAft>
              <a:buClr>
                <a:schemeClr val="dk1"/>
              </a:buClr>
              <a:buSzPts val="1800"/>
              <a:buChar char="•"/>
              <a:defRPr/>
            </a:lvl5pPr>
            <a:lvl6pPr marL="2743200" lvl="5" indent="-342900" algn="l">
              <a:lnSpc>
                <a:spcPct val="90000"/>
              </a:lnSpc>
              <a:spcBef>
                <a:spcPts val="1800"/>
              </a:spcBef>
              <a:spcAft>
                <a:spcPts val="0"/>
              </a:spcAft>
              <a:buClr>
                <a:schemeClr val="dk1"/>
              </a:buClr>
              <a:buSzPts val="1800"/>
              <a:buChar char="•"/>
              <a:defRPr/>
            </a:lvl6pPr>
            <a:lvl7pPr marL="3200400" lvl="6" indent="-342900" algn="l">
              <a:lnSpc>
                <a:spcPct val="90000"/>
              </a:lnSpc>
              <a:spcBef>
                <a:spcPts val="1800"/>
              </a:spcBef>
              <a:spcAft>
                <a:spcPts val="0"/>
              </a:spcAft>
              <a:buClr>
                <a:schemeClr val="dk1"/>
              </a:buClr>
              <a:buSzPts val="1800"/>
              <a:buChar char="•"/>
              <a:defRPr/>
            </a:lvl7pPr>
            <a:lvl8pPr marL="3657600" lvl="7" indent="-342900" algn="l">
              <a:lnSpc>
                <a:spcPct val="90000"/>
              </a:lnSpc>
              <a:spcBef>
                <a:spcPts val="1800"/>
              </a:spcBef>
              <a:spcAft>
                <a:spcPts val="0"/>
              </a:spcAft>
              <a:buClr>
                <a:schemeClr val="dk1"/>
              </a:buClr>
              <a:buSzPts val="1800"/>
              <a:buChar char="•"/>
              <a:defRPr/>
            </a:lvl8pPr>
            <a:lvl9pPr marL="4114800" lvl="8" indent="-342900" algn="l">
              <a:lnSpc>
                <a:spcPct val="90000"/>
              </a:lnSpc>
              <a:spcBef>
                <a:spcPts val="1800"/>
              </a:spcBef>
              <a:spcAft>
                <a:spcPts val="0"/>
              </a:spcAft>
              <a:buClr>
                <a:schemeClr val="dk1"/>
              </a:buClr>
              <a:buSzPts val="1800"/>
              <a:buChar char="•"/>
              <a:defRPr/>
            </a:lvl9pPr>
          </a:lstStyle>
          <a:p>
            <a:endParaRPr/>
          </a:p>
        </p:txBody>
      </p:sp>
      <p:sp>
        <p:nvSpPr>
          <p:cNvPr id="46" name="Google Shape;46;p8"/>
          <p:cNvSpPr txBox="1">
            <a:spLocks noGrp="1"/>
          </p:cNvSpPr>
          <p:nvPr>
            <p:ph type="dt" idx="10"/>
          </p:nvPr>
        </p:nvSpPr>
        <p:spPr>
          <a:xfrm>
            <a:off x="3017520" y="47353340"/>
            <a:ext cx="9875520" cy="272009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8"/>
          <p:cNvSpPr txBox="1">
            <a:spLocks noGrp="1"/>
          </p:cNvSpPr>
          <p:nvPr>
            <p:ph type="ftr" idx="11"/>
          </p:nvPr>
        </p:nvSpPr>
        <p:spPr>
          <a:xfrm>
            <a:off x="14538960" y="47353340"/>
            <a:ext cx="14813280" cy="272009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8"/>
          <p:cNvSpPr txBox="1">
            <a:spLocks noGrp="1"/>
          </p:cNvSpPr>
          <p:nvPr>
            <p:ph type="sldNum" idx="12"/>
          </p:nvPr>
        </p:nvSpPr>
        <p:spPr>
          <a:xfrm>
            <a:off x="30998160" y="47353340"/>
            <a:ext cx="9875520" cy="272009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432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432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432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432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432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432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432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432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432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9"/>
          <p:cNvSpPr txBox="1">
            <a:spLocks noGrp="1"/>
          </p:cNvSpPr>
          <p:nvPr>
            <p:ph type="title"/>
          </p:nvPr>
        </p:nvSpPr>
        <p:spPr>
          <a:xfrm>
            <a:off x="3017520" y="2720108"/>
            <a:ext cx="37856160" cy="98751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9"/>
          <p:cNvSpPr txBox="1">
            <a:spLocks noGrp="1"/>
          </p:cNvSpPr>
          <p:nvPr>
            <p:ph type="dt" idx="10"/>
          </p:nvPr>
        </p:nvSpPr>
        <p:spPr>
          <a:xfrm>
            <a:off x="3017520" y="47353340"/>
            <a:ext cx="9875520" cy="272009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9"/>
          <p:cNvSpPr txBox="1">
            <a:spLocks noGrp="1"/>
          </p:cNvSpPr>
          <p:nvPr>
            <p:ph type="ftr" idx="11"/>
          </p:nvPr>
        </p:nvSpPr>
        <p:spPr>
          <a:xfrm>
            <a:off x="14538960" y="47353340"/>
            <a:ext cx="14813280" cy="272009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9"/>
          <p:cNvSpPr txBox="1">
            <a:spLocks noGrp="1"/>
          </p:cNvSpPr>
          <p:nvPr>
            <p:ph type="sldNum" idx="12"/>
          </p:nvPr>
        </p:nvSpPr>
        <p:spPr>
          <a:xfrm>
            <a:off x="30998160" y="47353340"/>
            <a:ext cx="9875520" cy="272009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432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432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432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432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432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432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432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432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432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0"/>
          <p:cNvSpPr txBox="1">
            <a:spLocks noGrp="1"/>
          </p:cNvSpPr>
          <p:nvPr>
            <p:ph type="title"/>
          </p:nvPr>
        </p:nvSpPr>
        <p:spPr>
          <a:xfrm>
            <a:off x="3023242" y="3406034"/>
            <a:ext cx="14156053" cy="1192112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1152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0"/>
          <p:cNvSpPr txBox="1">
            <a:spLocks noGrp="1"/>
          </p:cNvSpPr>
          <p:nvPr>
            <p:ph type="body" idx="1"/>
          </p:nvPr>
        </p:nvSpPr>
        <p:spPr>
          <a:xfrm>
            <a:off x="18659477" y="7356092"/>
            <a:ext cx="22219920" cy="36307378"/>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3600"/>
              </a:spcBef>
              <a:spcAft>
                <a:spcPts val="0"/>
              </a:spcAft>
              <a:buClr>
                <a:schemeClr val="dk1"/>
              </a:buClr>
              <a:buSzPts val="3200"/>
              <a:buChar char="•"/>
              <a:defRPr sz="11520"/>
            </a:lvl1pPr>
            <a:lvl2pPr marL="914400" lvl="1" indent="-406400" algn="l">
              <a:lnSpc>
                <a:spcPct val="90000"/>
              </a:lnSpc>
              <a:spcBef>
                <a:spcPts val="1800"/>
              </a:spcBef>
              <a:spcAft>
                <a:spcPts val="0"/>
              </a:spcAft>
              <a:buClr>
                <a:schemeClr val="dk1"/>
              </a:buClr>
              <a:buSzPts val="2800"/>
              <a:buChar char="•"/>
              <a:defRPr sz="10080"/>
            </a:lvl2pPr>
            <a:lvl3pPr marL="1371600" lvl="2" indent="-381000" algn="l">
              <a:lnSpc>
                <a:spcPct val="90000"/>
              </a:lnSpc>
              <a:spcBef>
                <a:spcPts val="1800"/>
              </a:spcBef>
              <a:spcAft>
                <a:spcPts val="0"/>
              </a:spcAft>
              <a:buClr>
                <a:schemeClr val="dk1"/>
              </a:buClr>
              <a:buSzPts val="2400"/>
              <a:buChar char="•"/>
              <a:defRPr sz="8640"/>
            </a:lvl3pPr>
            <a:lvl4pPr marL="1828800" lvl="3" indent="-355600" algn="l">
              <a:lnSpc>
                <a:spcPct val="90000"/>
              </a:lnSpc>
              <a:spcBef>
                <a:spcPts val="1800"/>
              </a:spcBef>
              <a:spcAft>
                <a:spcPts val="0"/>
              </a:spcAft>
              <a:buClr>
                <a:schemeClr val="dk1"/>
              </a:buClr>
              <a:buSzPts val="2000"/>
              <a:buChar char="•"/>
              <a:defRPr sz="7200"/>
            </a:lvl4pPr>
            <a:lvl5pPr marL="2286000" lvl="4" indent="-355600" algn="l">
              <a:lnSpc>
                <a:spcPct val="90000"/>
              </a:lnSpc>
              <a:spcBef>
                <a:spcPts val="1800"/>
              </a:spcBef>
              <a:spcAft>
                <a:spcPts val="0"/>
              </a:spcAft>
              <a:buClr>
                <a:schemeClr val="dk1"/>
              </a:buClr>
              <a:buSzPts val="2000"/>
              <a:buChar char="•"/>
              <a:defRPr sz="7200"/>
            </a:lvl5pPr>
            <a:lvl6pPr marL="2743200" lvl="5" indent="-355600" algn="l">
              <a:lnSpc>
                <a:spcPct val="90000"/>
              </a:lnSpc>
              <a:spcBef>
                <a:spcPts val="1800"/>
              </a:spcBef>
              <a:spcAft>
                <a:spcPts val="0"/>
              </a:spcAft>
              <a:buClr>
                <a:schemeClr val="dk1"/>
              </a:buClr>
              <a:buSzPts val="2000"/>
              <a:buChar char="•"/>
              <a:defRPr sz="7200"/>
            </a:lvl6pPr>
            <a:lvl7pPr marL="3200400" lvl="6" indent="-355600" algn="l">
              <a:lnSpc>
                <a:spcPct val="90000"/>
              </a:lnSpc>
              <a:spcBef>
                <a:spcPts val="1800"/>
              </a:spcBef>
              <a:spcAft>
                <a:spcPts val="0"/>
              </a:spcAft>
              <a:buClr>
                <a:schemeClr val="dk1"/>
              </a:buClr>
              <a:buSzPts val="2000"/>
              <a:buChar char="•"/>
              <a:defRPr sz="7200"/>
            </a:lvl7pPr>
            <a:lvl8pPr marL="3657600" lvl="7" indent="-355600" algn="l">
              <a:lnSpc>
                <a:spcPct val="90000"/>
              </a:lnSpc>
              <a:spcBef>
                <a:spcPts val="1800"/>
              </a:spcBef>
              <a:spcAft>
                <a:spcPts val="0"/>
              </a:spcAft>
              <a:buClr>
                <a:schemeClr val="dk1"/>
              </a:buClr>
              <a:buSzPts val="2000"/>
              <a:buChar char="•"/>
              <a:defRPr sz="7200"/>
            </a:lvl8pPr>
            <a:lvl9pPr marL="4114800" lvl="8" indent="-355600" algn="l">
              <a:lnSpc>
                <a:spcPct val="90000"/>
              </a:lnSpc>
              <a:spcBef>
                <a:spcPts val="1800"/>
              </a:spcBef>
              <a:spcAft>
                <a:spcPts val="0"/>
              </a:spcAft>
              <a:buClr>
                <a:schemeClr val="dk1"/>
              </a:buClr>
              <a:buSzPts val="2000"/>
              <a:buChar char="•"/>
              <a:defRPr sz="7200"/>
            </a:lvl9pPr>
          </a:lstStyle>
          <a:p>
            <a:endParaRPr/>
          </a:p>
        </p:txBody>
      </p:sp>
      <p:sp>
        <p:nvSpPr>
          <p:cNvPr id="57" name="Google Shape;57;p10"/>
          <p:cNvSpPr txBox="1">
            <a:spLocks noGrp="1"/>
          </p:cNvSpPr>
          <p:nvPr>
            <p:ph type="body" idx="2"/>
          </p:nvPr>
        </p:nvSpPr>
        <p:spPr>
          <a:xfrm>
            <a:off x="3023242" y="15327154"/>
            <a:ext cx="14156053" cy="2839544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3600"/>
              </a:spcBef>
              <a:spcAft>
                <a:spcPts val="0"/>
              </a:spcAft>
              <a:buClr>
                <a:schemeClr val="dk1"/>
              </a:buClr>
              <a:buSzPts val="1600"/>
              <a:buNone/>
              <a:defRPr sz="5760"/>
            </a:lvl1pPr>
            <a:lvl2pPr marL="914400" lvl="1" indent="-228600" algn="l">
              <a:lnSpc>
                <a:spcPct val="90000"/>
              </a:lnSpc>
              <a:spcBef>
                <a:spcPts val="1800"/>
              </a:spcBef>
              <a:spcAft>
                <a:spcPts val="0"/>
              </a:spcAft>
              <a:buClr>
                <a:schemeClr val="dk1"/>
              </a:buClr>
              <a:buSzPts val="1400"/>
              <a:buNone/>
              <a:defRPr sz="5040"/>
            </a:lvl2pPr>
            <a:lvl3pPr marL="1371600" lvl="2" indent="-228600" algn="l">
              <a:lnSpc>
                <a:spcPct val="90000"/>
              </a:lnSpc>
              <a:spcBef>
                <a:spcPts val="1800"/>
              </a:spcBef>
              <a:spcAft>
                <a:spcPts val="0"/>
              </a:spcAft>
              <a:buClr>
                <a:schemeClr val="dk1"/>
              </a:buClr>
              <a:buSzPts val="1200"/>
              <a:buNone/>
              <a:defRPr sz="4320"/>
            </a:lvl3pPr>
            <a:lvl4pPr marL="1828800" lvl="3" indent="-228600" algn="l">
              <a:lnSpc>
                <a:spcPct val="90000"/>
              </a:lnSpc>
              <a:spcBef>
                <a:spcPts val="1800"/>
              </a:spcBef>
              <a:spcAft>
                <a:spcPts val="0"/>
              </a:spcAft>
              <a:buClr>
                <a:schemeClr val="dk1"/>
              </a:buClr>
              <a:buSzPts val="1000"/>
              <a:buNone/>
              <a:defRPr sz="3600"/>
            </a:lvl4pPr>
            <a:lvl5pPr marL="2286000" lvl="4" indent="-228600" algn="l">
              <a:lnSpc>
                <a:spcPct val="90000"/>
              </a:lnSpc>
              <a:spcBef>
                <a:spcPts val="1800"/>
              </a:spcBef>
              <a:spcAft>
                <a:spcPts val="0"/>
              </a:spcAft>
              <a:buClr>
                <a:schemeClr val="dk1"/>
              </a:buClr>
              <a:buSzPts val="1000"/>
              <a:buNone/>
              <a:defRPr sz="3600"/>
            </a:lvl5pPr>
            <a:lvl6pPr marL="2743200" lvl="5" indent="-228600" algn="l">
              <a:lnSpc>
                <a:spcPct val="90000"/>
              </a:lnSpc>
              <a:spcBef>
                <a:spcPts val="1800"/>
              </a:spcBef>
              <a:spcAft>
                <a:spcPts val="0"/>
              </a:spcAft>
              <a:buClr>
                <a:schemeClr val="dk1"/>
              </a:buClr>
              <a:buSzPts val="1000"/>
              <a:buNone/>
              <a:defRPr sz="3600"/>
            </a:lvl6pPr>
            <a:lvl7pPr marL="3200400" lvl="6" indent="-228600" algn="l">
              <a:lnSpc>
                <a:spcPct val="90000"/>
              </a:lnSpc>
              <a:spcBef>
                <a:spcPts val="1800"/>
              </a:spcBef>
              <a:spcAft>
                <a:spcPts val="0"/>
              </a:spcAft>
              <a:buClr>
                <a:schemeClr val="dk1"/>
              </a:buClr>
              <a:buSzPts val="1000"/>
              <a:buNone/>
              <a:defRPr sz="3600"/>
            </a:lvl7pPr>
            <a:lvl8pPr marL="3657600" lvl="7" indent="-228600" algn="l">
              <a:lnSpc>
                <a:spcPct val="90000"/>
              </a:lnSpc>
              <a:spcBef>
                <a:spcPts val="1800"/>
              </a:spcBef>
              <a:spcAft>
                <a:spcPts val="0"/>
              </a:spcAft>
              <a:buClr>
                <a:schemeClr val="dk1"/>
              </a:buClr>
              <a:buSzPts val="1000"/>
              <a:buNone/>
              <a:defRPr sz="3600"/>
            </a:lvl8pPr>
            <a:lvl9pPr marL="4114800" lvl="8" indent="-228600" algn="l">
              <a:lnSpc>
                <a:spcPct val="90000"/>
              </a:lnSpc>
              <a:spcBef>
                <a:spcPts val="1800"/>
              </a:spcBef>
              <a:spcAft>
                <a:spcPts val="0"/>
              </a:spcAft>
              <a:buClr>
                <a:schemeClr val="dk1"/>
              </a:buClr>
              <a:buSzPts val="1000"/>
              <a:buNone/>
              <a:defRPr sz="3600"/>
            </a:lvl9pPr>
          </a:lstStyle>
          <a:p>
            <a:endParaRPr/>
          </a:p>
        </p:txBody>
      </p:sp>
      <p:sp>
        <p:nvSpPr>
          <p:cNvPr id="58" name="Google Shape;58;p10"/>
          <p:cNvSpPr txBox="1">
            <a:spLocks noGrp="1"/>
          </p:cNvSpPr>
          <p:nvPr>
            <p:ph type="dt" idx="10"/>
          </p:nvPr>
        </p:nvSpPr>
        <p:spPr>
          <a:xfrm>
            <a:off x="3017520" y="47353340"/>
            <a:ext cx="9875520" cy="272009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0"/>
          <p:cNvSpPr txBox="1">
            <a:spLocks noGrp="1"/>
          </p:cNvSpPr>
          <p:nvPr>
            <p:ph type="ftr" idx="11"/>
          </p:nvPr>
        </p:nvSpPr>
        <p:spPr>
          <a:xfrm>
            <a:off x="14538960" y="47353340"/>
            <a:ext cx="14813280" cy="272009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0"/>
          <p:cNvSpPr txBox="1">
            <a:spLocks noGrp="1"/>
          </p:cNvSpPr>
          <p:nvPr>
            <p:ph type="sldNum" idx="12"/>
          </p:nvPr>
        </p:nvSpPr>
        <p:spPr>
          <a:xfrm>
            <a:off x="30998160" y="47353340"/>
            <a:ext cx="9875520" cy="272009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432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432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432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432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432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432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432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432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432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1"/>
          <p:cNvSpPr txBox="1">
            <a:spLocks noGrp="1"/>
          </p:cNvSpPr>
          <p:nvPr>
            <p:ph type="title"/>
          </p:nvPr>
        </p:nvSpPr>
        <p:spPr>
          <a:xfrm>
            <a:off x="3023242" y="3406034"/>
            <a:ext cx="14156053" cy="1192112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1152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1"/>
          <p:cNvSpPr>
            <a:spLocks noGrp="1"/>
          </p:cNvSpPr>
          <p:nvPr>
            <p:ph type="pic" idx="2"/>
          </p:nvPr>
        </p:nvSpPr>
        <p:spPr>
          <a:xfrm>
            <a:off x="18659477" y="7356092"/>
            <a:ext cx="22219920" cy="36307378"/>
          </a:xfrm>
          <a:prstGeom prst="rect">
            <a:avLst/>
          </a:prstGeom>
          <a:noFill/>
          <a:ln>
            <a:noFill/>
          </a:ln>
        </p:spPr>
      </p:sp>
      <p:sp>
        <p:nvSpPr>
          <p:cNvPr id="64" name="Google Shape;64;p11"/>
          <p:cNvSpPr txBox="1">
            <a:spLocks noGrp="1"/>
          </p:cNvSpPr>
          <p:nvPr>
            <p:ph type="body" idx="1"/>
          </p:nvPr>
        </p:nvSpPr>
        <p:spPr>
          <a:xfrm>
            <a:off x="3023242" y="15327154"/>
            <a:ext cx="14156053" cy="2839544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3600"/>
              </a:spcBef>
              <a:spcAft>
                <a:spcPts val="0"/>
              </a:spcAft>
              <a:buClr>
                <a:schemeClr val="dk1"/>
              </a:buClr>
              <a:buSzPts val="1600"/>
              <a:buNone/>
              <a:defRPr sz="5760"/>
            </a:lvl1pPr>
            <a:lvl2pPr marL="914400" lvl="1" indent="-228600" algn="l">
              <a:lnSpc>
                <a:spcPct val="90000"/>
              </a:lnSpc>
              <a:spcBef>
                <a:spcPts val="1800"/>
              </a:spcBef>
              <a:spcAft>
                <a:spcPts val="0"/>
              </a:spcAft>
              <a:buClr>
                <a:schemeClr val="dk1"/>
              </a:buClr>
              <a:buSzPts val="1400"/>
              <a:buNone/>
              <a:defRPr sz="5040"/>
            </a:lvl2pPr>
            <a:lvl3pPr marL="1371600" lvl="2" indent="-228600" algn="l">
              <a:lnSpc>
                <a:spcPct val="90000"/>
              </a:lnSpc>
              <a:spcBef>
                <a:spcPts val="1800"/>
              </a:spcBef>
              <a:spcAft>
                <a:spcPts val="0"/>
              </a:spcAft>
              <a:buClr>
                <a:schemeClr val="dk1"/>
              </a:buClr>
              <a:buSzPts val="1200"/>
              <a:buNone/>
              <a:defRPr sz="4320"/>
            </a:lvl3pPr>
            <a:lvl4pPr marL="1828800" lvl="3" indent="-228600" algn="l">
              <a:lnSpc>
                <a:spcPct val="90000"/>
              </a:lnSpc>
              <a:spcBef>
                <a:spcPts val="1800"/>
              </a:spcBef>
              <a:spcAft>
                <a:spcPts val="0"/>
              </a:spcAft>
              <a:buClr>
                <a:schemeClr val="dk1"/>
              </a:buClr>
              <a:buSzPts val="1000"/>
              <a:buNone/>
              <a:defRPr sz="3600"/>
            </a:lvl4pPr>
            <a:lvl5pPr marL="2286000" lvl="4" indent="-228600" algn="l">
              <a:lnSpc>
                <a:spcPct val="90000"/>
              </a:lnSpc>
              <a:spcBef>
                <a:spcPts val="1800"/>
              </a:spcBef>
              <a:spcAft>
                <a:spcPts val="0"/>
              </a:spcAft>
              <a:buClr>
                <a:schemeClr val="dk1"/>
              </a:buClr>
              <a:buSzPts val="1000"/>
              <a:buNone/>
              <a:defRPr sz="3600"/>
            </a:lvl5pPr>
            <a:lvl6pPr marL="2743200" lvl="5" indent="-228600" algn="l">
              <a:lnSpc>
                <a:spcPct val="90000"/>
              </a:lnSpc>
              <a:spcBef>
                <a:spcPts val="1800"/>
              </a:spcBef>
              <a:spcAft>
                <a:spcPts val="0"/>
              </a:spcAft>
              <a:buClr>
                <a:schemeClr val="dk1"/>
              </a:buClr>
              <a:buSzPts val="1000"/>
              <a:buNone/>
              <a:defRPr sz="3600"/>
            </a:lvl6pPr>
            <a:lvl7pPr marL="3200400" lvl="6" indent="-228600" algn="l">
              <a:lnSpc>
                <a:spcPct val="90000"/>
              </a:lnSpc>
              <a:spcBef>
                <a:spcPts val="1800"/>
              </a:spcBef>
              <a:spcAft>
                <a:spcPts val="0"/>
              </a:spcAft>
              <a:buClr>
                <a:schemeClr val="dk1"/>
              </a:buClr>
              <a:buSzPts val="1000"/>
              <a:buNone/>
              <a:defRPr sz="3600"/>
            </a:lvl7pPr>
            <a:lvl8pPr marL="3657600" lvl="7" indent="-228600" algn="l">
              <a:lnSpc>
                <a:spcPct val="90000"/>
              </a:lnSpc>
              <a:spcBef>
                <a:spcPts val="1800"/>
              </a:spcBef>
              <a:spcAft>
                <a:spcPts val="0"/>
              </a:spcAft>
              <a:buClr>
                <a:schemeClr val="dk1"/>
              </a:buClr>
              <a:buSzPts val="1000"/>
              <a:buNone/>
              <a:defRPr sz="3600"/>
            </a:lvl8pPr>
            <a:lvl9pPr marL="4114800" lvl="8" indent="-228600" algn="l">
              <a:lnSpc>
                <a:spcPct val="90000"/>
              </a:lnSpc>
              <a:spcBef>
                <a:spcPts val="1800"/>
              </a:spcBef>
              <a:spcAft>
                <a:spcPts val="0"/>
              </a:spcAft>
              <a:buClr>
                <a:schemeClr val="dk1"/>
              </a:buClr>
              <a:buSzPts val="1000"/>
              <a:buNone/>
              <a:defRPr sz="3600"/>
            </a:lvl9pPr>
          </a:lstStyle>
          <a:p>
            <a:endParaRPr/>
          </a:p>
        </p:txBody>
      </p:sp>
      <p:sp>
        <p:nvSpPr>
          <p:cNvPr id="65" name="Google Shape;65;p11"/>
          <p:cNvSpPr txBox="1">
            <a:spLocks noGrp="1"/>
          </p:cNvSpPr>
          <p:nvPr>
            <p:ph type="dt" idx="10"/>
          </p:nvPr>
        </p:nvSpPr>
        <p:spPr>
          <a:xfrm>
            <a:off x="3017520" y="47353340"/>
            <a:ext cx="9875520" cy="272009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1"/>
          <p:cNvSpPr txBox="1">
            <a:spLocks noGrp="1"/>
          </p:cNvSpPr>
          <p:nvPr>
            <p:ph type="ftr" idx="11"/>
          </p:nvPr>
        </p:nvSpPr>
        <p:spPr>
          <a:xfrm>
            <a:off x="14538960" y="47353340"/>
            <a:ext cx="14813280" cy="272009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1"/>
          <p:cNvSpPr txBox="1">
            <a:spLocks noGrp="1"/>
          </p:cNvSpPr>
          <p:nvPr>
            <p:ph type="sldNum" idx="12"/>
          </p:nvPr>
        </p:nvSpPr>
        <p:spPr>
          <a:xfrm>
            <a:off x="30998160" y="47353340"/>
            <a:ext cx="9875520" cy="272009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432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432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432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432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432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432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432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432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432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
          <p:cNvSpPr txBox="1">
            <a:spLocks noGrp="1"/>
          </p:cNvSpPr>
          <p:nvPr>
            <p:ph type="title"/>
          </p:nvPr>
        </p:nvSpPr>
        <p:spPr>
          <a:xfrm>
            <a:off x="3017520" y="2720108"/>
            <a:ext cx="37856160" cy="9875138"/>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2"/>
          <p:cNvSpPr txBox="1">
            <a:spLocks noGrp="1"/>
          </p:cNvSpPr>
          <p:nvPr>
            <p:ph type="body" idx="1"/>
          </p:nvPr>
        </p:nvSpPr>
        <p:spPr>
          <a:xfrm>
            <a:off x="3017520" y="13600484"/>
            <a:ext cx="37856160" cy="32416461"/>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2"/>
          <p:cNvSpPr txBox="1">
            <a:spLocks noGrp="1"/>
          </p:cNvSpPr>
          <p:nvPr>
            <p:ph type="dt" idx="10"/>
          </p:nvPr>
        </p:nvSpPr>
        <p:spPr>
          <a:xfrm>
            <a:off x="3017520" y="47353340"/>
            <a:ext cx="9875520" cy="2720097"/>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32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648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648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648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648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648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648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648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6480" b="0" i="0" u="none" strike="noStrike" cap="none">
                <a:solidFill>
                  <a:schemeClr val="dk1"/>
                </a:solidFill>
                <a:latin typeface="Calibri"/>
                <a:ea typeface="Calibri"/>
                <a:cs typeface="Calibri"/>
                <a:sym typeface="Calibri"/>
              </a:defRPr>
            </a:lvl9pPr>
          </a:lstStyle>
          <a:p>
            <a:endParaRPr/>
          </a:p>
        </p:txBody>
      </p:sp>
      <p:sp>
        <p:nvSpPr>
          <p:cNvPr id="9" name="Google Shape;9;p2"/>
          <p:cNvSpPr txBox="1">
            <a:spLocks noGrp="1"/>
          </p:cNvSpPr>
          <p:nvPr>
            <p:ph type="ftr" idx="11"/>
          </p:nvPr>
        </p:nvSpPr>
        <p:spPr>
          <a:xfrm>
            <a:off x="14538960" y="47353340"/>
            <a:ext cx="14813280" cy="2720097"/>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432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648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648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648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648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648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648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648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6480" b="0" i="0" u="none" strike="noStrike" cap="none">
                <a:solidFill>
                  <a:schemeClr val="dk1"/>
                </a:solidFill>
                <a:latin typeface="Calibri"/>
                <a:ea typeface="Calibri"/>
                <a:cs typeface="Calibri"/>
                <a:sym typeface="Calibri"/>
              </a:defRPr>
            </a:lvl9pPr>
          </a:lstStyle>
          <a:p>
            <a:endParaRPr/>
          </a:p>
        </p:txBody>
      </p:sp>
      <p:sp>
        <p:nvSpPr>
          <p:cNvPr id="10" name="Google Shape;10;p2"/>
          <p:cNvSpPr txBox="1">
            <a:spLocks noGrp="1"/>
          </p:cNvSpPr>
          <p:nvPr>
            <p:ph type="sldNum" idx="12"/>
          </p:nvPr>
        </p:nvSpPr>
        <p:spPr>
          <a:xfrm>
            <a:off x="30998160" y="47353340"/>
            <a:ext cx="9875520" cy="2720097"/>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432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432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432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432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432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432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432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432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432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png"/><Relationship Id="rId7"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 descr="A picture containing logo&#10;&#10;Description automatically generated"/>
          <p:cNvPicPr preferRelativeResize="0"/>
          <p:nvPr/>
        </p:nvPicPr>
        <p:blipFill rotWithShape="1">
          <a:blip r:embed="rId3">
            <a:alphaModFix/>
          </a:blip>
          <a:srcRect/>
          <a:stretch/>
        </p:blipFill>
        <p:spPr>
          <a:xfrm>
            <a:off x="234664" y="-12370"/>
            <a:ext cx="11086487" cy="4424080"/>
          </a:xfrm>
          <a:prstGeom prst="rect">
            <a:avLst/>
          </a:prstGeom>
          <a:noFill/>
          <a:ln>
            <a:noFill/>
          </a:ln>
        </p:spPr>
      </p:pic>
      <p:sp>
        <p:nvSpPr>
          <p:cNvPr id="85" name="Google Shape;85;p1"/>
          <p:cNvSpPr txBox="1"/>
          <p:nvPr/>
        </p:nvSpPr>
        <p:spPr>
          <a:xfrm>
            <a:off x="11321152" y="2092675"/>
            <a:ext cx="32570100" cy="4348200"/>
          </a:xfrm>
          <a:prstGeom prst="rect">
            <a:avLst/>
          </a:prstGeom>
          <a:solidFill>
            <a:srgbClr val="2F5496"/>
          </a:solidFill>
          <a:ln>
            <a:noFill/>
          </a:ln>
        </p:spPr>
        <p:txBody>
          <a:bodyPr spcFirstLastPara="1" wrap="square" lIns="329125" tIns="164500" rIns="0" bIns="164500" anchor="t" anchorCtr="0">
            <a:spAutoFit/>
          </a:bodyPr>
          <a:lstStyle/>
          <a:p>
            <a:pPr marL="0" marR="0" lvl="0" indent="0" algn="ctr" rtl="0">
              <a:lnSpc>
                <a:spcPct val="100000"/>
              </a:lnSpc>
              <a:spcBef>
                <a:spcPts val="0"/>
              </a:spcBef>
              <a:spcAft>
                <a:spcPts val="0"/>
              </a:spcAft>
              <a:buNone/>
            </a:pPr>
            <a:r>
              <a:rPr lang="en-US" sz="6480" b="0" i="0" u="none" strike="noStrike" cap="none">
                <a:solidFill>
                  <a:schemeClr val="lt1"/>
                </a:solidFill>
                <a:latin typeface="Century"/>
                <a:ea typeface="Century"/>
                <a:cs typeface="Century"/>
                <a:sym typeface="Century"/>
              </a:rPr>
              <a:t>DEPARTMENT OF COMPUTER SCIENCE &amp; ENGINEERING</a:t>
            </a:r>
            <a:endParaRPr sz="6480" b="0" i="0" u="none" strike="noStrike" cap="none">
              <a:solidFill>
                <a:schemeClr val="lt1"/>
              </a:solidFill>
              <a:latin typeface="Century"/>
              <a:ea typeface="Century"/>
              <a:cs typeface="Century"/>
              <a:sym typeface="Century"/>
            </a:endParaRPr>
          </a:p>
          <a:p>
            <a:pPr marL="0" marR="0" lvl="0" indent="0" algn="l" rtl="0">
              <a:lnSpc>
                <a:spcPct val="100000"/>
              </a:lnSpc>
              <a:spcBef>
                <a:spcPts val="0"/>
              </a:spcBef>
              <a:spcAft>
                <a:spcPts val="0"/>
              </a:spcAft>
              <a:buNone/>
            </a:pPr>
            <a:r>
              <a:rPr lang="en-US" sz="8080" i="1">
                <a:solidFill>
                  <a:schemeClr val="lt1"/>
                </a:solidFill>
                <a:latin typeface="Calibri"/>
                <a:ea typeface="Calibri"/>
                <a:cs typeface="Calibri"/>
                <a:sym typeface="Calibri"/>
              </a:rPr>
              <a:t>OBSIDIAN CIRCUIT - Harnessing Digital Forensics to Uncover Hidden Threats”</a:t>
            </a:r>
            <a:endParaRPr sz="8080" b="0" i="1" u="none" strike="noStrike" cap="none">
              <a:solidFill>
                <a:schemeClr val="lt1"/>
              </a:solidFill>
              <a:latin typeface="Calibri"/>
              <a:ea typeface="Calibri"/>
              <a:cs typeface="Calibri"/>
              <a:sym typeface="Calibri"/>
            </a:endParaRPr>
          </a:p>
          <a:p>
            <a:pPr marL="0" marR="0" lvl="0" indent="0" algn="l" rtl="0">
              <a:lnSpc>
                <a:spcPct val="107916"/>
              </a:lnSpc>
              <a:spcBef>
                <a:spcPts val="0"/>
              </a:spcBef>
              <a:spcAft>
                <a:spcPts val="0"/>
              </a:spcAft>
              <a:buNone/>
            </a:pPr>
            <a:endParaRPr sz="4680" b="1" i="0" u="none" strike="noStrike" cap="none">
              <a:solidFill>
                <a:schemeClr val="lt1"/>
              </a:solidFill>
              <a:latin typeface="Calibri"/>
              <a:ea typeface="Calibri"/>
              <a:cs typeface="Calibri"/>
              <a:sym typeface="Calibri"/>
            </a:endParaRPr>
          </a:p>
          <a:p>
            <a:pPr marL="0" marR="0" lvl="0" indent="0" algn="ctr" rtl="0">
              <a:lnSpc>
                <a:spcPct val="100000"/>
              </a:lnSpc>
              <a:spcBef>
                <a:spcPts val="0"/>
              </a:spcBef>
              <a:spcAft>
                <a:spcPts val="0"/>
              </a:spcAft>
              <a:buNone/>
            </a:pPr>
            <a:r>
              <a:rPr lang="en-US" sz="6480" i="1">
                <a:solidFill>
                  <a:schemeClr val="lt1"/>
                </a:solidFill>
                <a:latin typeface="Calibri"/>
                <a:ea typeface="Calibri"/>
                <a:cs typeface="Calibri"/>
                <a:sym typeface="Calibri"/>
              </a:rPr>
              <a:t>Kathan Somani, Soham Jagtap, Aryan Dsouza, Roque Martins </a:t>
            </a:r>
            <a:endParaRPr sz="25128" b="0" i="0" u="none" strike="noStrike" cap="none">
              <a:solidFill>
                <a:srgbClr val="000000"/>
              </a:solidFill>
              <a:latin typeface="Arial"/>
              <a:ea typeface="Arial"/>
              <a:cs typeface="Arial"/>
              <a:sym typeface="Arial"/>
            </a:endParaRPr>
          </a:p>
        </p:txBody>
      </p:sp>
      <p:sp>
        <p:nvSpPr>
          <p:cNvPr id="86" name="Google Shape;86;p1"/>
          <p:cNvSpPr txBox="1"/>
          <p:nvPr/>
        </p:nvSpPr>
        <p:spPr>
          <a:xfrm>
            <a:off x="0" y="4555283"/>
            <a:ext cx="11321100" cy="1809900"/>
          </a:xfrm>
          <a:prstGeom prst="rect">
            <a:avLst/>
          </a:prstGeom>
          <a:solidFill>
            <a:srgbClr val="FEE599"/>
          </a:solidFill>
          <a:ln>
            <a:noFill/>
          </a:ln>
        </p:spPr>
        <p:txBody>
          <a:bodyPr spcFirstLastPara="1" wrap="square" lIns="329125" tIns="164500" rIns="329125" bIns="164500" anchor="t" anchorCtr="0">
            <a:spAutoFit/>
          </a:bodyPr>
          <a:lstStyle/>
          <a:p>
            <a:pPr marL="0" marR="0" lvl="0" indent="0" algn="l" rtl="0">
              <a:lnSpc>
                <a:spcPct val="100000"/>
              </a:lnSpc>
              <a:spcBef>
                <a:spcPts val="0"/>
              </a:spcBef>
              <a:spcAft>
                <a:spcPts val="0"/>
              </a:spcAft>
              <a:buNone/>
            </a:pPr>
            <a:r>
              <a:rPr lang="en-US" sz="4800" b="1" i="0" u="none" strike="noStrike" cap="none">
                <a:solidFill>
                  <a:schemeClr val="dk1"/>
                </a:solidFill>
                <a:latin typeface="Calibri"/>
                <a:ea typeface="Calibri"/>
                <a:cs typeface="Calibri"/>
                <a:sym typeface="Calibri"/>
              </a:rPr>
              <a:t>Faculty Guide:</a:t>
            </a:r>
            <a:endParaRPr sz="48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None/>
            </a:pPr>
            <a:r>
              <a:rPr lang="en-US" sz="4800" b="1">
                <a:solidFill>
                  <a:schemeClr val="dk1"/>
                </a:solidFill>
                <a:latin typeface="Calibri"/>
                <a:ea typeface="Calibri"/>
                <a:cs typeface="Calibri"/>
                <a:sym typeface="Calibri"/>
              </a:rPr>
              <a:t>Prof Dr. Prashant Dhotre</a:t>
            </a:r>
            <a:endParaRPr sz="4800" b="1" i="0" u="none" strike="noStrike" cap="none">
              <a:solidFill>
                <a:srgbClr val="000000"/>
              </a:solidFill>
              <a:latin typeface="Arial"/>
              <a:ea typeface="Arial"/>
              <a:cs typeface="Arial"/>
              <a:sym typeface="Arial"/>
            </a:endParaRPr>
          </a:p>
        </p:txBody>
      </p:sp>
      <p:sp>
        <p:nvSpPr>
          <p:cNvPr id="87" name="Google Shape;87;p1"/>
          <p:cNvSpPr txBox="1"/>
          <p:nvPr/>
        </p:nvSpPr>
        <p:spPr>
          <a:xfrm>
            <a:off x="31885621" y="8088971"/>
            <a:ext cx="11358300" cy="1218900"/>
          </a:xfrm>
          <a:prstGeom prst="rect">
            <a:avLst/>
          </a:prstGeom>
          <a:noFill/>
          <a:ln>
            <a:noFill/>
          </a:ln>
        </p:spPr>
        <p:txBody>
          <a:bodyPr spcFirstLastPara="1" wrap="square" lIns="329125" tIns="164500" rIns="329125" bIns="164500" anchor="t" anchorCtr="0">
            <a:spAutoFit/>
          </a:bodyPr>
          <a:lstStyle/>
          <a:p>
            <a:pPr marL="0" marR="0" lvl="0" indent="0" algn="l" rtl="0">
              <a:lnSpc>
                <a:spcPct val="100000"/>
              </a:lnSpc>
              <a:spcBef>
                <a:spcPts val="0"/>
              </a:spcBef>
              <a:spcAft>
                <a:spcPts val="0"/>
              </a:spcAft>
              <a:buNone/>
            </a:pPr>
            <a:endParaRPr sz="5760" b="0" i="0" u="none" strike="noStrike" cap="none">
              <a:solidFill>
                <a:srgbClr val="000000"/>
              </a:solidFill>
              <a:latin typeface="Arial"/>
              <a:ea typeface="Arial"/>
              <a:cs typeface="Arial"/>
              <a:sym typeface="Arial"/>
            </a:endParaRPr>
          </a:p>
        </p:txBody>
      </p:sp>
      <p:sp>
        <p:nvSpPr>
          <p:cNvPr id="88" name="Google Shape;88;p1"/>
          <p:cNvSpPr txBox="1"/>
          <p:nvPr/>
        </p:nvSpPr>
        <p:spPr>
          <a:xfrm>
            <a:off x="11321152" y="-12371"/>
            <a:ext cx="26908200" cy="2105046"/>
          </a:xfrm>
          <a:prstGeom prst="rect">
            <a:avLst/>
          </a:prstGeom>
          <a:solidFill>
            <a:srgbClr val="B3C6E7"/>
          </a:solidFill>
          <a:ln>
            <a:noFill/>
          </a:ln>
        </p:spPr>
        <p:txBody>
          <a:bodyPr spcFirstLastPara="1" wrap="square" lIns="329125" tIns="164500" rIns="329125" bIns="164500" anchor="t" anchorCtr="0">
            <a:spAutoFit/>
          </a:bodyPr>
          <a:lstStyle/>
          <a:p>
            <a:pPr marL="0" marR="0" lvl="0" indent="0" algn="ctr" rtl="0">
              <a:lnSpc>
                <a:spcPct val="100000"/>
              </a:lnSpc>
              <a:spcBef>
                <a:spcPts val="0"/>
              </a:spcBef>
              <a:spcAft>
                <a:spcPts val="0"/>
              </a:spcAft>
              <a:buNone/>
            </a:pPr>
            <a:r>
              <a:rPr lang="en-US" sz="11520" b="0" i="0" u="none" strike="noStrike" cap="none">
                <a:solidFill>
                  <a:srgbClr val="323F4F"/>
                </a:solidFill>
                <a:latin typeface="Century"/>
                <a:ea typeface="Century"/>
                <a:cs typeface="Century"/>
                <a:sym typeface="Century"/>
              </a:rPr>
              <a:t>MIT SCHOOL OF COMPUTING </a:t>
            </a:r>
            <a:endParaRPr sz="11520" b="0" i="0" u="none" strike="noStrike" cap="none">
              <a:solidFill>
                <a:srgbClr val="323F4F"/>
              </a:solidFill>
              <a:latin typeface="Century"/>
              <a:ea typeface="Century"/>
              <a:cs typeface="Century"/>
              <a:sym typeface="Century"/>
            </a:endParaRPr>
          </a:p>
        </p:txBody>
      </p:sp>
      <p:sp>
        <p:nvSpPr>
          <p:cNvPr id="89" name="Google Shape;89;p1"/>
          <p:cNvSpPr txBox="1"/>
          <p:nvPr/>
        </p:nvSpPr>
        <p:spPr>
          <a:xfrm>
            <a:off x="234675" y="19185575"/>
            <a:ext cx="15810600" cy="6535500"/>
          </a:xfrm>
          <a:prstGeom prst="rect">
            <a:avLst/>
          </a:prstGeom>
          <a:noFill/>
          <a:ln w="9525" cap="flat" cmpd="sng">
            <a:solidFill>
              <a:schemeClr val="accent1"/>
            </a:solidFill>
            <a:prstDash val="solid"/>
            <a:round/>
            <a:headEnd type="none" w="sm" len="sm"/>
            <a:tailEnd type="none" w="sm" len="sm"/>
          </a:ln>
        </p:spPr>
        <p:txBody>
          <a:bodyPr spcFirstLastPara="1" wrap="square" lIns="329125" tIns="164500" rIns="329125" bIns="164500" anchor="t" anchorCtr="0">
            <a:spAutoFit/>
          </a:bodyPr>
          <a:lstStyle/>
          <a:p>
            <a:pPr marL="0" marR="0" lvl="0" indent="0" algn="ctr" rtl="0">
              <a:lnSpc>
                <a:spcPct val="100000"/>
              </a:lnSpc>
              <a:spcBef>
                <a:spcPts val="0"/>
              </a:spcBef>
              <a:spcAft>
                <a:spcPts val="0"/>
              </a:spcAft>
              <a:buNone/>
            </a:pPr>
            <a:r>
              <a:rPr lang="en-US" sz="5760" b="1" i="0" u="none" strike="noStrike" cap="none">
                <a:solidFill>
                  <a:schemeClr val="dk1"/>
                </a:solidFill>
                <a:latin typeface="Calibri"/>
                <a:ea typeface="Calibri"/>
                <a:cs typeface="Calibri"/>
                <a:sym typeface="Calibri"/>
              </a:rPr>
              <a:t>Problem statement</a:t>
            </a:r>
            <a:endParaRPr sz="5760" b="1"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None/>
            </a:pPr>
            <a:endParaRPr sz="5760" b="1">
              <a:solidFill>
                <a:schemeClr val="dk1"/>
              </a:solidFill>
              <a:latin typeface="Calibri"/>
              <a:ea typeface="Calibri"/>
              <a:cs typeface="Calibri"/>
              <a:sym typeface="Calibri"/>
            </a:endParaRPr>
          </a:p>
          <a:p>
            <a:pPr marL="0" marR="0" lvl="0" indent="0" algn="just" rtl="0">
              <a:lnSpc>
                <a:spcPct val="107916"/>
              </a:lnSpc>
              <a:spcBef>
                <a:spcPts val="0"/>
              </a:spcBef>
              <a:spcAft>
                <a:spcPts val="0"/>
              </a:spcAft>
              <a:buClr>
                <a:srgbClr val="000000"/>
              </a:buClr>
              <a:buFont typeface="Arial"/>
              <a:buNone/>
            </a:pPr>
            <a:r>
              <a:rPr lang="en-US" sz="4500">
                <a:solidFill>
                  <a:schemeClr val="dk1"/>
                </a:solidFill>
              </a:rPr>
              <a:t>Traditional forensic analysis and incident response methods lack the speed and accuracy needed to counter evolving cyber threats. Manual processes are error-prone and inefficient, often missing sophisticated attacks. An automated, AI-driven tool is crucial for improving threat detection and response. </a:t>
            </a:r>
            <a:endParaRPr sz="7600" b="1" i="0" u="none" strike="noStrike" cap="none">
              <a:solidFill>
                <a:schemeClr val="dk1"/>
              </a:solidFill>
            </a:endParaRPr>
          </a:p>
        </p:txBody>
      </p:sp>
      <p:sp>
        <p:nvSpPr>
          <p:cNvPr id="90" name="Google Shape;90;p1"/>
          <p:cNvSpPr txBox="1"/>
          <p:nvPr/>
        </p:nvSpPr>
        <p:spPr>
          <a:xfrm>
            <a:off x="16381689" y="19185575"/>
            <a:ext cx="14421900" cy="6067500"/>
          </a:xfrm>
          <a:prstGeom prst="rect">
            <a:avLst/>
          </a:prstGeom>
          <a:noFill/>
          <a:ln w="9525" cap="flat" cmpd="sng">
            <a:solidFill>
              <a:schemeClr val="accent1"/>
            </a:solidFill>
            <a:prstDash val="solid"/>
            <a:round/>
            <a:headEnd type="none" w="sm" len="sm"/>
            <a:tailEnd type="none" w="sm" len="sm"/>
          </a:ln>
        </p:spPr>
        <p:txBody>
          <a:bodyPr spcFirstLastPara="1" wrap="square" lIns="329125" tIns="164500" rIns="329125" bIns="164500" anchor="t" anchorCtr="0">
            <a:spAutoFit/>
          </a:bodyPr>
          <a:lstStyle/>
          <a:p>
            <a:pPr marL="0" marR="0" lvl="0" indent="0" algn="ctr" rtl="0">
              <a:lnSpc>
                <a:spcPct val="100000"/>
              </a:lnSpc>
              <a:spcBef>
                <a:spcPts val="0"/>
              </a:spcBef>
              <a:spcAft>
                <a:spcPts val="0"/>
              </a:spcAft>
              <a:buNone/>
            </a:pPr>
            <a:r>
              <a:rPr lang="en-US" sz="5760" b="1" i="0" u="none" strike="noStrike" cap="none">
                <a:solidFill>
                  <a:schemeClr val="dk1"/>
                </a:solidFill>
                <a:latin typeface="Calibri"/>
                <a:ea typeface="Calibri"/>
                <a:cs typeface="Calibri"/>
                <a:sym typeface="Calibri"/>
              </a:rPr>
              <a:t>Proposed Solution</a:t>
            </a:r>
            <a:endParaRPr sz="5760" b="1" i="0" u="none" strike="noStrike" cap="none">
              <a:solidFill>
                <a:schemeClr val="dk1"/>
              </a:solidFill>
              <a:latin typeface="Calibri"/>
              <a:ea typeface="Calibri"/>
              <a:cs typeface="Calibri"/>
              <a:sym typeface="Calibri"/>
            </a:endParaRPr>
          </a:p>
          <a:p>
            <a:pPr marL="0" lvl="0" indent="0" algn="just" rtl="0">
              <a:spcBef>
                <a:spcPts val="0"/>
              </a:spcBef>
              <a:spcAft>
                <a:spcPts val="0"/>
              </a:spcAft>
              <a:buClr>
                <a:schemeClr val="dk1"/>
              </a:buClr>
              <a:buSzPts val="1200"/>
              <a:buFont typeface="Arial"/>
              <a:buNone/>
            </a:pPr>
            <a:r>
              <a:rPr lang="en-US" sz="4500">
                <a:solidFill>
                  <a:schemeClr val="dk1"/>
                </a:solidFill>
              </a:rPr>
              <a:t>The proposed solution is an automated, AI-driven tool that enhances digital forensics and incident response by swiftly detecting threats, analyzing forensic data, and generating actionable reports. This tool streamlines processes, reduces human error, and improves the accuracy and speed of identifying and responding to cyber threats.</a:t>
            </a:r>
            <a:endParaRPr sz="7800" b="0" i="0" u="none" strike="noStrike" cap="none">
              <a:solidFill>
                <a:schemeClr val="dk1"/>
              </a:solidFill>
              <a:latin typeface="Calibri"/>
              <a:ea typeface="Calibri"/>
              <a:cs typeface="Calibri"/>
              <a:sym typeface="Calibri"/>
            </a:endParaRPr>
          </a:p>
        </p:txBody>
      </p:sp>
      <p:sp>
        <p:nvSpPr>
          <p:cNvPr id="91" name="Google Shape;91;p1"/>
          <p:cNvSpPr txBox="1"/>
          <p:nvPr/>
        </p:nvSpPr>
        <p:spPr>
          <a:xfrm>
            <a:off x="31248002" y="19185575"/>
            <a:ext cx="12516300" cy="9069900"/>
          </a:xfrm>
          <a:prstGeom prst="rect">
            <a:avLst/>
          </a:prstGeom>
          <a:noFill/>
          <a:ln w="9525" cap="flat" cmpd="sng">
            <a:solidFill>
              <a:schemeClr val="accent1"/>
            </a:solidFill>
            <a:prstDash val="solid"/>
            <a:round/>
            <a:headEnd type="none" w="sm" len="sm"/>
            <a:tailEnd type="none" w="sm" len="sm"/>
          </a:ln>
        </p:spPr>
        <p:txBody>
          <a:bodyPr spcFirstLastPara="1" wrap="square" lIns="329125" tIns="164500" rIns="329125" bIns="164500" anchor="t" anchorCtr="0">
            <a:spAutoFit/>
          </a:bodyPr>
          <a:lstStyle/>
          <a:p>
            <a:pPr marL="0" marR="0" lvl="0" indent="0" algn="ctr" rtl="0">
              <a:lnSpc>
                <a:spcPct val="100000"/>
              </a:lnSpc>
              <a:spcBef>
                <a:spcPts val="0"/>
              </a:spcBef>
              <a:spcAft>
                <a:spcPts val="0"/>
              </a:spcAft>
              <a:buNone/>
            </a:pPr>
            <a:r>
              <a:rPr lang="en-US" sz="5760" b="1" i="0" u="none" strike="noStrike" cap="none">
                <a:solidFill>
                  <a:schemeClr val="dk1"/>
                </a:solidFill>
                <a:latin typeface="Calibri"/>
                <a:ea typeface="Calibri"/>
                <a:cs typeface="Calibri"/>
                <a:sym typeface="Calibri"/>
              </a:rPr>
              <a:t>Scope and Feasibility</a:t>
            </a:r>
            <a:endParaRPr sz="5760" b="1" i="0" u="none" strike="noStrike" cap="none">
              <a:solidFill>
                <a:srgbClr val="000000"/>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US" sz="4300">
                <a:solidFill>
                  <a:schemeClr val="dk1"/>
                </a:solidFill>
              </a:rPr>
              <a:t>Obsidian Circuit is an advanced DFIR tool that uses Blockchain, IPFS, AI, and real-time threat intelligence to streamline cyber incident response. It ensures tamper-proof evidence handling, automated threat detection, and detailed forensic analysis. With a user-friendly interface and collaborative features, it enhances efficiency and accuracy, enabling teams to respond to threats effectively and confidently.</a:t>
            </a:r>
            <a:endParaRPr sz="4300">
              <a:solidFill>
                <a:schemeClr val="dk1"/>
              </a:solidFill>
            </a:endParaRPr>
          </a:p>
          <a:p>
            <a:pPr marL="0" lvl="0" indent="0" algn="just" rtl="0">
              <a:spcBef>
                <a:spcPts val="1200"/>
              </a:spcBef>
              <a:spcAft>
                <a:spcPts val="0"/>
              </a:spcAft>
              <a:buClr>
                <a:schemeClr val="dk1"/>
              </a:buClr>
              <a:buSzPts val="1200"/>
              <a:buFont typeface="Arial"/>
              <a:buNone/>
            </a:pPr>
            <a:r>
              <a:rPr lang="en-US" sz="4500">
                <a:solidFill>
                  <a:schemeClr val="dk1"/>
                </a:solidFill>
              </a:rPr>
              <a:t>.</a:t>
            </a:r>
            <a:endParaRPr sz="7800" b="0" i="0" u="none" strike="noStrike" cap="none">
              <a:solidFill>
                <a:schemeClr val="dk1"/>
              </a:solidFill>
              <a:latin typeface="Calibri"/>
              <a:ea typeface="Calibri"/>
              <a:cs typeface="Calibri"/>
              <a:sym typeface="Calibri"/>
            </a:endParaRPr>
          </a:p>
        </p:txBody>
      </p:sp>
      <p:sp>
        <p:nvSpPr>
          <p:cNvPr id="92" name="Google Shape;92;p1"/>
          <p:cNvSpPr txBox="1"/>
          <p:nvPr/>
        </p:nvSpPr>
        <p:spPr>
          <a:xfrm>
            <a:off x="37973000" y="0"/>
            <a:ext cx="5918400" cy="1957273"/>
          </a:xfrm>
          <a:prstGeom prst="rect">
            <a:avLst/>
          </a:prstGeom>
          <a:solidFill>
            <a:srgbClr val="FEE599"/>
          </a:solidFill>
          <a:ln>
            <a:noFill/>
          </a:ln>
        </p:spPr>
        <p:txBody>
          <a:bodyPr spcFirstLastPara="1" wrap="square" lIns="329125" tIns="164500" rIns="329125" bIns="164500" anchor="t" anchorCtr="0">
            <a:spAutoFit/>
          </a:bodyPr>
          <a:lstStyle/>
          <a:p>
            <a:pPr marL="0" marR="0" lvl="0" indent="0" algn="l" rtl="0">
              <a:lnSpc>
                <a:spcPct val="100000"/>
              </a:lnSpc>
              <a:spcBef>
                <a:spcPts val="0"/>
              </a:spcBef>
              <a:spcAft>
                <a:spcPts val="0"/>
              </a:spcAft>
              <a:buNone/>
            </a:pPr>
            <a:r>
              <a:rPr lang="en-US" sz="5760" b="1" i="0" u="none" strike="noStrike" cap="none" dirty="0">
                <a:solidFill>
                  <a:schemeClr val="dk1"/>
                </a:solidFill>
                <a:latin typeface="Calibri"/>
                <a:ea typeface="Calibri"/>
                <a:cs typeface="Calibri"/>
                <a:sym typeface="Calibri"/>
              </a:rPr>
              <a:t>Class </a:t>
            </a:r>
            <a:r>
              <a:rPr lang="en-US" sz="5760" b="1" i="0" u="none" strike="noStrike" cap="none">
                <a:solidFill>
                  <a:schemeClr val="dk1"/>
                </a:solidFill>
                <a:latin typeface="Calibri"/>
                <a:ea typeface="Calibri"/>
                <a:cs typeface="Calibri"/>
                <a:sym typeface="Calibri"/>
              </a:rPr>
              <a:t>: TY-CSF </a:t>
            </a:r>
            <a:endParaRPr sz="5760" b="1"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US" sz="4800" b="1" i="0" u="none" strike="noStrike" cap="none" dirty="0">
                <a:solidFill>
                  <a:schemeClr val="dk1"/>
                </a:solidFill>
                <a:latin typeface="Calibri"/>
                <a:ea typeface="Calibri"/>
                <a:cs typeface="Calibri"/>
                <a:sym typeface="Calibri"/>
              </a:rPr>
              <a:t>Group Id:</a:t>
            </a:r>
            <a:r>
              <a:rPr lang="en-US" sz="4800" b="1" dirty="0">
                <a:solidFill>
                  <a:schemeClr val="dk1"/>
                </a:solidFill>
                <a:latin typeface="Calibri"/>
                <a:ea typeface="Calibri"/>
                <a:cs typeface="Calibri"/>
                <a:sym typeface="Calibri"/>
              </a:rPr>
              <a:t> CSE NV-09</a:t>
            </a:r>
            <a:endParaRPr sz="17400" b="0" i="0" u="none" strike="noStrike" cap="none" dirty="0">
              <a:solidFill>
                <a:srgbClr val="000000"/>
              </a:solidFill>
              <a:latin typeface="Arial"/>
              <a:ea typeface="Arial"/>
              <a:cs typeface="Arial"/>
              <a:sym typeface="Arial"/>
            </a:endParaRPr>
          </a:p>
        </p:txBody>
      </p:sp>
      <p:sp>
        <p:nvSpPr>
          <p:cNvPr id="93" name="Google Shape;93;p1"/>
          <p:cNvSpPr/>
          <p:nvPr/>
        </p:nvSpPr>
        <p:spPr>
          <a:xfrm>
            <a:off x="6221633" y="12489883"/>
            <a:ext cx="3189308" cy="3305232"/>
          </a:xfrm>
          <a:prstGeom prst="ellipse">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329125" tIns="164500" rIns="329125" bIns="164500" anchor="ctr" anchorCtr="0">
            <a:noAutofit/>
          </a:bodyPr>
          <a:lstStyle/>
          <a:p>
            <a:pPr marL="0" marR="0" lvl="0" indent="0" algn="ctr" rtl="0">
              <a:lnSpc>
                <a:spcPct val="107000"/>
              </a:lnSpc>
              <a:spcBef>
                <a:spcPts val="0"/>
              </a:spcBef>
              <a:spcAft>
                <a:spcPts val="2880"/>
              </a:spcAft>
              <a:buNone/>
            </a:pPr>
            <a:r>
              <a:rPr lang="en-US" sz="6480" b="0" i="0" u="none" strike="noStrike" cap="none">
                <a:solidFill>
                  <a:srgbClr val="000000"/>
                </a:solidFill>
                <a:latin typeface="Calibri"/>
                <a:ea typeface="Calibri"/>
                <a:cs typeface="Calibri"/>
                <a:sym typeface="Calibri"/>
              </a:rPr>
              <a:t>User</a:t>
            </a:r>
            <a:endParaRPr sz="3240" b="0" i="0" u="none" strike="noStrike" cap="none">
              <a:solidFill>
                <a:srgbClr val="000000"/>
              </a:solidFill>
              <a:latin typeface="Calibri"/>
              <a:ea typeface="Calibri"/>
              <a:cs typeface="Calibri"/>
              <a:sym typeface="Calibri"/>
            </a:endParaRPr>
          </a:p>
        </p:txBody>
      </p:sp>
      <p:sp>
        <p:nvSpPr>
          <p:cNvPr id="94" name="Google Shape;94;p1"/>
          <p:cNvSpPr txBox="1"/>
          <p:nvPr/>
        </p:nvSpPr>
        <p:spPr>
          <a:xfrm>
            <a:off x="234664" y="29707579"/>
            <a:ext cx="14557200" cy="1463430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lvl="0" indent="0" algn="l" rtl="0">
              <a:lnSpc>
                <a:spcPct val="115000"/>
              </a:lnSpc>
              <a:spcBef>
                <a:spcPts val="1400"/>
              </a:spcBef>
              <a:spcAft>
                <a:spcPts val="0"/>
              </a:spcAft>
              <a:buClr>
                <a:schemeClr val="dk1"/>
              </a:buClr>
              <a:buSzPts val="1100"/>
              <a:buFont typeface="Arial"/>
              <a:buNone/>
            </a:pPr>
            <a:endParaRPr sz="4500"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sz="4500" b="1">
                <a:solidFill>
                  <a:schemeClr val="dk1"/>
                </a:solidFill>
              </a:rPr>
              <a:t>Obsidian Circuit</a:t>
            </a:r>
            <a:r>
              <a:rPr lang="en-US" sz="4500">
                <a:solidFill>
                  <a:schemeClr val="dk1"/>
                </a:solidFill>
              </a:rPr>
              <a:t> is an innovative Digital Forensics and Incident Response (DFIR) platform designed to address the complexities of modern cybersecurity challenges. By integrating advanced technologies like Blockchain, decentralized storage (IPFS), AI-driven analysis, and real-time threat intelligence, it ensures secure, efficient, and tamper-proof forensic investigations. The platform automates the lifecycle of incident response, from evidence collection to comprehensive reporting, minimizing human error and expediting decision-making. With tools for analyzing metadata, logs, and network traffic, and cross-referencing threat intelligence sources, it offers actionable insights. Its collaborative and scalable design empowers organizations to detect, analyze, and mitigate threats with precision and confidence.</a:t>
            </a:r>
            <a:endParaRPr sz="4500">
              <a:solidFill>
                <a:schemeClr val="dk1"/>
              </a:solidFill>
            </a:endParaRPr>
          </a:p>
          <a:p>
            <a:pPr marL="0" marR="28575" lvl="0" indent="0" algn="just" rtl="0">
              <a:lnSpc>
                <a:spcPct val="104583"/>
              </a:lnSpc>
              <a:spcBef>
                <a:spcPts val="1200"/>
              </a:spcBef>
              <a:spcAft>
                <a:spcPts val="0"/>
              </a:spcAft>
              <a:buClr>
                <a:schemeClr val="dk1"/>
              </a:buClr>
              <a:buSzPts val="1100"/>
              <a:buFont typeface="Arial"/>
              <a:buNone/>
            </a:pPr>
            <a:endParaRPr sz="4500">
              <a:solidFill>
                <a:schemeClr val="dk1"/>
              </a:solidFill>
              <a:latin typeface="Calibri"/>
              <a:ea typeface="Calibri"/>
              <a:cs typeface="Calibri"/>
              <a:sym typeface="Calibri"/>
            </a:endParaRPr>
          </a:p>
        </p:txBody>
      </p:sp>
      <p:sp>
        <p:nvSpPr>
          <p:cNvPr id="95" name="Google Shape;95;p1"/>
          <p:cNvSpPr txBox="1"/>
          <p:nvPr/>
        </p:nvSpPr>
        <p:spPr>
          <a:xfrm>
            <a:off x="19195854" y="28519556"/>
            <a:ext cx="8120834" cy="12556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5760" b="1" i="0" u="none" strike="noStrike" cap="none">
                <a:solidFill>
                  <a:schemeClr val="dk1"/>
                </a:solidFill>
                <a:latin typeface="Calibri"/>
                <a:ea typeface="Calibri"/>
                <a:cs typeface="Calibri"/>
                <a:sym typeface="Calibri"/>
              </a:rPr>
              <a:t>Methodology / Algorithm</a:t>
            </a:r>
            <a:endParaRPr sz="576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6" name="Google Shape;96;p1"/>
          <p:cNvSpPr txBox="1"/>
          <p:nvPr/>
        </p:nvSpPr>
        <p:spPr>
          <a:xfrm>
            <a:off x="0" y="47741700"/>
            <a:ext cx="35356800" cy="2752200"/>
          </a:xfrm>
          <a:prstGeom prst="rect">
            <a:avLst/>
          </a:prstGeom>
          <a:solidFill>
            <a:srgbClr val="F4B081"/>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5760" b="1" i="0" u="none" strike="noStrike" cap="none">
                <a:solidFill>
                  <a:schemeClr val="dk1"/>
                </a:solidFill>
                <a:latin typeface="Calibri"/>
                <a:ea typeface="Calibri"/>
                <a:cs typeface="Calibri"/>
                <a:sym typeface="Calibri"/>
              </a:rPr>
              <a:t>Awards : </a:t>
            </a:r>
            <a:r>
              <a:rPr lang="en-US" sz="5760" b="1">
                <a:solidFill>
                  <a:schemeClr val="dk1"/>
                </a:solidFill>
                <a:latin typeface="Calibri"/>
                <a:ea typeface="Calibri"/>
                <a:cs typeface="Calibri"/>
                <a:sym typeface="Calibri"/>
              </a:rPr>
              <a:t>Idea Spark 2k24 Winners</a:t>
            </a:r>
            <a:r>
              <a:rPr lang="en-US" sz="5760" b="1" i="0" u="none" strike="noStrike" cap="none">
                <a:solidFill>
                  <a:schemeClr val="dk1"/>
                </a:solidFill>
                <a:latin typeface="Calibri"/>
                <a:ea typeface="Calibri"/>
                <a:cs typeface="Calibri"/>
                <a:sym typeface="Calibri"/>
              </a:rPr>
              <a:t>		</a:t>
            </a:r>
            <a:endParaRPr sz="576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576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5760">
              <a:solidFill>
                <a:schemeClr val="dk1"/>
              </a:solidFill>
              <a:latin typeface="Calibri"/>
              <a:ea typeface="Calibri"/>
              <a:cs typeface="Calibri"/>
              <a:sym typeface="Calibri"/>
            </a:endParaRPr>
          </a:p>
        </p:txBody>
      </p:sp>
      <p:sp>
        <p:nvSpPr>
          <p:cNvPr id="97" name="Google Shape;97;p1"/>
          <p:cNvSpPr txBox="1"/>
          <p:nvPr/>
        </p:nvSpPr>
        <p:spPr>
          <a:xfrm>
            <a:off x="14944300" y="42066675"/>
            <a:ext cx="17870700" cy="5269500"/>
          </a:xfrm>
          <a:prstGeom prst="rect">
            <a:avLst/>
          </a:prstGeom>
          <a:solidFill>
            <a:srgbClr val="B3C6E7"/>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r>
              <a:rPr lang="en-US" sz="5860" b="1" i="0" u="none" strike="noStrike" cap="none">
                <a:solidFill>
                  <a:schemeClr val="dk1"/>
                </a:solidFill>
                <a:latin typeface="Calibri"/>
                <a:ea typeface="Calibri"/>
                <a:cs typeface="Calibri"/>
                <a:sym typeface="Calibri"/>
              </a:rPr>
              <a:t>Future Scope: </a:t>
            </a:r>
            <a:endParaRPr sz="1500"/>
          </a:p>
          <a:p>
            <a:pPr marL="0" lvl="0" indent="0" algn="l" rtl="0">
              <a:lnSpc>
                <a:spcPct val="115000"/>
              </a:lnSpc>
              <a:spcBef>
                <a:spcPts val="1200"/>
              </a:spcBef>
              <a:spcAft>
                <a:spcPts val="0"/>
              </a:spcAft>
              <a:buClr>
                <a:schemeClr val="dk1"/>
              </a:buClr>
              <a:buSzPts val="1100"/>
              <a:buFont typeface="Arial"/>
              <a:buNone/>
            </a:pPr>
            <a:r>
              <a:rPr lang="en-US" sz="3700">
                <a:solidFill>
                  <a:schemeClr val="dk1"/>
                </a:solidFill>
              </a:rPr>
              <a:t>The future of </a:t>
            </a:r>
            <a:r>
              <a:rPr lang="en-US" sz="3700" b="1">
                <a:solidFill>
                  <a:schemeClr val="dk1"/>
                </a:solidFill>
              </a:rPr>
              <a:t>Obsidian Circuit</a:t>
            </a:r>
            <a:r>
              <a:rPr lang="en-US" sz="3700">
                <a:solidFill>
                  <a:schemeClr val="dk1"/>
                </a:solidFill>
              </a:rPr>
              <a:t> includes advanced AI for predictive detection, IoT forensics, quantum-safe security, and enhanced scalability via cloud support. It aims to ensure global compliance, offer mobile and AR-assisted interfaces, and automate workflows. By fostering collaboration and integrating cutting-edge technologies, it will adapt to evolving cybersecurity challenges, remaining a leader in digital forensics.</a:t>
            </a:r>
            <a:endParaRPr sz="3700">
              <a:solidFill>
                <a:schemeClr val="dk1"/>
              </a:solidFill>
            </a:endParaRPr>
          </a:p>
          <a:p>
            <a:pPr marL="0" marR="28575" lvl="0" indent="0" algn="just" rtl="0">
              <a:lnSpc>
                <a:spcPct val="100000"/>
              </a:lnSpc>
              <a:spcBef>
                <a:spcPts val="1200"/>
              </a:spcBef>
              <a:spcAft>
                <a:spcPts val="2075"/>
              </a:spcAft>
              <a:buClr>
                <a:schemeClr val="dk1"/>
              </a:buClr>
              <a:buSzPts val="1100"/>
              <a:buFont typeface="Arial"/>
              <a:buNone/>
            </a:pPr>
            <a:endParaRPr sz="4500">
              <a:solidFill>
                <a:schemeClr val="dk1"/>
              </a:solidFill>
              <a:latin typeface="Calibri"/>
              <a:ea typeface="Calibri"/>
              <a:cs typeface="Calibri"/>
              <a:sym typeface="Calibri"/>
            </a:endParaRPr>
          </a:p>
        </p:txBody>
      </p:sp>
      <p:sp>
        <p:nvSpPr>
          <p:cNvPr id="98" name="Google Shape;98;p1"/>
          <p:cNvSpPr/>
          <p:nvPr/>
        </p:nvSpPr>
        <p:spPr>
          <a:xfrm>
            <a:off x="33133517" y="28551592"/>
            <a:ext cx="8745415" cy="97868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5760"/>
              <a:buFont typeface="Arial"/>
              <a:buNone/>
            </a:pPr>
            <a:r>
              <a:rPr lang="en-US" sz="5760" b="1" i="0" u="none" strike="noStrike" cap="none">
                <a:solidFill>
                  <a:schemeClr val="dk1"/>
                </a:solidFill>
                <a:latin typeface="Calibri"/>
                <a:ea typeface="Calibri"/>
                <a:cs typeface="Calibri"/>
                <a:sym typeface="Calibri"/>
              </a:rPr>
              <a:t>Results and Output Screen</a:t>
            </a:r>
            <a:endParaRPr sz="5760" b="0" i="0" u="none" strike="noStrike" cap="none">
              <a:solidFill>
                <a:srgbClr val="000000"/>
              </a:solidFill>
              <a:latin typeface="Arial"/>
              <a:ea typeface="Arial"/>
              <a:cs typeface="Arial"/>
              <a:sym typeface="Arial"/>
            </a:endParaRPr>
          </a:p>
        </p:txBody>
      </p:sp>
      <p:sp>
        <p:nvSpPr>
          <p:cNvPr id="99" name="Google Shape;99;p1"/>
          <p:cNvSpPr txBox="1"/>
          <p:nvPr/>
        </p:nvSpPr>
        <p:spPr>
          <a:xfrm>
            <a:off x="35356800" y="47741775"/>
            <a:ext cx="8407500" cy="2752200"/>
          </a:xfrm>
          <a:prstGeom prst="rect">
            <a:avLst/>
          </a:prstGeom>
          <a:solidFill>
            <a:srgbClr val="F4B08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5760"/>
              <a:buFont typeface="Arial"/>
              <a:buNone/>
            </a:pPr>
            <a:endParaRPr sz="5760" b="1" i="0" u="none" strike="noStrike" cap="none">
              <a:solidFill>
                <a:schemeClr val="dk1"/>
              </a:solidFill>
              <a:latin typeface="Calibri"/>
              <a:ea typeface="Calibri"/>
              <a:cs typeface="Calibri"/>
              <a:sym typeface="Calibri"/>
            </a:endParaRPr>
          </a:p>
        </p:txBody>
      </p:sp>
      <p:sp>
        <p:nvSpPr>
          <p:cNvPr id="100" name="Google Shape;100;p1"/>
          <p:cNvSpPr txBox="1"/>
          <p:nvPr/>
        </p:nvSpPr>
        <p:spPr>
          <a:xfrm>
            <a:off x="32406577" y="13699775"/>
            <a:ext cx="6883800" cy="831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4800" b="1" i="0" u="none" strike="noStrike" cap="none">
              <a:solidFill>
                <a:srgbClr val="FF0000"/>
              </a:solidFill>
              <a:latin typeface="Arial"/>
              <a:ea typeface="Arial"/>
              <a:cs typeface="Arial"/>
              <a:sym typeface="Arial"/>
            </a:endParaRPr>
          </a:p>
        </p:txBody>
      </p:sp>
      <p:sp>
        <p:nvSpPr>
          <p:cNvPr id="101" name="Google Shape;101;p1"/>
          <p:cNvSpPr txBox="1"/>
          <p:nvPr/>
        </p:nvSpPr>
        <p:spPr>
          <a:xfrm>
            <a:off x="32683786" y="42350866"/>
            <a:ext cx="9195146" cy="83099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4800" b="1" i="0" u="none" strike="noStrike" cap="none">
              <a:solidFill>
                <a:srgbClr val="FF0000"/>
              </a:solidFill>
              <a:latin typeface="Arial"/>
              <a:ea typeface="Arial"/>
              <a:cs typeface="Arial"/>
              <a:sym typeface="Arial"/>
            </a:endParaRPr>
          </a:p>
        </p:txBody>
      </p:sp>
      <p:sp>
        <p:nvSpPr>
          <p:cNvPr id="102" name="Google Shape;102;p1"/>
          <p:cNvSpPr txBox="1"/>
          <p:nvPr/>
        </p:nvSpPr>
        <p:spPr>
          <a:xfrm>
            <a:off x="3755870" y="28673221"/>
            <a:ext cx="8120834" cy="978729"/>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r>
              <a:rPr lang="en-US" sz="5760" b="1" i="0" u="none" strike="noStrike" cap="none">
                <a:solidFill>
                  <a:schemeClr val="dk1"/>
                </a:solidFill>
                <a:latin typeface="Calibri"/>
                <a:ea typeface="Calibri"/>
                <a:cs typeface="Calibri"/>
                <a:sym typeface="Calibri"/>
              </a:rPr>
              <a:t>Abstract/ Project Insights  </a:t>
            </a:r>
            <a:endParaRPr/>
          </a:p>
        </p:txBody>
      </p:sp>
      <p:sp>
        <p:nvSpPr>
          <p:cNvPr id="103" name="Google Shape;103;p1"/>
          <p:cNvSpPr/>
          <p:nvPr/>
        </p:nvSpPr>
        <p:spPr>
          <a:xfrm>
            <a:off x="-126752" y="27281459"/>
            <a:ext cx="44018100" cy="1377000"/>
          </a:xfrm>
          <a:prstGeom prst="rect">
            <a:avLst/>
          </a:prstGeom>
          <a:solidFill>
            <a:schemeClr val="accent2"/>
          </a:solidFill>
          <a:ln w="25400" cap="flat" cmpd="sng">
            <a:solidFill>
              <a:srgbClr val="64341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6980" b="1" i="0" u="none" strike="noStrike" cap="none">
                <a:solidFill>
                  <a:schemeClr val="lt1"/>
                </a:solidFill>
                <a:latin typeface="Arial"/>
                <a:ea typeface="Arial"/>
                <a:cs typeface="Arial"/>
                <a:sym typeface="Arial"/>
              </a:rPr>
              <a:t>Development and Testing</a:t>
            </a:r>
            <a:endParaRPr sz="6980" b="1" i="0" u="none" strike="noStrike" cap="none">
              <a:solidFill>
                <a:schemeClr val="lt1"/>
              </a:solidFill>
              <a:latin typeface="Arial"/>
              <a:ea typeface="Arial"/>
              <a:cs typeface="Arial"/>
              <a:sym typeface="Arial"/>
            </a:endParaRPr>
          </a:p>
        </p:txBody>
      </p:sp>
      <p:sp>
        <p:nvSpPr>
          <p:cNvPr id="104" name="Google Shape;104;p1"/>
          <p:cNvSpPr/>
          <p:nvPr/>
        </p:nvSpPr>
        <p:spPr>
          <a:xfrm>
            <a:off x="0" y="6705525"/>
            <a:ext cx="43891200" cy="1376854"/>
          </a:xfrm>
          <a:prstGeom prst="rect">
            <a:avLst/>
          </a:prstGeom>
          <a:solidFill>
            <a:schemeClr val="accent2"/>
          </a:solidFill>
          <a:ln w="25400" cap="flat" cmpd="sng">
            <a:solidFill>
              <a:srgbClr val="643414"/>
            </a:solidFill>
            <a:prstDash val="solid"/>
            <a:round/>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6980"/>
              <a:buFont typeface="Arial"/>
              <a:buNone/>
            </a:pPr>
            <a:r>
              <a:rPr lang="en-US" sz="6980" b="1">
                <a:solidFill>
                  <a:schemeClr val="lt1"/>
                </a:solidFill>
              </a:rPr>
              <a:t>Ideation and Design</a:t>
            </a:r>
            <a:endParaRPr b="1" u="sng">
              <a:solidFill>
                <a:schemeClr val="dk1"/>
              </a:solidFill>
            </a:endParaRPr>
          </a:p>
        </p:txBody>
      </p:sp>
      <p:sp>
        <p:nvSpPr>
          <p:cNvPr id="105" name="Google Shape;105;p1"/>
          <p:cNvSpPr txBox="1"/>
          <p:nvPr/>
        </p:nvSpPr>
        <p:spPr>
          <a:xfrm flipH="1">
            <a:off x="125" y="8130500"/>
            <a:ext cx="5918400" cy="10698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US" sz="5750" b="1">
                <a:solidFill>
                  <a:schemeClr val="dk1"/>
                </a:solidFill>
              </a:rPr>
              <a:t>Empathy Chart</a:t>
            </a:r>
            <a:endParaRPr sz="5750" b="1">
              <a:solidFill>
                <a:schemeClr val="dk1"/>
              </a:solidFill>
            </a:endParaRPr>
          </a:p>
        </p:txBody>
      </p:sp>
      <p:pic>
        <p:nvPicPr>
          <p:cNvPr id="106" name="Google Shape;106;p1"/>
          <p:cNvPicPr preferRelativeResize="0"/>
          <p:nvPr/>
        </p:nvPicPr>
        <p:blipFill>
          <a:blip r:embed="rId4">
            <a:alphaModFix/>
          </a:blip>
          <a:stretch>
            <a:fillRect/>
          </a:stretch>
        </p:blipFill>
        <p:spPr>
          <a:xfrm>
            <a:off x="234675" y="9040450"/>
            <a:ext cx="15810601" cy="10145125"/>
          </a:xfrm>
          <a:prstGeom prst="rect">
            <a:avLst/>
          </a:prstGeom>
          <a:noFill/>
          <a:ln>
            <a:noFill/>
          </a:ln>
        </p:spPr>
      </p:pic>
      <p:pic>
        <p:nvPicPr>
          <p:cNvPr id="107" name="Google Shape;107;p1"/>
          <p:cNvPicPr preferRelativeResize="0"/>
          <p:nvPr/>
        </p:nvPicPr>
        <p:blipFill>
          <a:blip r:embed="rId5">
            <a:alphaModFix/>
          </a:blip>
          <a:stretch>
            <a:fillRect/>
          </a:stretch>
        </p:blipFill>
        <p:spPr>
          <a:xfrm>
            <a:off x="16246400" y="8256650"/>
            <a:ext cx="15384613" cy="10754650"/>
          </a:xfrm>
          <a:prstGeom prst="rect">
            <a:avLst/>
          </a:prstGeom>
          <a:noFill/>
          <a:ln>
            <a:noFill/>
          </a:ln>
        </p:spPr>
      </p:pic>
      <p:pic>
        <p:nvPicPr>
          <p:cNvPr id="108" name="Google Shape;108;p1"/>
          <p:cNvPicPr preferRelativeResize="0"/>
          <p:nvPr/>
        </p:nvPicPr>
        <p:blipFill>
          <a:blip r:embed="rId6">
            <a:alphaModFix/>
          </a:blip>
          <a:stretch>
            <a:fillRect/>
          </a:stretch>
        </p:blipFill>
        <p:spPr>
          <a:xfrm>
            <a:off x="31631025" y="8130500"/>
            <a:ext cx="12245601" cy="11055076"/>
          </a:xfrm>
          <a:prstGeom prst="rect">
            <a:avLst/>
          </a:prstGeom>
          <a:noFill/>
          <a:ln>
            <a:noFill/>
          </a:ln>
        </p:spPr>
      </p:pic>
      <p:pic>
        <p:nvPicPr>
          <p:cNvPr id="109" name="Google Shape;109;p1"/>
          <p:cNvPicPr preferRelativeResize="0"/>
          <p:nvPr/>
        </p:nvPicPr>
        <p:blipFill>
          <a:blip r:embed="rId7">
            <a:alphaModFix/>
          </a:blip>
          <a:stretch>
            <a:fillRect/>
          </a:stretch>
        </p:blipFill>
        <p:spPr>
          <a:xfrm>
            <a:off x="32967400" y="29682675"/>
            <a:ext cx="10486850" cy="7067550"/>
          </a:xfrm>
          <a:prstGeom prst="rect">
            <a:avLst/>
          </a:prstGeom>
          <a:noFill/>
          <a:ln>
            <a:noFill/>
          </a:ln>
        </p:spPr>
      </p:pic>
      <p:pic>
        <p:nvPicPr>
          <p:cNvPr id="110" name="Google Shape;110;p1"/>
          <p:cNvPicPr preferRelativeResize="0"/>
          <p:nvPr/>
        </p:nvPicPr>
        <p:blipFill>
          <a:blip r:embed="rId8">
            <a:alphaModFix/>
          </a:blip>
          <a:stretch>
            <a:fillRect/>
          </a:stretch>
        </p:blipFill>
        <p:spPr>
          <a:xfrm>
            <a:off x="32967400" y="35880900"/>
            <a:ext cx="10486851" cy="6317575"/>
          </a:xfrm>
          <a:prstGeom prst="rect">
            <a:avLst/>
          </a:prstGeom>
          <a:noFill/>
          <a:ln>
            <a:noFill/>
          </a:ln>
        </p:spPr>
      </p:pic>
      <p:pic>
        <p:nvPicPr>
          <p:cNvPr id="111" name="Google Shape;111;p1"/>
          <p:cNvPicPr preferRelativeResize="0"/>
          <p:nvPr/>
        </p:nvPicPr>
        <p:blipFill>
          <a:blip r:embed="rId9">
            <a:alphaModFix/>
          </a:blip>
          <a:stretch>
            <a:fillRect/>
          </a:stretch>
        </p:blipFill>
        <p:spPr>
          <a:xfrm>
            <a:off x="32967400" y="39164526"/>
            <a:ext cx="10486849" cy="8423951"/>
          </a:xfrm>
          <a:prstGeom prst="rect">
            <a:avLst/>
          </a:prstGeom>
          <a:noFill/>
          <a:ln>
            <a:noFill/>
          </a:ln>
        </p:spPr>
      </p:pic>
      <p:pic>
        <p:nvPicPr>
          <p:cNvPr id="112" name="Google Shape;112;p1"/>
          <p:cNvPicPr preferRelativeResize="0"/>
          <p:nvPr/>
        </p:nvPicPr>
        <p:blipFill>
          <a:blip r:embed="rId10">
            <a:alphaModFix/>
          </a:blip>
          <a:stretch>
            <a:fillRect/>
          </a:stretch>
        </p:blipFill>
        <p:spPr>
          <a:xfrm>
            <a:off x="17947325" y="29530275"/>
            <a:ext cx="10012926" cy="11674598"/>
          </a:xfrm>
          <a:prstGeom prst="rect">
            <a:avLst/>
          </a:prstGeom>
          <a:noFill/>
          <a:ln>
            <a:noFill/>
          </a:ln>
        </p:spPr>
      </p:pic>
      <p:pic>
        <p:nvPicPr>
          <p:cNvPr id="113" name="Google Shape;113;p1"/>
          <p:cNvPicPr preferRelativeResize="0"/>
          <p:nvPr/>
        </p:nvPicPr>
        <p:blipFill>
          <a:blip r:embed="rId11">
            <a:alphaModFix/>
          </a:blip>
          <a:stretch>
            <a:fillRect/>
          </a:stretch>
        </p:blipFill>
        <p:spPr>
          <a:xfrm>
            <a:off x="37599550" y="47857525"/>
            <a:ext cx="3427251" cy="26363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435</Words>
  <Application>Microsoft Office PowerPoint</Application>
  <PresentationFormat>Custom</PresentationFormat>
  <Paragraphs>29</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Century</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harshad</dc:creator>
  <cp:lastModifiedBy>Aryan Dsouza</cp:lastModifiedBy>
  <cp:revision>3</cp:revision>
  <dcterms:modified xsi:type="dcterms:W3CDTF">2025-02-01T06:46:10Z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65487c9-99ed-4cbc-93a8-0e9b1796bde5_Enabled">
    <vt:lpwstr>true</vt:lpwstr>
  </property>
  <property fmtid="{D5CDD505-2E9C-101B-9397-08002B2CF9AE}" pid="3" name="MSIP_Label_e65487c9-99ed-4cbc-93a8-0e9b1796bde5_SetDate">
    <vt:lpwstr>2023-08-22T15:55:58Z</vt:lpwstr>
  </property>
  <property fmtid="{D5CDD505-2E9C-101B-9397-08002B2CF9AE}" pid="4" name="MSIP_Label_e65487c9-99ed-4cbc-93a8-0e9b1796bde5_Method">
    <vt:lpwstr>Standard</vt:lpwstr>
  </property>
  <property fmtid="{D5CDD505-2E9C-101B-9397-08002B2CF9AE}" pid="5" name="MSIP_Label_e65487c9-99ed-4cbc-93a8-0e9b1796bde5_Name">
    <vt:lpwstr>defa4170-0d19-0005-0004-bc88714345d2</vt:lpwstr>
  </property>
  <property fmtid="{D5CDD505-2E9C-101B-9397-08002B2CF9AE}" pid="6" name="MSIP_Label_e65487c9-99ed-4cbc-93a8-0e9b1796bde5_SiteId">
    <vt:lpwstr>03cb5f0c-1f82-4993-9621-36330f6309ec</vt:lpwstr>
  </property>
  <property fmtid="{D5CDD505-2E9C-101B-9397-08002B2CF9AE}" pid="7" name="MSIP_Label_e65487c9-99ed-4cbc-93a8-0e9b1796bde5_ActionId">
    <vt:lpwstr>a9f9e4d2-07a5-4c01-b96a-2377cca3dabb</vt:lpwstr>
  </property>
  <property fmtid="{D5CDD505-2E9C-101B-9397-08002B2CF9AE}" pid="8" name="MSIP_Label_e65487c9-99ed-4cbc-93a8-0e9b1796bde5_ContentBits">
    <vt:lpwstr>0</vt:lpwstr>
  </property>
</Properties>
</file>