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 id="2147483700" r:id="rId3"/>
    <p:sldMasterId id="2147483701" r:id="rId4"/>
  </p:sldMasterIdLst>
  <p:notesMasterIdLst>
    <p:notesMasterId r:id="rId5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9" r:id="rId40"/>
    <p:sldId id="297" r:id="rId41"/>
    <p:sldId id="291" r:id="rId42"/>
    <p:sldId id="292" r:id="rId43"/>
    <p:sldId id="293" r:id="rId44"/>
    <p:sldId id="294" r:id="rId45"/>
    <p:sldId id="295" r:id="rId46"/>
    <p:sldId id="296" r:id="rId47"/>
    <p:sldId id="298" r:id="rId48"/>
    <p:sldId id="300" r:id="rId49"/>
  </p:sldIdLst>
  <p:sldSz cx="9144000" cy="5143500" type="screen16x9"/>
  <p:notesSz cx="6858000" cy="9144000"/>
  <p:embeddedFontLst>
    <p:embeddedFont>
      <p:font typeface="Open Sans" panose="020B060402020202020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PT Sans Narrow" panose="020B0604020202020204"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678F23-E1D8-4C52-9B9C-D197061D1B81}">
  <a:tblStyle styleId="{73678F23-E1D8-4C52-9B9C-D197061D1B8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9DBAAA2-1F01-4BF1-96B9-B5222812E724}"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98692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a42863364b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1a42863364b_2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4358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a42863364b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1a42863364b_2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4833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a42863364b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g1a42863364b_2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8478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a42863364b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1a42863364b_2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2338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a42863364b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1a42863364b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1295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a42863364b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1a42863364b_2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6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a42863364b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g1a42863364b_2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065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a42863364b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1a42863364b_2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206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a42863364b_2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g1a42863364b_2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6391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a42863364b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1a42863364b_2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3531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a42863364b_2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1a42863364b_2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104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42863364b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1a42863364b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3041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a42863364b_2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1a42863364b_2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207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a42863364b_2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2" name="Google Shape;452;g1a42863364b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49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a42863364b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1a42863364b_2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13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a42863364b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g1a42863364b_2_2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2217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a42863364b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1a42863364b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088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a42863364b_2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1a42863364b_2_2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8341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a42863364b_2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g1a42863364b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6270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a42863364b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g1a42863364b_2_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0895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a42863364b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g1a42863364b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6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a42863364b_2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1a42863364b_2_3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583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a42863364b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a42863364b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627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a42863364b_2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1a42863364b_2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475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a42863364b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g1a42863364b_2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929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a42863364b_2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g1a42863364b_2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800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a42863364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g1a42863364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548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a42863364b_7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75" name="Google Shape;575;g1a42863364b_7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8567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a42863364b_7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03" name="Google Shape;603;g1a42863364b_7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461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a499f421d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a499f421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704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a42863364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g1a42863364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809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a42863364b_7_2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g1a42863364b_7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782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a42863364b_7_2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g1a42863364b_7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31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a42863364b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1a42863364b_2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890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a42863364b_7_2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g1a42863364b_7_2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330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a42863364b_7_2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g1a42863364b_7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803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a42863364b_7_25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6" name="Google Shape;656;g1a42863364b_7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0875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a42863364b_7_26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g1a42863364b_7_2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2889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a42863364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a4286336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5138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a42863364b_2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g1a42863364b_2_3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8430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a42863364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1a42863364b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8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a4286336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a4286336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06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42863364b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1a42863364b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537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a42863364b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g1a42863364b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7809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a42863364b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1a42863364b_2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774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56" name="Google Shape;56;p1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9" name="Google Shape;59;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2" name="Google Shape;62;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3" name="Google Shape;63;p1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64" name="Google Shape;64;p14"/>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68" name="Google Shape;6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71" name="Google Shape;71;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73" name="Google Shape;73;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74" name="Google Shape;74;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1200"/>
              </a:spcBef>
              <a:spcAft>
                <a:spcPts val="0"/>
              </a:spcAft>
              <a:buClr>
                <a:srgbClr val="888888"/>
              </a:buClr>
              <a:buSzPts val="1500"/>
              <a:buNone/>
              <a:defRPr sz="1500">
                <a:solidFill>
                  <a:srgbClr val="888888"/>
                </a:solidFill>
              </a:defRPr>
            </a:lvl2pPr>
            <a:lvl3pPr marL="1371600" lvl="2" indent="-228600" algn="l">
              <a:lnSpc>
                <a:spcPct val="90000"/>
              </a:lnSpc>
              <a:spcBef>
                <a:spcPts val="1200"/>
              </a:spcBef>
              <a:spcAft>
                <a:spcPts val="0"/>
              </a:spcAft>
              <a:buClr>
                <a:srgbClr val="888888"/>
              </a:buClr>
              <a:buSzPts val="1400"/>
              <a:buNone/>
              <a:defRPr sz="1400">
                <a:solidFill>
                  <a:srgbClr val="888888"/>
                </a:solidFill>
              </a:defRPr>
            </a:lvl3pPr>
            <a:lvl4pPr marL="1828800" lvl="3" indent="-228600" algn="l">
              <a:lnSpc>
                <a:spcPct val="90000"/>
              </a:lnSpc>
              <a:spcBef>
                <a:spcPts val="1200"/>
              </a:spcBef>
              <a:spcAft>
                <a:spcPts val="0"/>
              </a:spcAft>
              <a:buClr>
                <a:srgbClr val="888888"/>
              </a:buClr>
              <a:buSzPts val="1200"/>
              <a:buNone/>
              <a:defRPr sz="1200">
                <a:solidFill>
                  <a:srgbClr val="888888"/>
                </a:solidFill>
              </a:defRPr>
            </a:lvl4pPr>
            <a:lvl5pPr marL="2286000" lvl="4" indent="-228600" algn="l">
              <a:lnSpc>
                <a:spcPct val="90000"/>
              </a:lnSpc>
              <a:spcBef>
                <a:spcPts val="1200"/>
              </a:spcBef>
              <a:spcAft>
                <a:spcPts val="0"/>
              </a:spcAft>
              <a:buClr>
                <a:srgbClr val="888888"/>
              </a:buClr>
              <a:buSzPts val="1200"/>
              <a:buNone/>
              <a:defRPr sz="1200">
                <a:solidFill>
                  <a:srgbClr val="888888"/>
                </a:solidFill>
              </a:defRPr>
            </a:lvl5pPr>
            <a:lvl6pPr marL="2743200" lvl="5" indent="-228600" algn="l">
              <a:lnSpc>
                <a:spcPct val="90000"/>
              </a:lnSpc>
              <a:spcBef>
                <a:spcPts val="1200"/>
              </a:spcBef>
              <a:spcAft>
                <a:spcPts val="0"/>
              </a:spcAft>
              <a:buClr>
                <a:srgbClr val="888888"/>
              </a:buClr>
              <a:buSzPts val="1200"/>
              <a:buNone/>
              <a:defRPr sz="1200">
                <a:solidFill>
                  <a:srgbClr val="888888"/>
                </a:solidFill>
              </a:defRPr>
            </a:lvl6pPr>
            <a:lvl7pPr marL="3200400" lvl="6" indent="-228600" algn="l">
              <a:lnSpc>
                <a:spcPct val="90000"/>
              </a:lnSpc>
              <a:spcBef>
                <a:spcPts val="1200"/>
              </a:spcBef>
              <a:spcAft>
                <a:spcPts val="0"/>
              </a:spcAft>
              <a:buClr>
                <a:srgbClr val="888888"/>
              </a:buClr>
              <a:buSzPts val="1200"/>
              <a:buNone/>
              <a:defRPr sz="1200">
                <a:solidFill>
                  <a:srgbClr val="888888"/>
                </a:solidFill>
              </a:defRPr>
            </a:lvl7pPr>
            <a:lvl8pPr marL="3657600" lvl="7" indent="-228600" algn="l">
              <a:lnSpc>
                <a:spcPct val="90000"/>
              </a:lnSpc>
              <a:spcBef>
                <a:spcPts val="1200"/>
              </a:spcBef>
              <a:spcAft>
                <a:spcPts val="0"/>
              </a:spcAft>
              <a:buClr>
                <a:srgbClr val="888888"/>
              </a:buClr>
              <a:buSzPts val="1200"/>
              <a:buNone/>
              <a:defRPr sz="1200">
                <a:solidFill>
                  <a:srgbClr val="888888"/>
                </a:solidFill>
              </a:defRPr>
            </a:lvl8pPr>
            <a:lvl9pPr marL="4114800" lvl="8" indent="-228600" algn="l">
              <a:lnSpc>
                <a:spcPct val="90000"/>
              </a:lnSpc>
              <a:spcBef>
                <a:spcPts val="1200"/>
              </a:spcBef>
              <a:spcAft>
                <a:spcPts val="120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500"/>
              <a:buNone/>
              <a:defRPr sz="1500" b="1"/>
            </a:lvl2pPr>
            <a:lvl3pPr marL="1371600" lvl="2" indent="-228600" algn="l">
              <a:lnSpc>
                <a:spcPct val="90000"/>
              </a:lnSpc>
              <a:spcBef>
                <a:spcPts val="1200"/>
              </a:spcBef>
              <a:spcAft>
                <a:spcPts val="0"/>
              </a:spcAft>
              <a:buClr>
                <a:schemeClr val="dk1"/>
              </a:buClr>
              <a:buSzPts val="1400"/>
              <a:buNone/>
              <a:defRPr sz="1400" b="1"/>
            </a:lvl3pPr>
            <a:lvl4pPr marL="1828800" lvl="3" indent="-228600" algn="l">
              <a:lnSpc>
                <a:spcPct val="90000"/>
              </a:lnSpc>
              <a:spcBef>
                <a:spcPts val="1200"/>
              </a:spcBef>
              <a:spcAft>
                <a:spcPts val="0"/>
              </a:spcAft>
              <a:buClr>
                <a:schemeClr val="dk1"/>
              </a:buClr>
              <a:buSzPts val="1200"/>
              <a:buNone/>
              <a:defRPr sz="1200" b="1"/>
            </a:lvl4pPr>
            <a:lvl5pPr marL="2286000" lvl="4" indent="-228600" algn="l">
              <a:lnSpc>
                <a:spcPct val="9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500"/>
              <a:buNone/>
              <a:defRPr sz="1500" b="1"/>
            </a:lvl2pPr>
            <a:lvl3pPr marL="1371600" lvl="2" indent="-228600" algn="l">
              <a:lnSpc>
                <a:spcPct val="90000"/>
              </a:lnSpc>
              <a:spcBef>
                <a:spcPts val="1200"/>
              </a:spcBef>
              <a:spcAft>
                <a:spcPts val="0"/>
              </a:spcAft>
              <a:buClr>
                <a:schemeClr val="dk1"/>
              </a:buClr>
              <a:buSzPts val="1400"/>
              <a:buNone/>
              <a:defRPr sz="1400" b="1"/>
            </a:lvl3pPr>
            <a:lvl4pPr marL="1828800" lvl="3" indent="-228600" algn="l">
              <a:lnSpc>
                <a:spcPct val="90000"/>
              </a:lnSpc>
              <a:spcBef>
                <a:spcPts val="1200"/>
              </a:spcBef>
              <a:spcAft>
                <a:spcPts val="0"/>
              </a:spcAft>
              <a:buClr>
                <a:schemeClr val="dk1"/>
              </a:buClr>
              <a:buSzPts val="1200"/>
              <a:buNone/>
              <a:defRPr sz="1200" b="1"/>
            </a:lvl4pPr>
            <a:lvl5pPr marL="2286000" lvl="4" indent="-228600" algn="l">
              <a:lnSpc>
                <a:spcPct val="9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92" name="Google Shape;92;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93" name="Google Shape;93;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94" name="Google Shape;94;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95" name="Google Shape;95;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96" name="Google Shape;96;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20"/>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00" name="Google Shape;100;p2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01" name="Google Shape;10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04" name="Google Shape;104;p21"/>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5" name="Google Shape;105;p21"/>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6" name="Google Shape;10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9" name="Google Shape;109;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0" name="Google Shape;11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113" name="Google Shape;11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4"/>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6" name="Google Shape;116;p2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17" name="Google Shape;117;p24"/>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8" name="Google Shape;118;p2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9" name="Google Shape;119;p2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120" name="Google Shape;12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25"/>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123" name="Google Shape;12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2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6"/>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27" name="Google Shape;127;p26"/>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8" name="Google Shape;1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7"/>
        <p:cNvGrpSpPr/>
        <p:nvPr/>
      </p:nvGrpSpPr>
      <p:grpSpPr>
        <a:xfrm>
          <a:off x="0" y="0"/>
          <a:ext cx="0" cy="0"/>
          <a:chOff x="0" y="0"/>
          <a:chExt cx="0" cy="0"/>
        </a:xfrm>
      </p:grpSpPr>
      <p:sp>
        <p:nvSpPr>
          <p:cNvPr id="138" name="Google Shape;138;p2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2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0" name="Google Shape;140;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3"/>
        <p:cNvGrpSpPr/>
        <p:nvPr/>
      </p:nvGrpSpPr>
      <p:grpSpPr>
        <a:xfrm>
          <a:off x="0" y="0"/>
          <a:ext cx="0" cy="0"/>
          <a:chOff x="0" y="0"/>
          <a:chExt cx="0" cy="0"/>
        </a:xfrm>
      </p:grpSpPr>
      <p:sp>
        <p:nvSpPr>
          <p:cNvPr id="144" name="Google Shape;144;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5" name="Google Shape;145;p3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1" name="Google Shape;151;p31"/>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52" name="Google Shape;152;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4" name="Google Shape;154;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7" name="Google Shape;157;p32"/>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8" name="Google Shape;158;p32"/>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9" name="Google Shape;159;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1" name="Google Shape;161;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2"/>
        <p:cNvGrpSpPr/>
        <p:nvPr/>
      </p:nvGrpSpPr>
      <p:grpSpPr>
        <a:xfrm>
          <a:off x="0" y="0"/>
          <a:ext cx="0" cy="0"/>
          <a:chOff x="0" y="0"/>
          <a:chExt cx="0" cy="0"/>
        </a:xfrm>
      </p:grpSpPr>
      <p:sp>
        <p:nvSpPr>
          <p:cNvPr id="163" name="Google Shape;163;p33"/>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3"/>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5" name="Google Shape;165;p33"/>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3"/>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7" name="Google Shape;167;p33"/>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4" name="Google Shape;174;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5" name="Google Shape;175;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9" name="Google Shape;179;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p36"/>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2" name="Google Shape;182;p36"/>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83" name="Google Shape;183;p36"/>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4" name="Google Shape;184;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9" name="Google Shape;189;p37"/>
          <p:cNvSpPr>
            <a:spLocks noGrp="1"/>
          </p:cNvSpPr>
          <p:nvPr>
            <p:ph type="pic" idx="2"/>
          </p:nvPr>
        </p:nvSpPr>
        <p:spPr>
          <a:xfrm>
            <a:off x="3887391" y="740569"/>
            <a:ext cx="4629150" cy="3655219"/>
          </a:xfrm>
          <a:prstGeom prst="rect">
            <a:avLst/>
          </a:prstGeom>
          <a:noFill/>
          <a:ln>
            <a:noFill/>
          </a:ln>
        </p:spPr>
      </p:sp>
      <p:sp>
        <p:nvSpPr>
          <p:cNvPr id="190" name="Google Shape;190;p37"/>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91" name="Google Shape;191;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4"/>
        <p:cNvGrpSpPr/>
        <p:nvPr/>
      </p:nvGrpSpPr>
      <p:grpSpPr>
        <a:xfrm>
          <a:off x="0" y="0"/>
          <a:ext cx="0" cy="0"/>
          <a:chOff x="0" y="0"/>
          <a:chExt cx="0" cy="0"/>
        </a:xfrm>
      </p:grpSpPr>
      <p:sp>
        <p:nvSpPr>
          <p:cNvPr id="195" name="Google Shape;195;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6" name="Google Shape;196;p38"/>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3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3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2" name="Google Shape;202;p39"/>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3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5" name="Google Shape;205;p3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0"/>
        <p:cNvGrpSpPr/>
        <p:nvPr/>
      </p:nvGrpSpPr>
      <p:grpSpPr>
        <a:xfrm>
          <a:off x="0" y="0"/>
          <a:ext cx="0" cy="0"/>
          <a:chOff x="0" y="0"/>
          <a:chExt cx="0" cy="0"/>
        </a:xfrm>
      </p:grpSpPr>
      <p:sp>
        <p:nvSpPr>
          <p:cNvPr id="211" name="Google Shape;211;p41"/>
          <p:cNvSpPr txBox="1">
            <a:spLocks noGrp="1"/>
          </p:cNvSpPr>
          <p:nvPr>
            <p:ph type="title"/>
          </p:nvPr>
        </p:nvSpPr>
        <p:spPr>
          <a:xfrm>
            <a:off x="628650" y="273844"/>
            <a:ext cx="7886700" cy="994200"/>
          </a:xfrm>
          <a:prstGeom prst="rect">
            <a:avLst/>
          </a:prstGeom>
          <a:noFill/>
          <a:ln>
            <a:noFill/>
          </a:ln>
        </p:spPr>
        <p:txBody>
          <a:bodyPr spcFirstLastPara="1" wrap="square" lIns="51425" tIns="25700" rIns="51425" bIns="257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12" name="Google Shape;212;p41"/>
          <p:cNvSpPr txBox="1">
            <a:spLocks noGrp="1"/>
          </p:cNvSpPr>
          <p:nvPr>
            <p:ph type="body" idx="1"/>
          </p:nvPr>
        </p:nvSpPr>
        <p:spPr>
          <a:xfrm>
            <a:off x="628650" y="1369219"/>
            <a:ext cx="7886700" cy="3263400"/>
          </a:xfrm>
          <a:prstGeom prst="rect">
            <a:avLst/>
          </a:prstGeom>
          <a:noFill/>
          <a:ln>
            <a:noFill/>
          </a:ln>
        </p:spPr>
        <p:txBody>
          <a:bodyPr spcFirstLastPara="1" wrap="square" lIns="51425" tIns="25700" rIns="51425" bIns="25700" anchor="t" anchorCtr="0">
            <a:normAutofit/>
          </a:bodyPr>
          <a:lstStyle>
            <a:lvl1pPr marL="457200" lvl="0" indent="-298450" algn="l">
              <a:lnSpc>
                <a:spcPct val="90000"/>
              </a:lnSpc>
              <a:spcBef>
                <a:spcPts val="800"/>
              </a:spcBef>
              <a:spcAft>
                <a:spcPts val="0"/>
              </a:spcAft>
              <a:buClr>
                <a:schemeClr val="dk1"/>
              </a:buClr>
              <a:buSzPts val="1100"/>
              <a:buChar char="●"/>
              <a:defRPr/>
            </a:lvl1pPr>
            <a:lvl2pPr marL="914400" lvl="1" indent="-298450" algn="l">
              <a:lnSpc>
                <a:spcPct val="90000"/>
              </a:lnSpc>
              <a:spcBef>
                <a:spcPts val="1200"/>
              </a:spcBef>
              <a:spcAft>
                <a:spcPts val="0"/>
              </a:spcAft>
              <a:buClr>
                <a:schemeClr val="dk1"/>
              </a:buClr>
              <a:buSzPts val="1100"/>
              <a:buChar char="○"/>
              <a:defRPr/>
            </a:lvl2pPr>
            <a:lvl3pPr marL="1371600" lvl="2" indent="-298450" algn="l">
              <a:lnSpc>
                <a:spcPct val="90000"/>
              </a:lnSpc>
              <a:spcBef>
                <a:spcPts val="1200"/>
              </a:spcBef>
              <a:spcAft>
                <a:spcPts val="0"/>
              </a:spcAft>
              <a:buClr>
                <a:schemeClr val="dk1"/>
              </a:buClr>
              <a:buSzPts val="1100"/>
              <a:buChar char="■"/>
              <a:defRPr/>
            </a:lvl3pPr>
            <a:lvl4pPr marL="1828800" lvl="3" indent="-298450" algn="l">
              <a:lnSpc>
                <a:spcPct val="90000"/>
              </a:lnSpc>
              <a:spcBef>
                <a:spcPts val="1200"/>
              </a:spcBef>
              <a:spcAft>
                <a:spcPts val="0"/>
              </a:spcAft>
              <a:buClr>
                <a:schemeClr val="dk1"/>
              </a:buClr>
              <a:buSzPts val="1100"/>
              <a:buChar char="●"/>
              <a:defRPr/>
            </a:lvl4pPr>
            <a:lvl5pPr marL="2286000" lvl="4" indent="-298450" algn="l">
              <a:lnSpc>
                <a:spcPct val="90000"/>
              </a:lnSpc>
              <a:spcBef>
                <a:spcPts val="1200"/>
              </a:spcBef>
              <a:spcAft>
                <a:spcPts val="0"/>
              </a:spcAft>
              <a:buClr>
                <a:schemeClr val="dk1"/>
              </a:buClr>
              <a:buSzPts val="1100"/>
              <a:buChar char="○"/>
              <a:defRPr/>
            </a:lvl5pPr>
            <a:lvl6pPr marL="2743200" lvl="5" indent="-298450" algn="l">
              <a:lnSpc>
                <a:spcPct val="90000"/>
              </a:lnSpc>
              <a:spcBef>
                <a:spcPts val="1200"/>
              </a:spcBef>
              <a:spcAft>
                <a:spcPts val="0"/>
              </a:spcAft>
              <a:buClr>
                <a:schemeClr val="dk1"/>
              </a:buClr>
              <a:buSzPts val="1100"/>
              <a:buChar char="■"/>
              <a:defRPr/>
            </a:lvl6pPr>
            <a:lvl7pPr marL="3200400" lvl="6" indent="-298450" algn="l">
              <a:lnSpc>
                <a:spcPct val="90000"/>
              </a:lnSpc>
              <a:spcBef>
                <a:spcPts val="1200"/>
              </a:spcBef>
              <a:spcAft>
                <a:spcPts val="0"/>
              </a:spcAft>
              <a:buClr>
                <a:schemeClr val="dk1"/>
              </a:buClr>
              <a:buSzPts val="1100"/>
              <a:buChar char="●"/>
              <a:defRPr/>
            </a:lvl7pPr>
            <a:lvl8pPr marL="3657600" lvl="7" indent="-298450" algn="l">
              <a:lnSpc>
                <a:spcPct val="90000"/>
              </a:lnSpc>
              <a:spcBef>
                <a:spcPts val="1200"/>
              </a:spcBef>
              <a:spcAft>
                <a:spcPts val="0"/>
              </a:spcAft>
              <a:buClr>
                <a:schemeClr val="dk1"/>
              </a:buClr>
              <a:buSzPts val="1100"/>
              <a:buChar char="○"/>
              <a:defRPr/>
            </a:lvl8pPr>
            <a:lvl9pPr marL="4114800" lvl="8" indent="-298450" algn="l">
              <a:lnSpc>
                <a:spcPct val="90000"/>
              </a:lnSpc>
              <a:spcBef>
                <a:spcPts val="1200"/>
              </a:spcBef>
              <a:spcAft>
                <a:spcPts val="1200"/>
              </a:spcAft>
              <a:buClr>
                <a:schemeClr val="dk1"/>
              </a:buClr>
              <a:buSzPts val="1100"/>
              <a:buChar char="■"/>
              <a:defRPr/>
            </a:lvl9pPr>
          </a:lstStyle>
          <a:p>
            <a:endParaRPr/>
          </a:p>
        </p:txBody>
      </p:sp>
      <p:sp>
        <p:nvSpPr>
          <p:cNvPr id="213" name="Google Shape;213;p41"/>
          <p:cNvSpPr txBox="1">
            <a:spLocks noGrp="1"/>
          </p:cNvSpPr>
          <p:nvPr>
            <p:ph type="dt" idx="10"/>
          </p:nvPr>
        </p:nvSpPr>
        <p:spPr>
          <a:xfrm>
            <a:off x="628650" y="4767263"/>
            <a:ext cx="2057400" cy="273900"/>
          </a:xfrm>
          <a:prstGeom prst="rect">
            <a:avLst/>
          </a:prstGeom>
          <a:noFill/>
          <a:ln>
            <a:noFill/>
          </a:ln>
        </p:spPr>
        <p:txBody>
          <a:bodyPr spcFirstLastPara="1" wrap="square" lIns="51425" tIns="25700" rIns="51425" bIns="25700" anchor="ctr" anchorCtr="0">
            <a:noAutofit/>
          </a:bodyPr>
          <a:lstStyle>
            <a:lvl1pPr marR="0" lvl="0"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14" name="Google Shape;214;p41"/>
          <p:cNvSpPr txBox="1">
            <a:spLocks noGrp="1"/>
          </p:cNvSpPr>
          <p:nvPr>
            <p:ph type="ftr" idx="11"/>
          </p:nvPr>
        </p:nvSpPr>
        <p:spPr>
          <a:xfrm>
            <a:off x="3028950" y="4767263"/>
            <a:ext cx="3086100" cy="273900"/>
          </a:xfrm>
          <a:prstGeom prst="rect">
            <a:avLst/>
          </a:prstGeom>
          <a:noFill/>
          <a:ln>
            <a:noFill/>
          </a:ln>
        </p:spPr>
        <p:txBody>
          <a:bodyPr spcFirstLastPara="1" wrap="square" lIns="51425" tIns="25700" rIns="51425" bIns="25700" anchor="ctr" anchorCtr="0">
            <a:noAutofit/>
          </a:bodyPr>
          <a:lstStyle>
            <a:lvl1pPr marR="0" lvl="0" algn="ctr"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15" name="Google Shape;215;p41"/>
          <p:cNvSpPr txBox="1">
            <a:spLocks noGrp="1"/>
          </p:cNvSpPr>
          <p:nvPr>
            <p:ph type="sldNum" idx="12"/>
          </p:nvPr>
        </p:nvSpPr>
        <p:spPr>
          <a:xfrm>
            <a:off x="6457950" y="4767263"/>
            <a:ext cx="2057400" cy="273900"/>
          </a:xfrm>
          <a:prstGeom prst="rect">
            <a:avLst/>
          </a:prstGeom>
          <a:noFill/>
          <a:ln>
            <a:noFill/>
          </a:ln>
        </p:spPr>
        <p:txBody>
          <a:bodyPr spcFirstLastPara="1" wrap="square" lIns="51425" tIns="25700" rIns="51425" bIns="25700" anchor="ctr" anchorCtr="0">
            <a:normAutofit/>
          </a:bodyPr>
          <a:lstStyle>
            <a:lvl1pPr marL="0" lvl="0"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1pPr>
            <a:lvl2pPr marL="0" lvl="1"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2pPr>
            <a:lvl3pPr marL="0" lvl="2"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3pPr>
            <a:lvl4pPr marL="0" lvl="3"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4pPr>
            <a:lvl5pPr marL="0" lvl="4"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5pPr>
            <a:lvl6pPr marL="0" lvl="5"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6pPr>
            <a:lvl7pPr marL="0" lvl="6"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7pPr>
            <a:lvl8pPr marL="0" lvl="7"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8pPr>
            <a:lvl9pPr marL="0" lvl="8" indent="0" algn="r">
              <a:spcBef>
                <a:spcPts val="0"/>
              </a:spcBef>
              <a:buClr>
                <a:schemeClr val="dk2"/>
              </a:buClr>
              <a:buSzPts val="1000"/>
              <a:buFont typeface="Open Sans"/>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6"/>
        <p:cNvGrpSpPr/>
        <p:nvPr/>
      </p:nvGrpSpPr>
      <p:grpSpPr>
        <a:xfrm>
          <a:off x="0" y="0"/>
          <a:ext cx="0" cy="0"/>
          <a:chOff x="0" y="0"/>
          <a:chExt cx="0" cy="0"/>
        </a:xfrm>
      </p:grpSpPr>
      <p:cxnSp>
        <p:nvCxnSpPr>
          <p:cNvPr id="217" name="Google Shape;217;p4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218" name="Google Shape;218;p4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219" name="Google Shape;219;p42"/>
          <p:cNvGrpSpPr/>
          <p:nvPr/>
        </p:nvGrpSpPr>
        <p:grpSpPr>
          <a:xfrm>
            <a:off x="1004144" y="1022025"/>
            <a:ext cx="7136668" cy="152400"/>
            <a:chOff x="1346429" y="1011300"/>
            <a:chExt cx="6452100" cy="152400"/>
          </a:xfrm>
        </p:grpSpPr>
        <p:cxnSp>
          <p:nvCxnSpPr>
            <p:cNvPr id="220" name="Google Shape;220;p4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21" name="Google Shape;221;p4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222" name="Google Shape;222;p42"/>
          <p:cNvGrpSpPr/>
          <p:nvPr/>
        </p:nvGrpSpPr>
        <p:grpSpPr>
          <a:xfrm>
            <a:off x="1004151" y="3969100"/>
            <a:ext cx="7136668" cy="152400"/>
            <a:chOff x="1346435" y="3969088"/>
            <a:chExt cx="6452100" cy="152400"/>
          </a:xfrm>
        </p:grpSpPr>
        <p:cxnSp>
          <p:nvCxnSpPr>
            <p:cNvPr id="223" name="Google Shape;223;p4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24" name="Google Shape;224;p4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5" name="Google Shape;225;p42"/>
          <p:cNvSpPr txBox="1">
            <a:spLocks noGrp="1"/>
          </p:cNvSpPr>
          <p:nvPr>
            <p:ph type="ctrTitle"/>
          </p:nvPr>
        </p:nvSpPr>
        <p:spPr>
          <a:xfrm>
            <a:off x="1004150" y="1751764"/>
            <a:ext cx="7136700" cy="1022400"/>
          </a:xfrm>
          <a:prstGeom prst="rect">
            <a:avLst/>
          </a:prstGeom>
          <a:noFill/>
          <a:ln>
            <a:noFill/>
          </a:ln>
        </p:spPr>
        <p:txBody>
          <a:bodyPr spcFirstLastPara="1" wrap="square" lIns="68575" tIns="68575" rIns="68575" bIns="68575" anchor="b" anchorCtr="0">
            <a:normAutofit/>
          </a:bodyPr>
          <a:lstStyle>
            <a:lvl1pPr lvl="0" algn="ctr">
              <a:lnSpc>
                <a:spcPct val="100000"/>
              </a:lnSpc>
              <a:spcBef>
                <a:spcPts val="0"/>
              </a:spcBef>
              <a:spcAft>
                <a:spcPts val="0"/>
              </a:spcAft>
              <a:buSzPts val="4100"/>
              <a:buNone/>
              <a:defRPr sz="5400"/>
            </a:lvl1pPr>
            <a:lvl2pPr lvl="1" algn="ctr">
              <a:lnSpc>
                <a:spcPct val="100000"/>
              </a:lnSpc>
              <a:spcBef>
                <a:spcPts val="0"/>
              </a:spcBef>
              <a:spcAft>
                <a:spcPts val="0"/>
              </a:spcAft>
              <a:buSzPts val="4100"/>
              <a:buNone/>
              <a:defRPr sz="5400"/>
            </a:lvl2pPr>
            <a:lvl3pPr lvl="2" algn="ctr">
              <a:lnSpc>
                <a:spcPct val="100000"/>
              </a:lnSpc>
              <a:spcBef>
                <a:spcPts val="0"/>
              </a:spcBef>
              <a:spcAft>
                <a:spcPts val="0"/>
              </a:spcAft>
              <a:buSzPts val="4100"/>
              <a:buNone/>
              <a:defRPr sz="5400"/>
            </a:lvl3pPr>
            <a:lvl4pPr lvl="3" algn="ctr">
              <a:lnSpc>
                <a:spcPct val="100000"/>
              </a:lnSpc>
              <a:spcBef>
                <a:spcPts val="0"/>
              </a:spcBef>
              <a:spcAft>
                <a:spcPts val="0"/>
              </a:spcAft>
              <a:buSzPts val="4100"/>
              <a:buNone/>
              <a:defRPr sz="5400"/>
            </a:lvl4pPr>
            <a:lvl5pPr lvl="4" algn="ctr">
              <a:lnSpc>
                <a:spcPct val="100000"/>
              </a:lnSpc>
              <a:spcBef>
                <a:spcPts val="0"/>
              </a:spcBef>
              <a:spcAft>
                <a:spcPts val="0"/>
              </a:spcAft>
              <a:buSzPts val="4100"/>
              <a:buNone/>
              <a:defRPr sz="5400"/>
            </a:lvl5pPr>
            <a:lvl6pPr lvl="5" algn="ctr">
              <a:lnSpc>
                <a:spcPct val="100000"/>
              </a:lnSpc>
              <a:spcBef>
                <a:spcPts val="0"/>
              </a:spcBef>
              <a:spcAft>
                <a:spcPts val="0"/>
              </a:spcAft>
              <a:buSzPts val="4100"/>
              <a:buNone/>
              <a:defRPr sz="5400"/>
            </a:lvl6pPr>
            <a:lvl7pPr lvl="6" algn="ctr">
              <a:lnSpc>
                <a:spcPct val="100000"/>
              </a:lnSpc>
              <a:spcBef>
                <a:spcPts val="0"/>
              </a:spcBef>
              <a:spcAft>
                <a:spcPts val="0"/>
              </a:spcAft>
              <a:buSzPts val="4100"/>
              <a:buNone/>
              <a:defRPr sz="5400"/>
            </a:lvl7pPr>
            <a:lvl8pPr lvl="7" algn="ctr">
              <a:lnSpc>
                <a:spcPct val="100000"/>
              </a:lnSpc>
              <a:spcBef>
                <a:spcPts val="0"/>
              </a:spcBef>
              <a:spcAft>
                <a:spcPts val="0"/>
              </a:spcAft>
              <a:buSzPts val="4100"/>
              <a:buNone/>
              <a:defRPr sz="5400"/>
            </a:lvl8pPr>
            <a:lvl9pPr lvl="8" algn="ctr">
              <a:lnSpc>
                <a:spcPct val="100000"/>
              </a:lnSpc>
              <a:spcBef>
                <a:spcPts val="0"/>
              </a:spcBef>
              <a:spcAft>
                <a:spcPts val="0"/>
              </a:spcAft>
              <a:buSzPts val="4100"/>
              <a:buNone/>
              <a:defRPr sz="5400"/>
            </a:lvl9pPr>
          </a:lstStyle>
          <a:p>
            <a:endParaRPr/>
          </a:p>
        </p:txBody>
      </p:sp>
      <p:sp>
        <p:nvSpPr>
          <p:cNvPr id="226" name="Google Shape;226;p42"/>
          <p:cNvSpPr txBox="1">
            <a:spLocks noGrp="1"/>
          </p:cNvSpPr>
          <p:nvPr>
            <p:ph type="subTitle" idx="1"/>
          </p:nvPr>
        </p:nvSpPr>
        <p:spPr>
          <a:xfrm>
            <a:off x="2137225" y="2850039"/>
            <a:ext cx="4870500" cy="792600"/>
          </a:xfrm>
          <a:prstGeom prst="rect">
            <a:avLst/>
          </a:prstGeom>
          <a:noFill/>
          <a:ln>
            <a:noFill/>
          </a:ln>
        </p:spPr>
        <p:txBody>
          <a:bodyPr spcFirstLastPara="1" wrap="square" lIns="68575" tIns="68575" rIns="68575" bIns="68575" anchor="t" anchorCtr="0">
            <a:norm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227" name="Google Shape;227;p42"/>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8"/>
        <p:cNvGrpSpPr/>
        <p:nvPr/>
      </p:nvGrpSpPr>
      <p:grpSpPr>
        <a:xfrm>
          <a:off x="0" y="0"/>
          <a:ext cx="0" cy="0"/>
          <a:chOff x="0" y="0"/>
          <a:chExt cx="0" cy="0"/>
        </a:xfrm>
      </p:grpSpPr>
      <p:sp>
        <p:nvSpPr>
          <p:cNvPr id="229" name="Google Shape;229;p4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0" name="Google Shape;230;p43"/>
          <p:cNvSpPr txBox="1">
            <a:spLocks noGrp="1"/>
          </p:cNvSpPr>
          <p:nvPr>
            <p:ph type="title"/>
          </p:nvPr>
        </p:nvSpPr>
        <p:spPr>
          <a:xfrm>
            <a:off x="311700" y="445025"/>
            <a:ext cx="8520600" cy="707400"/>
          </a:xfrm>
          <a:prstGeom prst="rect">
            <a:avLst/>
          </a:prstGeom>
          <a:noFill/>
          <a:ln>
            <a:noFill/>
          </a:ln>
        </p:spPr>
        <p:txBody>
          <a:bodyPr spcFirstLastPara="1" wrap="square" lIns="68575" tIns="68575" rIns="68575" bIns="68575" anchor="t" anchorCtr="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31" name="Google Shape;231;p43"/>
          <p:cNvSpPr txBox="1">
            <a:spLocks noGrp="1"/>
          </p:cNvSpPr>
          <p:nvPr>
            <p:ph type="body" idx="1"/>
          </p:nvPr>
        </p:nvSpPr>
        <p:spPr>
          <a:xfrm>
            <a:off x="311700" y="1266325"/>
            <a:ext cx="8520600" cy="3302700"/>
          </a:xfrm>
          <a:prstGeom prst="rect">
            <a:avLst/>
          </a:prstGeom>
          <a:noFill/>
          <a:ln>
            <a:noFill/>
          </a:ln>
        </p:spPr>
        <p:txBody>
          <a:bodyPr spcFirstLastPara="1" wrap="square" lIns="68575" tIns="68575" rIns="68575" bIns="68575" anchor="t" anchorCtr="0">
            <a:normAutofit/>
          </a:bodyPr>
          <a:lstStyle>
            <a:lvl1pPr marL="457200" lvl="0" indent="-317500" algn="l">
              <a:lnSpc>
                <a:spcPct val="115000"/>
              </a:lnSpc>
              <a:spcBef>
                <a:spcPts val="0"/>
              </a:spcBef>
              <a:spcAft>
                <a:spcPts val="0"/>
              </a:spcAft>
              <a:buSzPts val="14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32" name="Google Shape;232;p43"/>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3"/>
        <p:cNvGrpSpPr/>
        <p:nvPr/>
      </p:nvGrpSpPr>
      <p:grpSpPr>
        <a:xfrm>
          <a:off x="0" y="0"/>
          <a:ext cx="0" cy="0"/>
          <a:chOff x="0" y="0"/>
          <a:chExt cx="0" cy="0"/>
        </a:xfrm>
      </p:grpSpPr>
      <p:sp>
        <p:nvSpPr>
          <p:cNvPr id="234" name="Google Shape;234;p44"/>
          <p:cNvSpPr txBox="1">
            <a:spLocks noGrp="1"/>
          </p:cNvSpPr>
          <p:nvPr>
            <p:ph type="title"/>
          </p:nvPr>
        </p:nvSpPr>
        <p:spPr>
          <a:xfrm>
            <a:off x="311700" y="445025"/>
            <a:ext cx="8520600" cy="707400"/>
          </a:xfrm>
          <a:prstGeom prst="rect">
            <a:avLst/>
          </a:prstGeom>
          <a:noFill/>
          <a:ln>
            <a:noFill/>
          </a:ln>
        </p:spPr>
        <p:txBody>
          <a:bodyPr spcFirstLastPara="1" wrap="square" lIns="68575" tIns="68575" rIns="68575" bIns="68575" anchor="t" anchorCtr="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35" name="Google Shape;235;p44"/>
          <p:cNvSpPr txBox="1">
            <a:spLocks noGrp="1"/>
          </p:cNvSpPr>
          <p:nvPr>
            <p:ph type="body" idx="1"/>
          </p:nvPr>
        </p:nvSpPr>
        <p:spPr>
          <a:xfrm>
            <a:off x="311700" y="1266175"/>
            <a:ext cx="3999900" cy="3302700"/>
          </a:xfrm>
          <a:prstGeom prst="rect">
            <a:avLst/>
          </a:prstGeom>
          <a:noFill/>
          <a:ln>
            <a:noFill/>
          </a:ln>
        </p:spPr>
        <p:txBody>
          <a:bodyPr spcFirstLastPara="1" wrap="square" lIns="68575" tIns="68575" rIns="68575" bIns="68575" anchor="t" anchorCtr="0">
            <a:normAutofit/>
          </a:bodyPr>
          <a:lstStyle>
            <a:lvl1pPr marL="457200" lvl="0" indent="-298450" algn="l">
              <a:lnSpc>
                <a:spcPct val="115000"/>
              </a:lnSpc>
              <a:spcBef>
                <a:spcPts val="0"/>
              </a:spcBef>
              <a:spcAft>
                <a:spcPts val="0"/>
              </a:spcAft>
              <a:buSzPts val="1100"/>
              <a:buChar char="●"/>
              <a:defRPr sz="1400"/>
            </a:lvl1pPr>
            <a:lvl2pPr marL="914400" lvl="1" indent="-285750" algn="l">
              <a:lnSpc>
                <a:spcPct val="115000"/>
              </a:lnSpc>
              <a:spcBef>
                <a:spcPts val="0"/>
              </a:spcBef>
              <a:spcAft>
                <a:spcPts val="0"/>
              </a:spcAft>
              <a:buSzPts val="900"/>
              <a:buChar char="○"/>
              <a:defRPr sz="1200"/>
            </a:lvl2pPr>
            <a:lvl3pPr marL="1371600" lvl="2" indent="-285750" algn="l">
              <a:lnSpc>
                <a:spcPct val="115000"/>
              </a:lnSpc>
              <a:spcBef>
                <a:spcPts val="0"/>
              </a:spcBef>
              <a:spcAft>
                <a:spcPts val="0"/>
              </a:spcAft>
              <a:buSzPts val="900"/>
              <a:buChar char="■"/>
              <a:defRPr sz="1200"/>
            </a:lvl3pPr>
            <a:lvl4pPr marL="1828800" lvl="3" indent="-285750" algn="l">
              <a:lnSpc>
                <a:spcPct val="115000"/>
              </a:lnSpc>
              <a:spcBef>
                <a:spcPts val="0"/>
              </a:spcBef>
              <a:spcAft>
                <a:spcPts val="0"/>
              </a:spcAft>
              <a:buSzPts val="900"/>
              <a:buChar char="●"/>
              <a:defRPr sz="1200"/>
            </a:lvl4pPr>
            <a:lvl5pPr marL="2286000" lvl="4" indent="-285750" algn="l">
              <a:lnSpc>
                <a:spcPct val="115000"/>
              </a:lnSpc>
              <a:spcBef>
                <a:spcPts val="0"/>
              </a:spcBef>
              <a:spcAft>
                <a:spcPts val="0"/>
              </a:spcAft>
              <a:buSzPts val="900"/>
              <a:buChar char="○"/>
              <a:defRPr sz="1200"/>
            </a:lvl5pPr>
            <a:lvl6pPr marL="2743200" lvl="5" indent="-285750" algn="l">
              <a:lnSpc>
                <a:spcPct val="115000"/>
              </a:lnSpc>
              <a:spcBef>
                <a:spcPts val="0"/>
              </a:spcBef>
              <a:spcAft>
                <a:spcPts val="0"/>
              </a:spcAft>
              <a:buSzPts val="900"/>
              <a:buChar char="■"/>
              <a:defRPr sz="1200"/>
            </a:lvl6pPr>
            <a:lvl7pPr marL="3200400" lvl="6" indent="-285750" algn="l">
              <a:lnSpc>
                <a:spcPct val="115000"/>
              </a:lnSpc>
              <a:spcBef>
                <a:spcPts val="0"/>
              </a:spcBef>
              <a:spcAft>
                <a:spcPts val="0"/>
              </a:spcAft>
              <a:buSzPts val="900"/>
              <a:buChar char="●"/>
              <a:defRPr sz="1200"/>
            </a:lvl7pPr>
            <a:lvl8pPr marL="3657600" lvl="7" indent="-285750" algn="l">
              <a:lnSpc>
                <a:spcPct val="115000"/>
              </a:lnSpc>
              <a:spcBef>
                <a:spcPts val="0"/>
              </a:spcBef>
              <a:spcAft>
                <a:spcPts val="0"/>
              </a:spcAft>
              <a:buSzPts val="900"/>
              <a:buChar char="○"/>
              <a:defRPr sz="1200"/>
            </a:lvl8pPr>
            <a:lvl9pPr marL="4114800" lvl="8" indent="-285750" algn="l">
              <a:lnSpc>
                <a:spcPct val="115000"/>
              </a:lnSpc>
              <a:spcBef>
                <a:spcPts val="0"/>
              </a:spcBef>
              <a:spcAft>
                <a:spcPts val="0"/>
              </a:spcAft>
              <a:buSzPts val="900"/>
              <a:buChar char="■"/>
              <a:defRPr sz="1200"/>
            </a:lvl9pPr>
          </a:lstStyle>
          <a:p>
            <a:endParaRPr/>
          </a:p>
        </p:txBody>
      </p:sp>
      <p:sp>
        <p:nvSpPr>
          <p:cNvPr id="236" name="Google Shape;236;p44"/>
          <p:cNvSpPr txBox="1">
            <a:spLocks noGrp="1"/>
          </p:cNvSpPr>
          <p:nvPr>
            <p:ph type="body" idx="2"/>
          </p:nvPr>
        </p:nvSpPr>
        <p:spPr>
          <a:xfrm>
            <a:off x="4832400" y="1266175"/>
            <a:ext cx="3999900" cy="3302700"/>
          </a:xfrm>
          <a:prstGeom prst="rect">
            <a:avLst/>
          </a:prstGeom>
          <a:noFill/>
          <a:ln>
            <a:noFill/>
          </a:ln>
        </p:spPr>
        <p:txBody>
          <a:bodyPr spcFirstLastPara="1" wrap="square" lIns="68575" tIns="68575" rIns="68575" bIns="68575" anchor="t" anchorCtr="0">
            <a:normAutofit/>
          </a:bodyPr>
          <a:lstStyle>
            <a:lvl1pPr marL="457200" lvl="0" indent="-298450" algn="l">
              <a:lnSpc>
                <a:spcPct val="115000"/>
              </a:lnSpc>
              <a:spcBef>
                <a:spcPts val="0"/>
              </a:spcBef>
              <a:spcAft>
                <a:spcPts val="0"/>
              </a:spcAft>
              <a:buSzPts val="1100"/>
              <a:buChar char="●"/>
              <a:defRPr sz="1400"/>
            </a:lvl1pPr>
            <a:lvl2pPr marL="914400" lvl="1" indent="-285750" algn="l">
              <a:lnSpc>
                <a:spcPct val="115000"/>
              </a:lnSpc>
              <a:spcBef>
                <a:spcPts val="0"/>
              </a:spcBef>
              <a:spcAft>
                <a:spcPts val="0"/>
              </a:spcAft>
              <a:buSzPts val="900"/>
              <a:buChar char="○"/>
              <a:defRPr sz="1200"/>
            </a:lvl2pPr>
            <a:lvl3pPr marL="1371600" lvl="2" indent="-285750" algn="l">
              <a:lnSpc>
                <a:spcPct val="115000"/>
              </a:lnSpc>
              <a:spcBef>
                <a:spcPts val="0"/>
              </a:spcBef>
              <a:spcAft>
                <a:spcPts val="0"/>
              </a:spcAft>
              <a:buSzPts val="900"/>
              <a:buChar char="■"/>
              <a:defRPr sz="1200"/>
            </a:lvl3pPr>
            <a:lvl4pPr marL="1828800" lvl="3" indent="-285750" algn="l">
              <a:lnSpc>
                <a:spcPct val="115000"/>
              </a:lnSpc>
              <a:spcBef>
                <a:spcPts val="0"/>
              </a:spcBef>
              <a:spcAft>
                <a:spcPts val="0"/>
              </a:spcAft>
              <a:buSzPts val="900"/>
              <a:buChar char="●"/>
              <a:defRPr sz="1200"/>
            </a:lvl4pPr>
            <a:lvl5pPr marL="2286000" lvl="4" indent="-285750" algn="l">
              <a:lnSpc>
                <a:spcPct val="115000"/>
              </a:lnSpc>
              <a:spcBef>
                <a:spcPts val="0"/>
              </a:spcBef>
              <a:spcAft>
                <a:spcPts val="0"/>
              </a:spcAft>
              <a:buSzPts val="900"/>
              <a:buChar char="○"/>
              <a:defRPr sz="1200"/>
            </a:lvl5pPr>
            <a:lvl6pPr marL="2743200" lvl="5" indent="-285750" algn="l">
              <a:lnSpc>
                <a:spcPct val="115000"/>
              </a:lnSpc>
              <a:spcBef>
                <a:spcPts val="0"/>
              </a:spcBef>
              <a:spcAft>
                <a:spcPts val="0"/>
              </a:spcAft>
              <a:buSzPts val="900"/>
              <a:buChar char="■"/>
              <a:defRPr sz="1200"/>
            </a:lvl6pPr>
            <a:lvl7pPr marL="3200400" lvl="6" indent="-285750" algn="l">
              <a:lnSpc>
                <a:spcPct val="115000"/>
              </a:lnSpc>
              <a:spcBef>
                <a:spcPts val="0"/>
              </a:spcBef>
              <a:spcAft>
                <a:spcPts val="0"/>
              </a:spcAft>
              <a:buSzPts val="900"/>
              <a:buChar char="●"/>
              <a:defRPr sz="1200"/>
            </a:lvl7pPr>
            <a:lvl8pPr marL="3657600" lvl="7" indent="-285750" algn="l">
              <a:lnSpc>
                <a:spcPct val="115000"/>
              </a:lnSpc>
              <a:spcBef>
                <a:spcPts val="0"/>
              </a:spcBef>
              <a:spcAft>
                <a:spcPts val="0"/>
              </a:spcAft>
              <a:buSzPts val="900"/>
              <a:buChar char="○"/>
              <a:defRPr sz="1200"/>
            </a:lvl8pPr>
            <a:lvl9pPr marL="4114800" lvl="8" indent="-285750" algn="l">
              <a:lnSpc>
                <a:spcPct val="115000"/>
              </a:lnSpc>
              <a:spcBef>
                <a:spcPts val="0"/>
              </a:spcBef>
              <a:spcAft>
                <a:spcPts val="0"/>
              </a:spcAft>
              <a:buSzPts val="900"/>
              <a:buChar char="■"/>
              <a:defRPr sz="1200"/>
            </a:lvl9pPr>
          </a:lstStyle>
          <a:p>
            <a:endParaRPr/>
          </a:p>
        </p:txBody>
      </p:sp>
      <p:sp>
        <p:nvSpPr>
          <p:cNvPr id="237" name="Google Shape;237;p44"/>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8"/>
        <p:cNvGrpSpPr/>
        <p:nvPr/>
      </p:nvGrpSpPr>
      <p:grpSpPr>
        <a:xfrm>
          <a:off x="0" y="0"/>
          <a:ext cx="0" cy="0"/>
          <a:chOff x="0" y="0"/>
          <a:chExt cx="0" cy="0"/>
        </a:xfrm>
      </p:grpSpPr>
      <p:sp>
        <p:nvSpPr>
          <p:cNvPr id="239" name="Google Shape;239;p45"/>
          <p:cNvSpPr txBox="1">
            <a:spLocks noGrp="1"/>
          </p:cNvSpPr>
          <p:nvPr>
            <p:ph type="title"/>
          </p:nvPr>
        </p:nvSpPr>
        <p:spPr>
          <a:xfrm>
            <a:off x="311700" y="445025"/>
            <a:ext cx="8520600" cy="707400"/>
          </a:xfrm>
          <a:prstGeom prst="rect">
            <a:avLst/>
          </a:prstGeom>
          <a:noFill/>
          <a:ln>
            <a:noFill/>
          </a:ln>
        </p:spPr>
        <p:txBody>
          <a:bodyPr spcFirstLastPara="1" wrap="square" lIns="68575" tIns="68575" rIns="68575" bIns="68575" anchor="t" anchorCtr="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40" name="Google Shape;240;p45"/>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41"/>
        <p:cNvGrpSpPr/>
        <p:nvPr/>
      </p:nvGrpSpPr>
      <p:grpSpPr>
        <a:xfrm>
          <a:off x="0" y="0"/>
          <a:ext cx="0" cy="0"/>
          <a:chOff x="0" y="0"/>
          <a:chExt cx="0" cy="0"/>
        </a:xfrm>
      </p:grpSpPr>
      <p:sp>
        <p:nvSpPr>
          <p:cNvPr id="242" name="Google Shape;242;p46"/>
          <p:cNvSpPr txBox="1">
            <a:spLocks noGrp="1"/>
          </p:cNvSpPr>
          <p:nvPr>
            <p:ph type="title"/>
          </p:nvPr>
        </p:nvSpPr>
        <p:spPr>
          <a:xfrm>
            <a:off x="311700" y="555600"/>
            <a:ext cx="2808000" cy="755700"/>
          </a:xfrm>
          <a:prstGeom prst="rect">
            <a:avLst/>
          </a:prstGeom>
          <a:noFill/>
          <a:ln>
            <a:noFill/>
          </a:ln>
        </p:spPr>
        <p:txBody>
          <a:bodyPr spcFirstLastPara="1" wrap="square" lIns="68575" tIns="68575" rIns="68575" bIns="68575" anchor="b" anchorCtr="0">
            <a:norm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sp>
        <p:nvSpPr>
          <p:cNvPr id="243" name="Google Shape;243;p46"/>
          <p:cNvSpPr txBox="1">
            <a:spLocks noGrp="1"/>
          </p:cNvSpPr>
          <p:nvPr>
            <p:ph type="body" idx="1"/>
          </p:nvPr>
        </p:nvSpPr>
        <p:spPr>
          <a:xfrm>
            <a:off x="311700" y="1389600"/>
            <a:ext cx="2808000" cy="3179400"/>
          </a:xfrm>
          <a:prstGeom prst="rect">
            <a:avLst/>
          </a:prstGeom>
          <a:noFill/>
          <a:ln>
            <a:noFill/>
          </a:ln>
        </p:spPr>
        <p:txBody>
          <a:bodyPr spcFirstLastPara="1" wrap="square" lIns="68575" tIns="68575" rIns="68575" bIns="68575" anchor="t" anchorCtr="0">
            <a:normAutofit/>
          </a:bodyPr>
          <a:lstStyle>
            <a:lvl1pPr marL="457200" lvl="0" indent="-285750" algn="l">
              <a:lnSpc>
                <a:spcPct val="115000"/>
              </a:lnSpc>
              <a:spcBef>
                <a:spcPts val="0"/>
              </a:spcBef>
              <a:spcAft>
                <a:spcPts val="0"/>
              </a:spcAft>
              <a:buSzPts val="900"/>
              <a:buChar char="●"/>
              <a:defRPr sz="1200"/>
            </a:lvl1pPr>
            <a:lvl2pPr marL="914400" lvl="1" indent="-285750" algn="l">
              <a:lnSpc>
                <a:spcPct val="115000"/>
              </a:lnSpc>
              <a:spcBef>
                <a:spcPts val="0"/>
              </a:spcBef>
              <a:spcAft>
                <a:spcPts val="0"/>
              </a:spcAft>
              <a:buSzPts val="900"/>
              <a:buChar char="○"/>
              <a:defRPr sz="1200"/>
            </a:lvl2pPr>
            <a:lvl3pPr marL="1371600" lvl="2" indent="-285750" algn="l">
              <a:lnSpc>
                <a:spcPct val="115000"/>
              </a:lnSpc>
              <a:spcBef>
                <a:spcPts val="0"/>
              </a:spcBef>
              <a:spcAft>
                <a:spcPts val="0"/>
              </a:spcAft>
              <a:buSzPts val="900"/>
              <a:buChar char="■"/>
              <a:defRPr sz="1200"/>
            </a:lvl3pPr>
            <a:lvl4pPr marL="1828800" lvl="3" indent="-285750" algn="l">
              <a:lnSpc>
                <a:spcPct val="115000"/>
              </a:lnSpc>
              <a:spcBef>
                <a:spcPts val="0"/>
              </a:spcBef>
              <a:spcAft>
                <a:spcPts val="0"/>
              </a:spcAft>
              <a:buSzPts val="900"/>
              <a:buChar char="●"/>
              <a:defRPr sz="1200"/>
            </a:lvl4pPr>
            <a:lvl5pPr marL="2286000" lvl="4" indent="-285750" algn="l">
              <a:lnSpc>
                <a:spcPct val="115000"/>
              </a:lnSpc>
              <a:spcBef>
                <a:spcPts val="0"/>
              </a:spcBef>
              <a:spcAft>
                <a:spcPts val="0"/>
              </a:spcAft>
              <a:buSzPts val="900"/>
              <a:buChar char="○"/>
              <a:defRPr sz="1200"/>
            </a:lvl5pPr>
            <a:lvl6pPr marL="2743200" lvl="5" indent="-285750" algn="l">
              <a:lnSpc>
                <a:spcPct val="115000"/>
              </a:lnSpc>
              <a:spcBef>
                <a:spcPts val="0"/>
              </a:spcBef>
              <a:spcAft>
                <a:spcPts val="0"/>
              </a:spcAft>
              <a:buSzPts val="900"/>
              <a:buChar char="■"/>
              <a:defRPr sz="1200"/>
            </a:lvl6pPr>
            <a:lvl7pPr marL="3200400" lvl="6" indent="-285750" algn="l">
              <a:lnSpc>
                <a:spcPct val="115000"/>
              </a:lnSpc>
              <a:spcBef>
                <a:spcPts val="0"/>
              </a:spcBef>
              <a:spcAft>
                <a:spcPts val="0"/>
              </a:spcAft>
              <a:buSzPts val="900"/>
              <a:buChar char="●"/>
              <a:defRPr sz="1200"/>
            </a:lvl7pPr>
            <a:lvl8pPr marL="3657600" lvl="7" indent="-285750" algn="l">
              <a:lnSpc>
                <a:spcPct val="115000"/>
              </a:lnSpc>
              <a:spcBef>
                <a:spcPts val="0"/>
              </a:spcBef>
              <a:spcAft>
                <a:spcPts val="0"/>
              </a:spcAft>
              <a:buSzPts val="900"/>
              <a:buChar char="○"/>
              <a:defRPr sz="1200"/>
            </a:lvl8pPr>
            <a:lvl9pPr marL="4114800" lvl="8" indent="-285750" algn="l">
              <a:lnSpc>
                <a:spcPct val="115000"/>
              </a:lnSpc>
              <a:spcBef>
                <a:spcPts val="0"/>
              </a:spcBef>
              <a:spcAft>
                <a:spcPts val="0"/>
              </a:spcAft>
              <a:buSzPts val="900"/>
              <a:buChar char="■"/>
              <a:defRPr sz="1200"/>
            </a:lvl9pPr>
          </a:lstStyle>
          <a:p>
            <a:endParaRPr/>
          </a:p>
        </p:txBody>
      </p:sp>
      <p:sp>
        <p:nvSpPr>
          <p:cNvPr id="244" name="Google Shape;244;p46"/>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245"/>
        <p:cNvGrpSpPr/>
        <p:nvPr/>
      </p:nvGrpSpPr>
      <p:grpSpPr>
        <a:xfrm>
          <a:off x="0" y="0"/>
          <a:ext cx="0" cy="0"/>
          <a:chOff x="0" y="0"/>
          <a:chExt cx="0" cy="0"/>
        </a:xfrm>
      </p:grpSpPr>
      <p:sp>
        <p:nvSpPr>
          <p:cNvPr id="246" name="Google Shape;246;p47"/>
          <p:cNvSpPr txBox="1">
            <a:spLocks noGrp="1"/>
          </p:cNvSpPr>
          <p:nvPr>
            <p:ph type="title"/>
          </p:nvPr>
        </p:nvSpPr>
        <p:spPr>
          <a:xfrm>
            <a:off x="490250" y="526350"/>
            <a:ext cx="5613600" cy="4090800"/>
          </a:xfrm>
          <a:prstGeom prst="rect">
            <a:avLst/>
          </a:prstGeom>
          <a:noFill/>
          <a:ln>
            <a:noFill/>
          </a:ln>
        </p:spPr>
        <p:txBody>
          <a:bodyPr spcFirstLastPara="1" wrap="square" lIns="68575" tIns="68575" rIns="68575" bIns="68575" anchor="ctr" anchorCtr="0">
            <a:normAutofit/>
          </a:bodyPr>
          <a:lstStyle>
            <a:lvl1pPr lvl="0" algn="l">
              <a:lnSpc>
                <a:spcPct val="100000"/>
              </a:lnSpc>
              <a:spcBef>
                <a:spcPts val="0"/>
              </a:spcBef>
              <a:spcAft>
                <a:spcPts val="0"/>
              </a:spcAft>
              <a:buClr>
                <a:schemeClr val="dk2"/>
              </a:buClr>
              <a:buSzPts val="4100"/>
              <a:buNone/>
              <a:defRPr sz="5400" b="0">
                <a:solidFill>
                  <a:schemeClr val="dk2"/>
                </a:solidFill>
              </a:defRPr>
            </a:lvl1pPr>
            <a:lvl2pPr lvl="1" algn="l">
              <a:lnSpc>
                <a:spcPct val="100000"/>
              </a:lnSpc>
              <a:spcBef>
                <a:spcPts val="0"/>
              </a:spcBef>
              <a:spcAft>
                <a:spcPts val="0"/>
              </a:spcAft>
              <a:buClr>
                <a:schemeClr val="dk2"/>
              </a:buClr>
              <a:buSzPts val="4100"/>
              <a:buNone/>
              <a:defRPr sz="5400" b="0">
                <a:solidFill>
                  <a:schemeClr val="dk2"/>
                </a:solidFill>
              </a:defRPr>
            </a:lvl2pPr>
            <a:lvl3pPr lvl="2" algn="l">
              <a:lnSpc>
                <a:spcPct val="100000"/>
              </a:lnSpc>
              <a:spcBef>
                <a:spcPts val="0"/>
              </a:spcBef>
              <a:spcAft>
                <a:spcPts val="0"/>
              </a:spcAft>
              <a:buClr>
                <a:schemeClr val="dk2"/>
              </a:buClr>
              <a:buSzPts val="4100"/>
              <a:buNone/>
              <a:defRPr sz="5400" b="0">
                <a:solidFill>
                  <a:schemeClr val="dk2"/>
                </a:solidFill>
              </a:defRPr>
            </a:lvl3pPr>
            <a:lvl4pPr lvl="3" algn="l">
              <a:lnSpc>
                <a:spcPct val="100000"/>
              </a:lnSpc>
              <a:spcBef>
                <a:spcPts val="0"/>
              </a:spcBef>
              <a:spcAft>
                <a:spcPts val="0"/>
              </a:spcAft>
              <a:buClr>
                <a:schemeClr val="dk2"/>
              </a:buClr>
              <a:buSzPts val="4100"/>
              <a:buNone/>
              <a:defRPr sz="5400" b="0">
                <a:solidFill>
                  <a:schemeClr val="dk2"/>
                </a:solidFill>
              </a:defRPr>
            </a:lvl4pPr>
            <a:lvl5pPr lvl="4" algn="l">
              <a:lnSpc>
                <a:spcPct val="100000"/>
              </a:lnSpc>
              <a:spcBef>
                <a:spcPts val="0"/>
              </a:spcBef>
              <a:spcAft>
                <a:spcPts val="0"/>
              </a:spcAft>
              <a:buClr>
                <a:schemeClr val="dk2"/>
              </a:buClr>
              <a:buSzPts val="4100"/>
              <a:buNone/>
              <a:defRPr sz="5400" b="0">
                <a:solidFill>
                  <a:schemeClr val="dk2"/>
                </a:solidFill>
              </a:defRPr>
            </a:lvl5pPr>
            <a:lvl6pPr lvl="5" algn="l">
              <a:lnSpc>
                <a:spcPct val="100000"/>
              </a:lnSpc>
              <a:spcBef>
                <a:spcPts val="0"/>
              </a:spcBef>
              <a:spcAft>
                <a:spcPts val="0"/>
              </a:spcAft>
              <a:buClr>
                <a:schemeClr val="dk2"/>
              </a:buClr>
              <a:buSzPts val="4100"/>
              <a:buNone/>
              <a:defRPr sz="5400" b="0">
                <a:solidFill>
                  <a:schemeClr val="dk2"/>
                </a:solidFill>
              </a:defRPr>
            </a:lvl6pPr>
            <a:lvl7pPr lvl="6" algn="l">
              <a:lnSpc>
                <a:spcPct val="100000"/>
              </a:lnSpc>
              <a:spcBef>
                <a:spcPts val="0"/>
              </a:spcBef>
              <a:spcAft>
                <a:spcPts val="0"/>
              </a:spcAft>
              <a:buClr>
                <a:schemeClr val="dk2"/>
              </a:buClr>
              <a:buSzPts val="4100"/>
              <a:buNone/>
              <a:defRPr sz="5400" b="0">
                <a:solidFill>
                  <a:schemeClr val="dk2"/>
                </a:solidFill>
              </a:defRPr>
            </a:lvl7pPr>
            <a:lvl8pPr lvl="7" algn="l">
              <a:lnSpc>
                <a:spcPct val="100000"/>
              </a:lnSpc>
              <a:spcBef>
                <a:spcPts val="0"/>
              </a:spcBef>
              <a:spcAft>
                <a:spcPts val="0"/>
              </a:spcAft>
              <a:buClr>
                <a:schemeClr val="dk2"/>
              </a:buClr>
              <a:buSzPts val="4100"/>
              <a:buNone/>
              <a:defRPr sz="5400" b="0">
                <a:solidFill>
                  <a:schemeClr val="dk2"/>
                </a:solidFill>
              </a:defRPr>
            </a:lvl8pPr>
            <a:lvl9pPr lvl="8" algn="l">
              <a:lnSpc>
                <a:spcPct val="100000"/>
              </a:lnSpc>
              <a:spcBef>
                <a:spcPts val="0"/>
              </a:spcBef>
              <a:spcAft>
                <a:spcPts val="0"/>
              </a:spcAft>
              <a:buClr>
                <a:schemeClr val="dk2"/>
              </a:buClr>
              <a:buSzPts val="4100"/>
              <a:buNone/>
              <a:defRPr sz="5400" b="0">
                <a:solidFill>
                  <a:schemeClr val="dk2"/>
                </a:solidFill>
              </a:defRPr>
            </a:lvl9pPr>
          </a:lstStyle>
          <a:p>
            <a:endParaRPr/>
          </a:p>
        </p:txBody>
      </p:sp>
      <p:sp>
        <p:nvSpPr>
          <p:cNvPr id="247" name="Google Shape;247;p47"/>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48"/>
        <p:cNvGrpSpPr/>
        <p:nvPr/>
      </p:nvGrpSpPr>
      <p:grpSpPr>
        <a:xfrm>
          <a:off x="0" y="0"/>
          <a:ext cx="0" cy="0"/>
          <a:chOff x="0" y="0"/>
          <a:chExt cx="0" cy="0"/>
        </a:xfrm>
      </p:grpSpPr>
      <p:sp>
        <p:nvSpPr>
          <p:cNvPr id="249" name="Google Shape;249;p48"/>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250" name="Google Shape;250;p4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51" name="Google Shape;251;p48"/>
          <p:cNvSpPr txBox="1">
            <a:spLocks noGrp="1"/>
          </p:cNvSpPr>
          <p:nvPr>
            <p:ph type="title"/>
          </p:nvPr>
        </p:nvSpPr>
        <p:spPr>
          <a:xfrm>
            <a:off x="265500" y="1039675"/>
            <a:ext cx="4045200" cy="1675800"/>
          </a:xfrm>
          <a:prstGeom prst="rect">
            <a:avLst/>
          </a:prstGeom>
          <a:noFill/>
          <a:ln>
            <a:noFill/>
          </a:ln>
        </p:spPr>
        <p:txBody>
          <a:bodyPr spcFirstLastPara="1" wrap="square" lIns="68575" tIns="68575" rIns="68575" bIns="68575" anchor="b" anchorCtr="0">
            <a:normAutofit/>
          </a:bodyPr>
          <a:lstStyle>
            <a:lvl1pPr lvl="0" algn="ctr">
              <a:lnSpc>
                <a:spcPct val="100000"/>
              </a:lnSpc>
              <a:spcBef>
                <a:spcPts val="0"/>
              </a:spcBef>
              <a:spcAft>
                <a:spcPts val="0"/>
              </a:spcAft>
              <a:buSzPts val="3200"/>
              <a:buNone/>
              <a:defRPr sz="4200"/>
            </a:lvl1pPr>
            <a:lvl2pPr lvl="1" algn="ctr">
              <a:lnSpc>
                <a:spcPct val="100000"/>
              </a:lnSpc>
              <a:spcBef>
                <a:spcPts val="0"/>
              </a:spcBef>
              <a:spcAft>
                <a:spcPts val="0"/>
              </a:spcAft>
              <a:buSzPts val="3200"/>
              <a:buNone/>
              <a:defRPr sz="4200"/>
            </a:lvl2pPr>
            <a:lvl3pPr lvl="2" algn="ctr">
              <a:lnSpc>
                <a:spcPct val="100000"/>
              </a:lnSpc>
              <a:spcBef>
                <a:spcPts val="0"/>
              </a:spcBef>
              <a:spcAft>
                <a:spcPts val="0"/>
              </a:spcAft>
              <a:buSzPts val="3200"/>
              <a:buNone/>
              <a:defRPr sz="4200"/>
            </a:lvl3pPr>
            <a:lvl4pPr lvl="3" algn="ctr">
              <a:lnSpc>
                <a:spcPct val="100000"/>
              </a:lnSpc>
              <a:spcBef>
                <a:spcPts val="0"/>
              </a:spcBef>
              <a:spcAft>
                <a:spcPts val="0"/>
              </a:spcAft>
              <a:buSzPts val="3200"/>
              <a:buNone/>
              <a:defRPr sz="4200"/>
            </a:lvl4pPr>
            <a:lvl5pPr lvl="4" algn="ctr">
              <a:lnSpc>
                <a:spcPct val="100000"/>
              </a:lnSpc>
              <a:spcBef>
                <a:spcPts val="0"/>
              </a:spcBef>
              <a:spcAft>
                <a:spcPts val="0"/>
              </a:spcAft>
              <a:buSzPts val="3200"/>
              <a:buNone/>
              <a:defRPr sz="4200"/>
            </a:lvl5pPr>
            <a:lvl6pPr lvl="5" algn="ctr">
              <a:lnSpc>
                <a:spcPct val="100000"/>
              </a:lnSpc>
              <a:spcBef>
                <a:spcPts val="0"/>
              </a:spcBef>
              <a:spcAft>
                <a:spcPts val="0"/>
              </a:spcAft>
              <a:buSzPts val="3200"/>
              <a:buNone/>
              <a:defRPr sz="4200"/>
            </a:lvl6pPr>
            <a:lvl7pPr lvl="6" algn="ctr">
              <a:lnSpc>
                <a:spcPct val="100000"/>
              </a:lnSpc>
              <a:spcBef>
                <a:spcPts val="0"/>
              </a:spcBef>
              <a:spcAft>
                <a:spcPts val="0"/>
              </a:spcAft>
              <a:buSzPts val="3200"/>
              <a:buNone/>
              <a:defRPr sz="4200"/>
            </a:lvl7pPr>
            <a:lvl8pPr lvl="7" algn="ctr">
              <a:lnSpc>
                <a:spcPct val="100000"/>
              </a:lnSpc>
              <a:spcBef>
                <a:spcPts val="0"/>
              </a:spcBef>
              <a:spcAft>
                <a:spcPts val="0"/>
              </a:spcAft>
              <a:buSzPts val="3200"/>
              <a:buNone/>
              <a:defRPr sz="4200"/>
            </a:lvl8pPr>
            <a:lvl9pPr lvl="8" algn="ctr">
              <a:lnSpc>
                <a:spcPct val="100000"/>
              </a:lnSpc>
              <a:spcBef>
                <a:spcPts val="0"/>
              </a:spcBef>
              <a:spcAft>
                <a:spcPts val="0"/>
              </a:spcAft>
              <a:buSzPts val="3200"/>
              <a:buNone/>
              <a:defRPr sz="4200"/>
            </a:lvl9pPr>
          </a:lstStyle>
          <a:p>
            <a:endParaRPr/>
          </a:p>
        </p:txBody>
      </p:sp>
      <p:sp>
        <p:nvSpPr>
          <p:cNvPr id="252" name="Google Shape;252;p48"/>
          <p:cNvSpPr txBox="1">
            <a:spLocks noGrp="1"/>
          </p:cNvSpPr>
          <p:nvPr>
            <p:ph type="subTitle" idx="1"/>
          </p:nvPr>
        </p:nvSpPr>
        <p:spPr>
          <a:xfrm>
            <a:off x="265500" y="2726875"/>
            <a:ext cx="4045200" cy="1235100"/>
          </a:xfrm>
          <a:prstGeom prst="rect">
            <a:avLst/>
          </a:prstGeom>
          <a:noFill/>
          <a:ln>
            <a:noFill/>
          </a:ln>
        </p:spPr>
        <p:txBody>
          <a:bodyPr spcFirstLastPara="1" wrap="square" lIns="68575" tIns="68575" rIns="68575" bIns="68575" anchor="t" anchorCtr="0">
            <a:normAutofit/>
          </a:bodyPr>
          <a:lstStyle>
            <a:lvl1pPr lvl="0" algn="ctr">
              <a:lnSpc>
                <a:spcPct val="100000"/>
              </a:lnSpc>
              <a:spcBef>
                <a:spcPts val="0"/>
              </a:spcBef>
              <a:spcAft>
                <a:spcPts val="0"/>
              </a:spcAft>
              <a:buSzPts val="1600"/>
              <a:buNone/>
              <a:defRPr sz="21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sp>
        <p:nvSpPr>
          <p:cNvPr id="253" name="Google Shape;253;p48"/>
          <p:cNvSpPr txBox="1">
            <a:spLocks noGrp="1"/>
          </p:cNvSpPr>
          <p:nvPr>
            <p:ph type="body" idx="2"/>
          </p:nvPr>
        </p:nvSpPr>
        <p:spPr>
          <a:xfrm>
            <a:off x="4939500" y="724200"/>
            <a:ext cx="3837000" cy="3695100"/>
          </a:xfrm>
          <a:prstGeom prst="rect">
            <a:avLst/>
          </a:prstGeom>
          <a:noFill/>
          <a:ln>
            <a:noFill/>
          </a:ln>
        </p:spPr>
        <p:txBody>
          <a:bodyPr spcFirstLastPara="1" wrap="square" lIns="68575" tIns="68575" rIns="68575" bIns="68575" anchor="ctr" anchorCtr="0">
            <a:normAutofit/>
          </a:bodyPr>
          <a:lstStyle>
            <a:lvl1pPr marL="457200" lvl="0" indent="-317500" algn="l">
              <a:lnSpc>
                <a:spcPct val="115000"/>
              </a:lnSpc>
              <a:spcBef>
                <a:spcPts val="0"/>
              </a:spcBef>
              <a:spcAft>
                <a:spcPts val="0"/>
              </a:spcAft>
              <a:buClr>
                <a:schemeClr val="lt1"/>
              </a:buClr>
              <a:buSzPts val="14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54" name="Google Shape;254;p48"/>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lt1"/>
              </a:buClr>
              <a:buSzPts val="1000"/>
              <a:buFont typeface="Open Sans"/>
              <a:buNone/>
              <a:defRPr sz="1000">
                <a:solidFill>
                  <a:schemeClr val="lt1"/>
                </a:solidFill>
                <a:latin typeface="Open Sans"/>
                <a:ea typeface="Open Sans"/>
                <a:cs typeface="Open Sans"/>
                <a:sym typeface="Open Sans"/>
              </a:defRPr>
            </a:lvl1pPr>
            <a:lvl2pPr marL="0" lvl="1" indent="0" algn="r">
              <a:buClr>
                <a:schemeClr val="lt1"/>
              </a:buClr>
              <a:buSzPts val="1000"/>
              <a:buFont typeface="Open Sans"/>
              <a:buNone/>
              <a:defRPr sz="1000">
                <a:solidFill>
                  <a:schemeClr val="lt1"/>
                </a:solidFill>
                <a:latin typeface="Open Sans"/>
                <a:ea typeface="Open Sans"/>
                <a:cs typeface="Open Sans"/>
                <a:sym typeface="Open Sans"/>
              </a:defRPr>
            </a:lvl2pPr>
            <a:lvl3pPr marL="0" lvl="2" indent="0" algn="r">
              <a:buClr>
                <a:schemeClr val="lt1"/>
              </a:buClr>
              <a:buSzPts val="1000"/>
              <a:buFont typeface="Open Sans"/>
              <a:buNone/>
              <a:defRPr sz="1000">
                <a:solidFill>
                  <a:schemeClr val="lt1"/>
                </a:solidFill>
                <a:latin typeface="Open Sans"/>
                <a:ea typeface="Open Sans"/>
                <a:cs typeface="Open Sans"/>
                <a:sym typeface="Open Sans"/>
              </a:defRPr>
            </a:lvl3pPr>
            <a:lvl4pPr marL="0" lvl="3" indent="0" algn="r">
              <a:buClr>
                <a:schemeClr val="lt1"/>
              </a:buClr>
              <a:buSzPts val="1000"/>
              <a:buFont typeface="Open Sans"/>
              <a:buNone/>
              <a:defRPr sz="1000">
                <a:solidFill>
                  <a:schemeClr val="lt1"/>
                </a:solidFill>
                <a:latin typeface="Open Sans"/>
                <a:ea typeface="Open Sans"/>
                <a:cs typeface="Open Sans"/>
                <a:sym typeface="Open Sans"/>
              </a:defRPr>
            </a:lvl4pPr>
            <a:lvl5pPr marL="0" lvl="4" indent="0" algn="r">
              <a:buClr>
                <a:schemeClr val="lt1"/>
              </a:buClr>
              <a:buSzPts val="1000"/>
              <a:buFont typeface="Open Sans"/>
              <a:buNone/>
              <a:defRPr sz="1000">
                <a:solidFill>
                  <a:schemeClr val="lt1"/>
                </a:solidFill>
                <a:latin typeface="Open Sans"/>
                <a:ea typeface="Open Sans"/>
                <a:cs typeface="Open Sans"/>
                <a:sym typeface="Open Sans"/>
              </a:defRPr>
            </a:lvl5pPr>
            <a:lvl6pPr marL="0" lvl="5" indent="0" algn="r">
              <a:buClr>
                <a:schemeClr val="lt1"/>
              </a:buClr>
              <a:buSzPts val="1000"/>
              <a:buFont typeface="Open Sans"/>
              <a:buNone/>
              <a:defRPr sz="1000">
                <a:solidFill>
                  <a:schemeClr val="lt1"/>
                </a:solidFill>
                <a:latin typeface="Open Sans"/>
                <a:ea typeface="Open Sans"/>
                <a:cs typeface="Open Sans"/>
                <a:sym typeface="Open Sans"/>
              </a:defRPr>
            </a:lvl6pPr>
            <a:lvl7pPr marL="0" lvl="6" indent="0" algn="r">
              <a:buClr>
                <a:schemeClr val="lt1"/>
              </a:buClr>
              <a:buSzPts val="1000"/>
              <a:buFont typeface="Open Sans"/>
              <a:buNone/>
              <a:defRPr sz="1000">
                <a:solidFill>
                  <a:schemeClr val="lt1"/>
                </a:solidFill>
                <a:latin typeface="Open Sans"/>
                <a:ea typeface="Open Sans"/>
                <a:cs typeface="Open Sans"/>
                <a:sym typeface="Open Sans"/>
              </a:defRPr>
            </a:lvl7pPr>
            <a:lvl8pPr marL="0" lvl="7" indent="0" algn="r">
              <a:buClr>
                <a:schemeClr val="lt1"/>
              </a:buClr>
              <a:buSzPts val="1000"/>
              <a:buFont typeface="Open Sans"/>
              <a:buNone/>
              <a:defRPr sz="1000">
                <a:solidFill>
                  <a:schemeClr val="lt1"/>
                </a:solidFill>
                <a:latin typeface="Open Sans"/>
                <a:ea typeface="Open Sans"/>
                <a:cs typeface="Open Sans"/>
                <a:sym typeface="Open Sans"/>
              </a:defRPr>
            </a:lvl8pPr>
            <a:lvl9pPr marL="0" lvl="8" indent="0" algn="r">
              <a:buClr>
                <a:schemeClr val="lt1"/>
              </a:buClr>
              <a:buSzPts val="1000"/>
              <a:buFont typeface="Open Sans"/>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5"/>
        <p:cNvGrpSpPr/>
        <p:nvPr/>
      </p:nvGrpSpPr>
      <p:grpSpPr>
        <a:xfrm>
          <a:off x="0" y="0"/>
          <a:ext cx="0" cy="0"/>
          <a:chOff x="0" y="0"/>
          <a:chExt cx="0" cy="0"/>
        </a:xfrm>
      </p:grpSpPr>
      <p:sp>
        <p:nvSpPr>
          <p:cNvPr id="256" name="Google Shape;256;p49"/>
          <p:cNvSpPr txBox="1">
            <a:spLocks noGrp="1"/>
          </p:cNvSpPr>
          <p:nvPr>
            <p:ph type="body" idx="1"/>
          </p:nvPr>
        </p:nvSpPr>
        <p:spPr>
          <a:xfrm>
            <a:off x="311700" y="4230725"/>
            <a:ext cx="5998800" cy="598800"/>
          </a:xfrm>
          <a:prstGeom prst="rect">
            <a:avLst/>
          </a:prstGeom>
          <a:noFill/>
          <a:ln>
            <a:noFill/>
          </a:ln>
        </p:spPr>
        <p:txBody>
          <a:bodyPr spcFirstLastPara="1" wrap="square" lIns="68575" tIns="68575" rIns="68575" bIns="68575" anchor="ctr" anchorCtr="0">
            <a:normAutofit/>
          </a:bodyPr>
          <a:lstStyle>
            <a:lvl1pPr marL="457200" lvl="0" indent="-228600" algn="l">
              <a:lnSpc>
                <a:spcPct val="100000"/>
              </a:lnSpc>
              <a:spcBef>
                <a:spcPts val="0"/>
              </a:spcBef>
              <a:spcAft>
                <a:spcPts val="0"/>
              </a:spcAft>
              <a:buSzPts val="1800"/>
              <a:buFont typeface="PT Sans Narrow"/>
              <a:buNone/>
              <a:defRPr sz="2400">
                <a:latin typeface="PT Sans Narrow"/>
                <a:ea typeface="PT Sans Narrow"/>
                <a:cs typeface="PT Sans Narrow"/>
                <a:sym typeface="PT Sans Narrow"/>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7" name="Google Shape;257;p49"/>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58"/>
        <p:cNvGrpSpPr/>
        <p:nvPr/>
      </p:nvGrpSpPr>
      <p:grpSpPr>
        <a:xfrm>
          <a:off x="0" y="0"/>
          <a:ext cx="0" cy="0"/>
          <a:chOff x="0" y="0"/>
          <a:chExt cx="0" cy="0"/>
        </a:xfrm>
      </p:grpSpPr>
      <p:sp>
        <p:nvSpPr>
          <p:cNvPr id="259" name="Google Shape;259;p50"/>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0" name="Google Shape;260;p50"/>
          <p:cNvSpPr txBox="1">
            <a:spLocks noGrp="1"/>
          </p:cNvSpPr>
          <p:nvPr>
            <p:ph type="title"/>
          </p:nvPr>
        </p:nvSpPr>
        <p:spPr>
          <a:xfrm>
            <a:off x="311700" y="1304850"/>
            <a:ext cx="8520600" cy="1538400"/>
          </a:xfrm>
          <a:prstGeom prst="rect">
            <a:avLst/>
          </a:prstGeom>
          <a:noFill/>
          <a:ln>
            <a:noFill/>
          </a:ln>
        </p:spPr>
        <p:txBody>
          <a:bodyPr spcFirstLastPara="1" wrap="square" lIns="68575" tIns="68575" rIns="68575" bIns="68575" anchor="ctr" anchorCtr="0">
            <a:normAutofit/>
          </a:bodyPr>
          <a:lstStyle>
            <a:lvl1pPr lvl="0" algn="ctr">
              <a:lnSpc>
                <a:spcPct val="100000"/>
              </a:lnSpc>
              <a:spcBef>
                <a:spcPts val="0"/>
              </a:spcBef>
              <a:spcAft>
                <a:spcPts val="0"/>
              </a:spcAft>
              <a:buClr>
                <a:schemeClr val="accent3"/>
              </a:buClr>
              <a:buSzPts val="9800"/>
              <a:buNone/>
              <a:defRPr sz="13000">
                <a:solidFill>
                  <a:schemeClr val="accent3"/>
                </a:solidFill>
              </a:defRPr>
            </a:lvl1pPr>
            <a:lvl2pPr lvl="1" algn="ctr">
              <a:lnSpc>
                <a:spcPct val="100000"/>
              </a:lnSpc>
              <a:spcBef>
                <a:spcPts val="0"/>
              </a:spcBef>
              <a:spcAft>
                <a:spcPts val="0"/>
              </a:spcAft>
              <a:buClr>
                <a:schemeClr val="accent3"/>
              </a:buClr>
              <a:buSzPts val="9800"/>
              <a:buNone/>
              <a:defRPr sz="13000">
                <a:solidFill>
                  <a:schemeClr val="accent3"/>
                </a:solidFill>
              </a:defRPr>
            </a:lvl2pPr>
            <a:lvl3pPr lvl="2" algn="ctr">
              <a:lnSpc>
                <a:spcPct val="100000"/>
              </a:lnSpc>
              <a:spcBef>
                <a:spcPts val="0"/>
              </a:spcBef>
              <a:spcAft>
                <a:spcPts val="0"/>
              </a:spcAft>
              <a:buClr>
                <a:schemeClr val="accent3"/>
              </a:buClr>
              <a:buSzPts val="9800"/>
              <a:buNone/>
              <a:defRPr sz="13000">
                <a:solidFill>
                  <a:schemeClr val="accent3"/>
                </a:solidFill>
              </a:defRPr>
            </a:lvl3pPr>
            <a:lvl4pPr lvl="3" algn="ctr">
              <a:lnSpc>
                <a:spcPct val="100000"/>
              </a:lnSpc>
              <a:spcBef>
                <a:spcPts val="0"/>
              </a:spcBef>
              <a:spcAft>
                <a:spcPts val="0"/>
              </a:spcAft>
              <a:buClr>
                <a:schemeClr val="accent3"/>
              </a:buClr>
              <a:buSzPts val="9800"/>
              <a:buNone/>
              <a:defRPr sz="13000">
                <a:solidFill>
                  <a:schemeClr val="accent3"/>
                </a:solidFill>
              </a:defRPr>
            </a:lvl4pPr>
            <a:lvl5pPr lvl="4" algn="ctr">
              <a:lnSpc>
                <a:spcPct val="100000"/>
              </a:lnSpc>
              <a:spcBef>
                <a:spcPts val="0"/>
              </a:spcBef>
              <a:spcAft>
                <a:spcPts val="0"/>
              </a:spcAft>
              <a:buClr>
                <a:schemeClr val="accent3"/>
              </a:buClr>
              <a:buSzPts val="9800"/>
              <a:buNone/>
              <a:defRPr sz="13000">
                <a:solidFill>
                  <a:schemeClr val="accent3"/>
                </a:solidFill>
              </a:defRPr>
            </a:lvl5pPr>
            <a:lvl6pPr lvl="5" algn="ctr">
              <a:lnSpc>
                <a:spcPct val="100000"/>
              </a:lnSpc>
              <a:spcBef>
                <a:spcPts val="0"/>
              </a:spcBef>
              <a:spcAft>
                <a:spcPts val="0"/>
              </a:spcAft>
              <a:buClr>
                <a:schemeClr val="accent3"/>
              </a:buClr>
              <a:buSzPts val="9800"/>
              <a:buNone/>
              <a:defRPr sz="13000">
                <a:solidFill>
                  <a:schemeClr val="accent3"/>
                </a:solidFill>
              </a:defRPr>
            </a:lvl6pPr>
            <a:lvl7pPr lvl="6" algn="ctr">
              <a:lnSpc>
                <a:spcPct val="100000"/>
              </a:lnSpc>
              <a:spcBef>
                <a:spcPts val="0"/>
              </a:spcBef>
              <a:spcAft>
                <a:spcPts val="0"/>
              </a:spcAft>
              <a:buClr>
                <a:schemeClr val="accent3"/>
              </a:buClr>
              <a:buSzPts val="9800"/>
              <a:buNone/>
              <a:defRPr sz="13000">
                <a:solidFill>
                  <a:schemeClr val="accent3"/>
                </a:solidFill>
              </a:defRPr>
            </a:lvl7pPr>
            <a:lvl8pPr lvl="7" algn="ctr">
              <a:lnSpc>
                <a:spcPct val="100000"/>
              </a:lnSpc>
              <a:spcBef>
                <a:spcPts val="0"/>
              </a:spcBef>
              <a:spcAft>
                <a:spcPts val="0"/>
              </a:spcAft>
              <a:buClr>
                <a:schemeClr val="accent3"/>
              </a:buClr>
              <a:buSzPts val="9800"/>
              <a:buNone/>
              <a:defRPr sz="13000">
                <a:solidFill>
                  <a:schemeClr val="accent3"/>
                </a:solidFill>
              </a:defRPr>
            </a:lvl8pPr>
            <a:lvl9pPr lvl="8" algn="ctr">
              <a:lnSpc>
                <a:spcPct val="100000"/>
              </a:lnSpc>
              <a:spcBef>
                <a:spcPts val="0"/>
              </a:spcBef>
              <a:spcAft>
                <a:spcPts val="0"/>
              </a:spcAft>
              <a:buClr>
                <a:schemeClr val="accent3"/>
              </a:buClr>
              <a:buSzPts val="9800"/>
              <a:buNone/>
              <a:defRPr sz="13000">
                <a:solidFill>
                  <a:schemeClr val="accent3"/>
                </a:solidFill>
              </a:defRPr>
            </a:lvl9pPr>
          </a:lstStyle>
          <a:p>
            <a:endParaRPr/>
          </a:p>
        </p:txBody>
      </p:sp>
      <p:sp>
        <p:nvSpPr>
          <p:cNvPr id="261" name="Google Shape;261;p50"/>
          <p:cNvSpPr txBox="1">
            <a:spLocks noGrp="1"/>
          </p:cNvSpPr>
          <p:nvPr>
            <p:ph type="body" idx="1"/>
          </p:nvPr>
        </p:nvSpPr>
        <p:spPr>
          <a:xfrm>
            <a:off x="311700" y="2995650"/>
            <a:ext cx="8520600" cy="1071600"/>
          </a:xfrm>
          <a:prstGeom prst="rect">
            <a:avLst/>
          </a:prstGeom>
          <a:noFill/>
          <a:ln>
            <a:noFill/>
          </a:ln>
        </p:spPr>
        <p:txBody>
          <a:bodyPr spcFirstLastPara="1" wrap="square" lIns="68575" tIns="68575" rIns="68575" bIns="68575" anchor="t" anchorCtr="0">
            <a:normAutofit/>
          </a:bodyPr>
          <a:lstStyle>
            <a:lvl1pPr marL="457200" lvl="0" indent="-317500" algn="ctr">
              <a:lnSpc>
                <a:spcPct val="115000"/>
              </a:lnSpc>
              <a:spcBef>
                <a:spcPts val="0"/>
              </a:spcBef>
              <a:spcAft>
                <a:spcPts val="0"/>
              </a:spcAft>
              <a:buSzPts val="14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262" name="Google Shape;262;p50"/>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3"/>
        <p:cNvGrpSpPr/>
        <p:nvPr/>
      </p:nvGrpSpPr>
      <p:grpSpPr>
        <a:xfrm>
          <a:off x="0" y="0"/>
          <a:ext cx="0" cy="0"/>
          <a:chOff x="0" y="0"/>
          <a:chExt cx="0" cy="0"/>
        </a:xfrm>
      </p:grpSpPr>
      <p:sp>
        <p:nvSpPr>
          <p:cNvPr id="264" name="Google Shape;264;p51"/>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lvl="0" indent="0" algn="r">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5"/>
        <p:cNvGrpSpPr/>
        <p:nvPr/>
      </p:nvGrpSpPr>
      <p:grpSpPr>
        <a:xfrm>
          <a:off x="0" y="0"/>
          <a:ext cx="0" cy="0"/>
          <a:chOff x="0" y="0"/>
          <a:chExt cx="0" cy="0"/>
        </a:xfrm>
      </p:grpSpPr>
      <p:sp>
        <p:nvSpPr>
          <p:cNvPr id="266" name="Google Shape;266;p52"/>
          <p:cNvSpPr txBox="1">
            <a:spLocks noGrp="1"/>
          </p:cNvSpPr>
          <p:nvPr>
            <p:ph type="title"/>
          </p:nvPr>
        </p:nvSpPr>
        <p:spPr>
          <a:xfrm>
            <a:off x="629841" y="273844"/>
            <a:ext cx="7886700" cy="994200"/>
          </a:xfrm>
          <a:prstGeom prst="rect">
            <a:avLst/>
          </a:prstGeom>
          <a:noFill/>
          <a:ln>
            <a:noFill/>
          </a:ln>
        </p:spPr>
        <p:txBody>
          <a:bodyPr spcFirstLastPara="1" wrap="square" lIns="51425" tIns="25700" rIns="51425" bIns="257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67" name="Google Shape;267;p52"/>
          <p:cNvSpPr txBox="1">
            <a:spLocks noGrp="1"/>
          </p:cNvSpPr>
          <p:nvPr>
            <p:ph type="body" idx="1"/>
          </p:nvPr>
        </p:nvSpPr>
        <p:spPr>
          <a:xfrm>
            <a:off x="629841" y="1260872"/>
            <a:ext cx="3868500" cy="618000"/>
          </a:xfrm>
          <a:prstGeom prst="rect">
            <a:avLst/>
          </a:prstGeom>
          <a:noFill/>
          <a:ln>
            <a:noFill/>
          </a:ln>
        </p:spPr>
        <p:txBody>
          <a:bodyPr spcFirstLastPara="1" wrap="square" lIns="51425" tIns="25700" rIns="51425" bIns="25700" anchor="b" anchorCtr="0">
            <a:normAutofit/>
          </a:bodyPr>
          <a:lstStyle>
            <a:lvl1pPr marL="457200" lvl="0" indent="-228600" algn="l">
              <a:lnSpc>
                <a:spcPct val="90000"/>
              </a:lnSpc>
              <a:spcBef>
                <a:spcPts val="800"/>
              </a:spcBef>
              <a:spcAft>
                <a:spcPts val="0"/>
              </a:spcAft>
              <a:buClr>
                <a:schemeClr val="dk1"/>
              </a:buClr>
              <a:buSzPts val="1400"/>
              <a:buNone/>
              <a:defRPr sz="1800" b="1"/>
            </a:lvl1pPr>
            <a:lvl2pPr marL="914400" lvl="1" indent="-228600" algn="l">
              <a:lnSpc>
                <a:spcPct val="90000"/>
              </a:lnSpc>
              <a:spcBef>
                <a:spcPts val="1200"/>
              </a:spcBef>
              <a:spcAft>
                <a:spcPts val="0"/>
              </a:spcAft>
              <a:buClr>
                <a:schemeClr val="dk1"/>
              </a:buClr>
              <a:buSzPts val="1100"/>
              <a:buNone/>
              <a:defRPr sz="1500" b="1"/>
            </a:lvl2pPr>
            <a:lvl3pPr marL="1371600" lvl="2" indent="-228600" algn="l">
              <a:lnSpc>
                <a:spcPct val="90000"/>
              </a:lnSpc>
              <a:spcBef>
                <a:spcPts val="1200"/>
              </a:spcBef>
              <a:spcAft>
                <a:spcPts val="0"/>
              </a:spcAft>
              <a:buClr>
                <a:schemeClr val="dk1"/>
              </a:buClr>
              <a:buSzPts val="1100"/>
              <a:buNone/>
              <a:defRPr sz="1400" b="1"/>
            </a:lvl3pPr>
            <a:lvl4pPr marL="1828800" lvl="3" indent="-228600" algn="l">
              <a:lnSpc>
                <a:spcPct val="90000"/>
              </a:lnSpc>
              <a:spcBef>
                <a:spcPts val="1200"/>
              </a:spcBef>
              <a:spcAft>
                <a:spcPts val="0"/>
              </a:spcAft>
              <a:buClr>
                <a:schemeClr val="dk1"/>
              </a:buClr>
              <a:buSzPts val="900"/>
              <a:buNone/>
              <a:defRPr sz="1200" b="1"/>
            </a:lvl4pPr>
            <a:lvl5pPr marL="2286000" lvl="4" indent="-228600" algn="l">
              <a:lnSpc>
                <a:spcPct val="90000"/>
              </a:lnSpc>
              <a:spcBef>
                <a:spcPts val="1200"/>
              </a:spcBef>
              <a:spcAft>
                <a:spcPts val="0"/>
              </a:spcAft>
              <a:buClr>
                <a:schemeClr val="dk1"/>
              </a:buClr>
              <a:buSzPts val="900"/>
              <a:buNone/>
              <a:defRPr sz="1200" b="1"/>
            </a:lvl5pPr>
            <a:lvl6pPr marL="2743200" lvl="5" indent="-228600" algn="l">
              <a:lnSpc>
                <a:spcPct val="90000"/>
              </a:lnSpc>
              <a:spcBef>
                <a:spcPts val="1200"/>
              </a:spcBef>
              <a:spcAft>
                <a:spcPts val="0"/>
              </a:spcAft>
              <a:buClr>
                <a:schemeClr val="dk1"/>
              </a:buClr>
              <a:buSzPts val="900"/>
              <a:buNone/>
              <a:defRPr sz="1200" b="1"/>
            </a:lvl6pPr>
            <a:lvl7pPr marL="3200400" lvl="6" indent="-228600" algn="l">
              <a:lnSpc>
                <a:spcPct val="90000"/>
              </a:lnSpc>
              <a:spcBef>
                <a:spcPts val="1200"/>
              </a:spcBef>
              <a:spcAft>
                <a:spcPts val="0"/>
              </a:spcAft>
              <a:buClr>
                <a:schemeClr val="dk1"/>
              </a:buClr>
              <a:buSzPts val="900"/>
              <a:buNone/>
              <a:defRPr sz="1200" b="1"/>
            </a:lvl7pPr>
            <a:lvl8pPr marL="3657600" lvl="7" indent="-228600" algn="l">
              <a:lnSpc>
                <a:spcPct val="90000"/>
              </a:lnSpc>
              <a:spcBef>
                <a:spcPts val="1200"/>
              </a:spcBef>
              <a:spcAft>
                <a:spcPts val="0"/>
              </a:spcAft>
              <a:buClr>
                <a:schemeClr val="dk1"/>
              </a:buClr>
              <a:buSzPts val="900"/>
              <a:buNone/>
              <a:defRPr sz="1200" b="1"/>
            </a:lvl8pPr>
            <a:lvl9pPr marL="4114800" lvl="8" indent="-228600" algn="l">
              <a:lnSpc>
                <a:spcPct val="90000"/>
              </a:lnSpc>
              <a:spcBef>
                <a:spcPts val="1200"/>
              </a:spcBef>
              <a:spcAft>
                <a:spcPts val="1200"/>
              </a:spcAft>
              <a:buClr>
                <a:schemeClr val="dk1"/>
              </a:buClr>
              <a:buSzPts val="900"/>
              <a:buNone/>
              <a:defRPr sz="1200" b="1"/>
            </a:lvl9pPr>
          </a:lstStyle>
          <a:p>
            <a:endParaRPr/>
          </a:p>
        </p:txBody>
      </p:sp>
      <p:sp>
        <p:nvSpPr>
          <p:cNvPr id="268" name="Google Shape;268;p52"/>
          <p:cNvSpPr txBox="1">
            <a:spLocks noGrp="1"/>
          </p:cNvSpPr>
          <p:nvPr>
            <p:ph type="body" idx="2"/>
          </p:nvPr>
        </p:nvSpPr>
        <p:spPr>
          <a:xfrm>
            <a:off x="629841" y="1878806"/>
            <a:ext cx="3868500" cy="2763600"/>
          </a:xfrm>
          <a:prstGeom prst="rect">
            <a:avLst/>
          </a:prstGeom>
          <a:noFill/>
          <a:ln>
            <a:noFill/>
          </a:ln>
        </p:spPr>
        <p:txBody>
          <a:bodyPr spcFirstLastPara="1" wrap="square" lIns="51425" tIns="25700" rIns="51425" bIns="25700" anchor="t" anchorCtr="0">
            <a:normAutofit/>
          </a:bodyPr>
          <a:lstStyle>
            <a:lvl1pPr marL="457200" lvl="0" indent="-298450" algn="l">
              <a:lnSpc>
                <a:spcPct val="90000"/>
              </a:lnSpc>
              <a:spcBef>
                <a:spcPts val="800"/>
              </a:spcBef>
              <a:spcAft>
                <a:spcPts val="0"/>
              </a:spcAft>
              <a:buClr>
                <a:schemeClr val="dk1"/>
              </a:buClr>
              <a:buSzPts val="1100"/>
              <a:buChar char="●"/>
              <a:defRPr/>
            </a:lvl1pPr>
            <a:lvl2pPr marL="914400" lvl="1" indent="-298450" algn="l">
              <a:lnSpc>
                <a:spcPct val="90000"/>
              </a:lnSpc>
              <a:spcBef>
                <a:spcPts val="1200"/>
              </a:spcBef>
              <a:spcAft>
                <a:spcPts val="0"/>
              </a:spcAft>
              <a:buClr>
                <a:schemeClr val="dk1"/>
              </a:buClr>
              <a:buSzPts val="1100"/>
              <a:buChar char="○"/>
              <a:defRPr/>
            </a:lvl2pPr>
            <a:lvl3pPr marL="1371600" lvl="2" indent="-298450" algn="l">
              <a:lnSpc>
                <a:spcPct val="90000"/>
              </a:lnSpc>
              <a:spcBef>
                <a:spcPts val="1200"/>
              </a:spcBef>
              <a:spcAft>
                <a:spcPts val="0"/>
              </a:spcAft>
              <a:buClr>
                <a:schemeClr val="dk1"/>
              </a:buClr>
              <a:buSzPts val="1100"/>
              <a:buChar char="■"/>
              <a:defRPr/>
            </a:lvl3pPr>
            <a:lvl4pPr marL="1828800" lvl="3" indent="-298450" algn="l">
              <a:lnSpc>
                <a:spcPct val="90000"/>
              </a:lnSpc>
              <a:spcBef>
                <a:spcPts val="1200"/>
              </a:spcBef>
              <a:spcAft>
                <a:spcPts val="0"/>
              </a:spcAft>
              <a:buClr>
                <a:schemeClr val="dk1"/>
              </a:buClr>
              <a:buSzPts val="1100"/>
              <a:buChar char="●"/>
              <a:defRPr/>
            </a:lvl4pPr>
            <a:lvl5pPr marL="2286000" lvl="4" indent="-298450" algn="l">
              <a:lnSpc>
                <a:spcPct val="90000"/>
              </a:lnSpc>
              <a:spcBef>
                <a:spcPts val="1200"/>
              </a:spcBef>
              <a:spcAft>
                <a:spcPts val="0"/>
              </a:spcAft>
              <a:buClr>
                <a:schemeClr val="dk1"/>
              </a:buClr>
              <a:buSzPts val="1100"/>
              <a:buChar char="○"/>
              <a:defRPr/>
            </a:lvl5pPr>
            <a:lvl6pPr marL="2743200" lvl="5" indent="-298450" algn="l">
              <a:lnSpc>
                <a:spcPct val="90000"/>
              </a:lnSpc>
              <a:spcBef>
                <a:spcPts val="1200"/>
              </a:spcBef>
              <a:spcAft>
                <a:spcPts val="0"/>
              </a:spcAft>
              <a:buClr>
                <a:schemeClr val="dk1"/>
              </a:buClr>
              <a:buSzPts val="1100"/>
              <a:buChar char="■"/>
              <a:defRPr/>
            </a:lvl6pPr>
            <a:lvl7pPr marL="3200400" lvl="6" indent="-298450" algn="l">
              <a:lnSpc>
                <a:spcPct val="90000"/>
              </a:lnSpc>
              <a:spcBef>
                <a:spcPts val="1200"/>
              </a:spcBef>
              <a:spcAft>
                <a:spcPts val="0"/>
              </a:spcAft>
              <a:buClr>
                <a:schemeClr val="dk1"/>
              </a:buClr>
              <a:buSzPts val="1100"/>
              <a:buChar char="●"/>
              <a:defRPr/>
            </a:lvl7pPr>
            <a:lvl8pPr marL="3657600" lvl="7" indent="-298450" algn="l">
              <a:lnSpc>
                <a:spcPct val="90000"/>
              </a:lnSpc>
              <a:spcBef>
                <a:spcPts val="1200"/>
              </a:spcBef>
              <a:spcAft>
                <a:spcPts val="0"/>
              </a:spcAft>
              <a:buClr>
                <a:schemeClr val="dk1"/>
              </a:buClr>
              <a:buSzPts val="1100"/>
              <a:buChar char="○"/>
              <a:defRPr/>
            </a:lvl8pPr>
            <a:lvl9pPr marL="4114800" lvl="8" indent="-298450" algn="l">
              <a:lnSpc>
                <a:spcPct val="90000"/>
              </a:lnSpc>
              <a:spcBef>
                <a:spcPts val="1200"/>
              </a:spcBef>
              <a:spcAft>
                <a:spcPts val="1200"/>
              </a:spcAft>
              <a:buClr>
                <a:schemeClr val="dk1"/>
              </a:buClr>
              <a:buSzPts val="1100"/>
              <a:buChar char="■"/>
              <a:defRPr/>
            </a:lvl9pPr>
          </a:lstStyle>
          <a:p>
            <a:endParaRPr/>
          </a:p>
        </p:txBody>
      </p:sp>
      <p:sp>
        <p:nvSpPr>
          <p:cNvPr id="269" name="Google Shape;269;p52"/>
          <p:cNvSpPr txBox="1">
            <a:spLocks noGrp="1"/>
          </p:cNvSpPr>
          <p:nvPr>
            <p:ph type="body" idx="3"/>
          </p:nvPr>
        </p:nvSpPr>
        <p:spPr>
          <a:xfrm>
            <a:off x="4629150" y="1260872"/>
            <a:ext cx="3887400" cy="618000"/>
          </a:xfrm>
          <a:prstGeom prst="rect">
            <a:avLst/>
          </a:prstGeom>
          <a:noFill/>
          <a:ln>
            <a:noFill/>
          </a:ln>
        </p:spPr>
        <p:txBody>
          <a:bodyPr spcFirstLastPara="1" wrap="square" lIns="51425" tIns="25700" rIns="51425" bIns="25700" anchor="b" anchorCtr="0">
            <a:normAutofit/>
          </a:bodyPr>
          <a:lstStyle>
            <a:lvl1pPr marL="457200" lvl="0" indent="-228600" algn="l">
              <a:lnSpc>
                <a:spcPct val="90000"/>
              </a:lnSpc>
              <a:spcBef>
                <a:spcPts val="800"/>
              </a:spcBef>
              <a:spcAft>
                <a:spcPts val="0"/>
              </a:spcAft>
              <a:buClr>
                <a:schemeClr val="dk1"/>
              </a:buClr>
              <a:buSzPts val="1400"/>
              <a:buNone/>
              <a:defRPr sz="1800" b="1"/>
            </a:lvl1pPr>
            <a:lvl2pPr marL="914400" lvl="1" indent="-228600" algn="l">
              <a:lnSpc>
                <a:spcPct val="90000"/>
              </a:lnSpc>
              <a:spcBef>
                <a:spcPts val="1200"/>
              </a:spcBef>
              <a:spcAft>
                <a:spcPts val="0"/>
              </a:spcAft>
              <a:buClr>
                <a:schemeClr val="dk1"/>
              </a:buClr>
              <a:buSzPts val="1100"/>
              <a:buNone/>
              <a:defRPr sz="1500" b="1"/>
            </a:lvl2pPr>
            <a:lvl3pPr marL="1371600" lvl="2" indent="-228600" algn="l">
              <a:lnSpc>
                <a:spcPct val="90000"/>
              </a:lnSpc>
              <a:spcBef>
                <a:spcPts val="1200"/>
              </a:spcBef>
              <a:spcAft>
                <a:spcPts val="0"/>
              </a:spcAft>
              <a:buClr>
                <a:schemeClr val="dk1"/>
              </a:buClr>
              <a:buSzPts val="1100"/>
              <a:buNone/>
              <a:defRPr sz="1400" b="1"/>
            </a:lvl3pPr>
            <a:lvl4pPr marL="1828800" lvl="3" indent="-228600" algn="l">
              <a:lnSpc>
                <a:spcPct val="90000"/>
              </a:lnSpc>
              <a:spcBef>
                <a:spcPts val="1200"/>
              </a:spcBef>
              <a:spcAft>
                <a:spcPts val="0"/>
              </a:spcAft>
              <a:buClr>
                <a:schemeClr val="dk1"/>
              </a:buClr>
              <a:buSzPts val="900"/>
              <a:buNone/>
              <a:defRPr sz="1200" b="1"/>
            </a:lvl4pPr>
            <a:lvl5pPr marL="2286000" lvl="4" indent="-228600" algn="l">
              <a:lnSpc>
                <a:spcPct val="90000"/>
              </a:lnSpc>
              <a:spcBef>
                <a:spcPts val="1200"/>
              </a:spcBef>
              <a:spcAft>
                <a:spcPts val="0"/>
              </a:spcAft>
              <a:buClr>
                <a:schemeClr val="dk1"/>
              </a:buClr>
              <a:buSzPts val="900"/>
              <a:buNone/>
              <a:defRPr sz="1200" b="1"/>
            </a:lvl5pPr>
            <a:lvl6pPr marL="2743200" lvl="5" indent="-228600" algn="l">
              <a:lnSpc>
                <a:spcPct val="90000"/>
              </a:lnSpc>
              <a:spcBef>
                <a:spcPts val="1200"/>
              </a:spcBef>
              <a:spcAft>
                <a:spcPts val="0"/>
              </a:spcAft>
              <a:buClr>
                <a:schemeClr val="dk1"/>
              </a:buClr>
              <a:buSzPts val="900"/>
              <a:buNone/>
              <a:defRPr sz="1200" b="1"/>
            </a:lvl6pPr>
            <a:lvl7pPr marL="3200400" lvl="6" indent="-228600" algn="l">
              <a:lnSpc>
                <a:spcPct val="90000"/>
              </a:lnSpc>
              <a:spcBef>
                <a:spcPts val="1200"/>
              </a:spcBef>
              <a:spcAft>
                <a:spcPts val="0"/>
              </a:spcAft>
              <a:buClr>
                <a:schemeClr val="dk1"/>
              </a:buClr>
              <a:buSzPts val="900"/>
              <a:buNone/>
              <a:defRPr sz="1200" b="1"/>
            </a:lvl7pPr>
            <a:lvl8pPr marL="3657600" lvl="7" indent="-228600" algn="l">
              <a:lnSpc>
                <a:spcPct val="90000"/>
              </a:lnSpc>
              <a:spcBef>
                <a:spcPts val="1200"/>
              </a:spcBef>
              <a:spcAft>
                <a:spcPts val="0"/>
              </a:spcAft>
              <a:buClr>
                <a:schemeClr val="dk1"/>
              </a:buClr>
              <a:buSzPts val="900"/>
              <a:buNone/>
              <a:defRPr sz="1200" b="1"/>
            </a:lvl8pPr>
            <a:lvl9pPr marL="4114800" lvl="8" indent="-228600" algn="l">
              <a:lnSpc>
                <a:spcPct val="90000"/>
              </a:lnSpc>
              <a:spcBef>
                <a:spcPts val="1200"/>
              </a:spcBef>
              <a:spcAft>
                <a:spcPts val="1200"/>
              </a:spcAft>
              <a:buClr>
                <a:schemeClr val="dk1"/>
              </a:buClr>
              <a:buSzPts val="900"/>
              <a:buNone/>
              <a:defRPr sz="1200" b="1"/>
            </a:lvl9pPr>
          </a:lstStyle>
          <a:p>
            <a:endParaRPr/>
          </a:p>
        </p:txBody>
      </p:sp>
      <p:sp>
        <p:nvSpPr>
          <p:cNvPr id="270" name="Google Shape;270;p52"/>
          <p:cNvSpPr txBox="1">
            <a:spLocks noGrp="1"/>
          </p:cNvSpPr>
          <p:nvPr>
            <p:ph type="body" idx="4"/>
          </p:nvPr>
        </p:nvSpPr>
        <p:spPr>
          <a:xfrm>
            <a:off x="4629150" y="1878806"/>
            <a:ext cx="3887400" cy="2763600"/>
          </a:xfrm>
          <a:prstGeom prst="rect">
            <a:avLst/>
          </a:prstGeom>
          <a:noFill/>
          <a:ln>
            <a:noFill/>
          </a:ln>
        </p:spPr>
        <p:txBody>
          <a:bodyPr spcFirstLastPara="1" wrap="square" lIns="51425" tIns="25700" rIns="51425" bIns="25700" anchor="t" anchorCtr="0">
            <a:normAutofit/>
          </a:bodyPr>
          <a:lstStyle>
            <a:lvl1pPr marL="457200" lvl="0" indent="-298450" algn="l">
              <a:lnSpc>
                <a:spcPct val="90000"/>
              </a:lnSpc>
              <a:spcBef>
                <a:spcPts val="800"/>
              </a:spcBef>
              <a:spcAft>
                <a:spcPts val="0"/>
              </a:spcAft>
              <a:buClr>
                <a:schemeClr val="dk1"/>
              </a:buClr>
              <a:buSzPts val="1100"/>
              <a:buChar char="●"/>
              <a:defRPr/>
            </a:lvl1pPr>
            <a:lvl2pPr marL="914400" lvl="1" indent="-298450" algn="l">
              <a:lnSpc>
                <a:spcPct val="90000"/>
              </a:lnSpc>
              <a:spcBef>
                <a:spcPts val="1200"/>
              </a:spcBef>
              <a:spcAft>
                <a:spcPts val="0"/>
              </a:spcAft>
              <a:buClr>
                <a:schemeClr val="dk1"/>
              </a:buClr>
              <a:buSzPts val="1100"/>
              <a:buChar char="○"/>
              <a:defRPr/>
            </a:lvl2pPr>
            <a:lvl3pPr marL="1371600" lvl="2" indent="-298450" algn="l">
              <a:lnSpc>
                <a:spcPct val="90000"/>
              </a:lnSpc>
              <a:spcBef>
                <a:spcPts val="1200"/>
              </a:spcBef>
              <a:spcAft>
                <a:spcPts val="0"/>
              </a:spcAft>
              <a:buClr>
                <a:schemeClr val="dk1"/>
              </a:buClr>
              <a:buSzPts val="1100"/>
              <a:buChar char="■"/>
              <a:defRPr/>
            </a:lvl3pPr>
            <a:lvl4pPr marL="1828800" lvl="3" indent="-298450" algn="l">
              <a:lnSpc>
                <a:spcPct val="90000"/>
              </a:lnSpc>
              <a:spcBef>
                <a:spcPts val="1200"/>
              </a:spcBef>
              <a:spcAft>
                <a:spcPts val="0"/>
              </a:spcAft>
              <a:buClr>
                <a:schemeClr val="dk1"/>
              </a:buClr>
              <a:buSzPts val="1100"/>
              <a:buChar char="●"/>
              <a:defRPr/>
            </a:lvl4pPr>
            <a:lvl5pPr marL="2286000" lvl="4" indent="-298450" algn="l">
              <a:lnSpc>
                <a:spcPct val="90000"/>
              </a:lnSpc>
              <a:spcBef>
                <a:spcPts val="1200"/>
              </a:spcBef>
              <a:spcAft>
                <a:spcPts val="0"/>
              </a:spcAft>
              <a:buClr>
                <a:schemeClr val="dk1"/>
              </a:buClr>
              <a:buSzPts val="1100"/>
              <a:buChar char="○"/>
              <a:defRPr/>
            </a:lvl5pPr>
            <a:lvl6pPr marL="2743200" lvl="5" indent="-298450" algn="l">
              <a:lnSpc>
                <a:spcPct val="90000"/>
              </a:lnSpc>
              <a:spcBef>
                <a:spcPts val="1200"/>
              </a:spcBef>
              <a:spcAft>
                <a:spcPts val="0"/>
              </a:spcAft>
              <a:buClr>
                <a:schemeClr val="dk1"/>
              </a:buClr>
              <a:buSzPts val="1100"/>
              <a:buChar char="■"/>
              <a:defRPr/>
            </a:lvl6pPr>
            <a:lvl7pPr marL="3200400" lvl="6" indent="-298450" algn="l">
              <a:lnSpc>
                <a:spcPct val="90000"/>
              </a:lnSpc>
              <a:spcBef>
                <a:spcPts val="1200"/>
              </a:spcBef>
              <a:spcAft>
                <a:spcPts val="0"/>
              </a:spcAft>
              <a:buClr>
                <a:schemeClr val="dk1"/>
              </a:buClr>
              <a:buSzPts val="1100"/>
              <a:buChar char="●"/>
              <a:defRPr/>
            </a:lvl7pPr>
            <a:lvl8pPr marL="3657600" lvl="7" indent="-298450" algn="l">
              <a:lnSpc>
                <a:spcPct val="90000"/>
              </a:lnSpc>
              <a:spcBef>
                <a:spcPts val="1200"/>
              </a:spcBef>
              <a:spcAft>
                <a:spcPts val="0"/>
              </a:spcAft>
              <a:buClr>
                <a:schemeClr val="dk1"/>
              </a:buClr>
              <a:buSzPts val="1100"/>
              <a:buChar char="○"/>
              <a:defRPr/>
            </a:lvl8pPr>
            <a:lvl9pPr marL="4114800" lvl="8" indent="-298450" algn="l">
              <a:lnSpc>
                <a:spcPct val="90000"/>
              </a:lnSpc>
              <a:spcBef>
                <a:spcPts val="1200"/>
              </a:spcBef>
              <a:spcAft>
                <a:spcPts val="1200"/>
              </a:spcAft>
              <a:buClr>
                <a:schemeClr val="dk1"/>
              </a:buClr>
              <a:buSzPts val="1100"/>
              <a:buChar char="■"/>
              <a:defRPr/>
            </a:lvl9pPr>
          </a:lstStyle>
          <a:p>
            <a:endParaRPr/>
          </a:p>
        </p:txBody>
      </p:sp>
      <p:sp>
        <p:nvSpPr>
          <p:cNvPr id="271" name="Google Shape;271;p52"/>
          <p:cNvSpPr txBox="1">
            <a:spLocks noGrp="1"/>
          </p:cNvSpPr>
          <p:nvPr>
            <p:ph type="dt" idx="10"/>
          </p:nvPr>
        </p:nvSpPr>
        <p:spPr>
          <a:xfrm>
            <a:off x="628650" y="4767263"/>
            <a:ext cx="2057400" cy="273900"/>
          </a:xfrm>
          <a:prstGeom prst="rect">
            <a:avLst/>
          </a:prstGeom>
          <a:noFill/>
          <a:ln>
            <a:noFill/>
          </a:ln>
        </p:spPr>
        <p:txBody>
          <a:bodyPr spcFirstLastPara="1" wrap="square" lIns="51425" tIns="25700" rIns="51425" bIns="25700" anchor="ctr" anchorCtr="0">
            <a:noAutofit/>
          </a:bodyPr>
          <a:lstStyle>
            <a:lvl1pPr marR="0" lvl="0" algn="l" rtl="0">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72" name="Google Shape;272;p52"/>
          <p:cNvSpPr txBox="1">
            <a:spLocks noGrp="1"/>
          </p:cNvSpPr>
          <p:nvPr>
            <p:ph type="ftr" idx="11"/>
          </p:nvPr>
        </p:nvSpPr>
        <p:spPr>
          <a:xfrm>
            <a:off x="3028950" y="4767263"/>
            <a:ext cx="3086100" cy="273900"/>
          </a:xfrm>
          <a:prstGeom prst="rect">
            <a:avLst/>
          </a:prstGeom>
          <a:noFill/>
          <a:ln>
            <a:noFill/>
          </a:ln>
        </p:spPr>
        <p:txBody>
          <a:bodyPr spcFirstLastPara="1" wrap="square" lIns="51425" tIns="25700" rIns="51425" bIns="25700" anchor="ctr" anchorCtr="0">
            <a:noAutofit/>
          </a:bodyPr>
          <a:lstStyle>
            <a:lvl1pPr marR="0" lvl="0" algn="ctr" rtl="0">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73" name="Google Shape;273;p52"/>
          <p:cNvSpPr txBox="1">
            <a:spLocks noGrp="1"/>
          </p:cNvSpPr>
          <p:nvPr>
            <p:ph type="sldNum" idx="12"/>
          </p:nvPr>
        </p:nvSpPr>
        <p:spPr>
          <a:xfrm>
            <a:off x="6457950" y="4767263"/>
            <a:ext cx="2057400" cy="273900"/>
          </a:xfrm>
          <a:prstGeom prst="rect">
            <a:avLst/>
          </a:prstGeom>
          <a:noFill/>
          <a:ln>
            <a:noFill/>
          </a:ln>
        </p:spPr>
        <p:txBody>
          <a:bodyPr spcFirstLastPara="1" wrap="square" lIns="51425" tIns="25700" rIns="51425" bIns="25700" anchor="ctr" anchorCtr="0">
            <a:normAutofit/>
          </a:bodyPr>
          <a:lstStyle>
            <a:lvl1pPr marL="0" lvl="0"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4"/>
        <p:cNvGrpSpPr/>
        <p:nvPr/>
      </p:nvGrpSpPr>
      <p:grpSpPr>
        <a:xfrm>
          <a:off x="0" y="0"/>
          <a:ext cx="0" cy="0"/>
          <a:chOff x="0" y="0"/>
          <a:chExt cx="0" cy="0"/>
        </a:xfrm>
      </p:grpSpPr>
      <p:sp>
        <p:nvSpPr>
          <p:cNvPr id="275" name="Google Shape;275;p53"/>
          <p:cNvSpPr txBox="1">
            <a:spLocks noGrp="1"/>
          </p:cNvSpPr>
          <p:nvPr>
            <p:ph type="title"/>
          </p:nvPr>
        </p:nvSpPr>
        <p:spPr>
          <a:xfrm>
            <a:off x="628650" y="273844"/>
            <a:ext cx="7886700" cy="994200"/>
          </a:xfrm>
          <a:prstGeom prst="rect">
            <a:avLst/>
          </a:prstGeom>
          <a:noFill/>
          <a:ln>
            <a:noFill/>
          </a:ln>
        </p:spPr>
        <p:txBody>
          <a:bodyPr spcFirstLastPara="1" wrap="square" lIns="51425" tIns="25700" rIns="51425" bIns="257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76" name="Google Shape;276;p53"/>
          <p:cNvSpPr txBox="1">
            <a:spLocks noGrp="1"/>
          </p:cNvSpPr>
          <p:nvPr>
            <p:ph type="body" idx="1"/>
          </p:nvPr>
        </p:nvSpPr>
        <p:spPr>
          <a:xfrm>
            <a:off x="628650" y="1369219"/>
            <a:ext cx="3886200" cy="3263400"/>
          </a:xfrm>
          <a:prstGeom prst="rect">
            <a:avLst/>
          </a:prstGeom>
          <a:noFill/>
          <a:ln>
            <a:noFill/>
          </a:ln>
        </p:spPr>
        <p:txBody>
          <a:bodyPr spcFirstLastPara="1" wrap="square" lIns="51425" tIns="25700" rIns="51425" bIns="25700" anchor="t" anchorCtr="0">
            <a:normAutofit/>
          </a:bodyPr>
          <a:lstStyle>
            <a:lvl1pPr marL="457200" lvl="0" indent="-298450" algn="l">
              <a:lnSpc>
                <a:spcPct val="90000"/>
              </a:lnSpc>
              <a:spcBef>
                <a:spcPts val="800"/>
              </a:spcBef>
              <a:spcAft>
                <a:spcPts val="0"/>
              </a:spcAft>
              <a:buClr>
                <a:schemeClr val="dk1"/>
              </a:buClr>
              <a:buSzPts val="1100"/>
              <a:buChar char="●"/>
              <a:defRPr/>
            </a:lvl1pPr>
            <a:lvl2pPr marL="914400" lvl="1" indent="-298450" algn="l">
              <a:lnSpc>
                <a:spcPct val="90000"/>
              </a:lnSpc>
              <a:spcBef>
                <a:spcPts val="1200"/>
              </a:spcBef>
              <a:spcAft>
                <a:spcPts val="0"/>
              </a:spcAft>
              <a:buClr>
                <a:schemeClr val="dk1"/>
              </a:buClr>
              <a:buSzPts val="1100"/>
              <a:buChar char="○"/>
              <a:defRPr/>
            </a:lvl2pPr>
            <a:lvl3pPr marL="1371600" lvl="2" indent="-298450" algn="l">
              <a:lnSpc>
                <a:spcPct val="90000"/>
              </a:lnSpc>
              <a:spcBef>
                <a:spcPts val="1200"/>
              </a:spcBef>
              <a:spcAft>
                <a:spcPts val="0"/>
              </a:spcAft>
              <a:buClr>
                <a:schemeClr val="dk1"/>
              </a:buClr>
              <a:buSzPts val="1100"/>
              <a:buChar char="■"/>
              <a:defRPr/>
            </a:lvl3pPr>
            <a:lvl4pPr marL="1828800" lvl="3" indent="-298450" algn="l">
              <a:lnSpc>
                <a:spcPct val="90000"/>
              </a:lnSpc>
              <a:spcBef>
                <a:spcPts val="1200"/>
              </a:spcBef>
              <a:spcAft>
                <a:spcPts val="0"/>
              </a:spcAft>
              <a:buClr>
                <a:schemeClr val="dk1"/>
              </a:buClr>
              <a:buSzPts val="1100"/>
              <a:buChar char="●"/>
              <a:defRPr/>
            </a:lvl4pPr>
            <a:lvl5pPr marL="2286000" lvl="4" indent="-298450" algn="l">
              <a:lnSpc>
                <a:spcPct val="90000"/>
              </a:lnSpc>
              <a:spcBef>
                <a:spcPts val="1200"/>
              </a:spcBef>
              <a:spcAft>
                <a:spcPts val="0"/>
              </a:spcAft>
              <a:buClr>
                <a:schemeClr val="dk1"/>
              </a:buClr>
              <a:buSzPts val="1100"/>
              <a:buChar char="○"/>
              <a:defRPr/>
            </a:lvl5pPr>
            <a:lvl6pPr marL="2743200" lvl="5" indent="-298450" algn="l">
              <a:lnSpc>
                <a:spcPct val="90000"/>
              </a:lnSpc>
              <a:spcBef>
                <a:spcPts val="1200"/>
              </a:spcBef>
              <a:spcAft>
                <a:spcPts val="0"/>
              </a:spcAft>
              <a:buClr>
                <a:schemeClr val="dk1"/>
              </a:buClr>
              <a:buSzPts val="1100"/>
              <a:buChar char="■"/>
              <a:defRPr/>
            </a:lvl6pPr>
            <a:lvl7pPr marL="3200400" lvl="6" indent="-298450" algn="l">
              <a:lnSpc>
                <a:spcPct val="90000"/>
              </a:lnSpc>
              <a:spcBef>
                <a:spcPts val="1200"/>
              </a:spcBef>
              <a:spcAft>
                <a:spcPts val="0"/>
              </a:spcAft>
              <a:buClr>
                <a:schemeClr val="dk1"/>
              </a:buClr>
              <a:buSzPts val="1100"/>
              <a:buChar char="●"/>
              <a:defRPr/>
            </a:lvl7pPr>
            <a:lvl8pPr marL="3657600" lvl="7" indent="-298450" algn="l">
              <a:lnSpc>
                <a:spcPct val="90000"/>
              </a:lnSpc>
              <a:spcBef>
                <a:spcPts val="1200"/>
              </a:spcBef>
              <a:spcAft>
                <a:spcPts val="0"/>
              </a:spcAft>
              <a:buClr>
                <a:schemeClr val="dk1"/>
              </a:buClr>
              <a:buSzPts val="1100"/>
              <a:buChar char="○"/>
              <a:defRPr/>
            </a:lvl8pPr>
            <a:lvl9pPr marL="4114800" lvl="8" indent="-298450" algn="l">
              <a:lnSpc>
                <a:spcPct val="90000"/>
              </a:lnSpc>
              <a:spcBef>
                <a:spcPts val="1200"/>
              </a:spcBef>
              <a:spcAft>
                <a:spcPts val="1200"/>
              </a:spcAft>
              <a:buClr>
                <a:schemeClr val="dk1"/>
              </a:buClr>
              <a:buSzPts val="1100"/>
              <a:buChar char="■"/>
              <a:defRPr/>
            </a:lvl9pPr>
          </a:lstStyle>
          <a:p>
            <a:endParaRPr/>
          </a:p>
        </p:txBody>
      </p:sp>
      <p:sp>
        <p:nvSpPr>
          <p:cNvPr id="277" name="Google Shape;277;p53"/>
          <p:cNvSpPr txBox="1">
            <a:spLocks noGrp="1"/>
          </p:cNvSpPr>
          <p:nvPr>
            <p:ph type="body" idx="2"/>
          </p:nvPr>
        </p:nvSpPr>
        <p:spPr>
          <a:xfrm>
            <a:off x="4629150" y="1369219"/>
            <a:ext cx="3886200" cy="3263400"/>
          </a:xfrm>
          <a:prstGeom prst="rect">
            <a:avLst/>
          </a:prstGeom>
          <a:noFill/>
          <a:ln>
            <a:noFill/>
          </a:ln>
        </p:spPr>
        <p:txBody>
          <a:bodyPr spcFirstLastPara="1" wrap="square" lIns="51425" tIns="25700" rIns="51425" bIns="25700" anchor="t" anchorCtr="0">
            <a:normAutofit/>
          </a:bodyPr>
          <a:lstStyle>
            <a:lvl1pPr marL="457200" lvl="0" indent="-298450" algn="l">
              <a:lnSpc>
                <a:spcPct val="90000"/>
              </a:lnSpc>
              <a:spcBef>
                <a:spcPts val="800"/>
              </a:spcBef>
              <a:spcAft>
                <a:spcPts val="0"/>
              </a:spcAft>
              <a:buClr>
                <a:schemeClr val="dk1"/>
              </a:buClr>
              <a:buSzPts val="1100"/>
              <a:buChar char="●"/>
              <a:defRPr/>
            </a:lvl1pPr>
            <a:lvl2pPr marL="914400" lvl="1" indent="-298450" algn="l">
              <a:lnSpc>
                <a:spcPct val="90000"/>
              </a:lnSpc>
              <a:spcBef>
                <a:spcPts val="1200"/>
              </a:spcBef>
              <a:spcAft>
                <a:spcPts val="0"/>
              </a:spcAft>
              <a:buClr>
                <a:schemeClr val="dk1"/>
              </a:buClr>
              <a:buSzPts val="1100"/>
              <a:buChar char="○"/>
              <a:defRPr/>
            </a:lvl2pPr>
            <a:lvl3pPr marL="1371600" lvl="2" indent="-298450" algn="l">
              <a:lnSpc>
                <a:spcPct val="90000"/>
              </a:lnSpc>
              <a:spcBef>
                <a:spcPts val="1200"/>
              </a:spcBef>
              <a:spcAft>
                <a:spcPts val="0"/>
              </a:spcAft>
              <a:buClr>
                <a:schemeClr val="dk1"/>
              </a:buClr>
              <a:buSzPts val="1100"/>
              <a:buChar char="■"/>
              <a:defRPr/>
            </a:lvl3pPr>
            <a:lvl4pPr marL="1828800" lvl="3" indent="-298450" algn="l">
              <a:lnSpc>
                <a:spcPct val="90000"/>
              </a:lnSpc>
              <a:spcBef>
                <a:spcPts val="1200"/>
              </a:spcBef>
              <a:spcAft>
                <a:spcPts val="0"/>
              </a:spcAft>
              <a:buClr>
                <a:schemeClr val="dk1"/>
              </a:buClr>
              <a:buSzPts val="1100"/>
              <a:buChar char="●"/>
              <a:defRPr/>
            </a:lvl4pPr>
            <a:lvl5pPr marL="2286000" lvl="4" indent="-298450" algn="l">
              <a:lnSpc>
                <a:spcPct val="90000"/>
              </a:lnSpc>
              <a:spcBef>
                <a:spcPts val="1200"/>
              </a:spcBef>
              <a:spcAft>
                <a:spcPts val="0"/>
              </a:spcAft>
              <a:buClr>
                <a:schemeClr val="dk1"/>
              </a:buClr>
              <a:buSzPts val="1100"/>
              <a:buChar char="○"/>
              <a:defRPr/>
            </a:lvl5pPr>
            <a:lvl6pPr marL="2743200" lvl="5" indent="-298450" algn="l">
              <a:lnSpc>
                <a:spcPct val="90000"/>
              </a:lnSpc>
              <a:spcBef>
                <a:spcPts val="1200"/>
              </a:spcBef>
              <a:spcAft>
                <a:spcPts val="0"/>
              </a:spcAft>
              <a:buClr>
                <a:schemeClr val="dk1"/>
              </a:buClr>
              <a:buSzPts val="1100"/>
              <a:buChar char="■"/>
              <a:defRPr/>
            </a:lvl6pPr>
            <a:lvl7pPr marL="3200400" lvl="6" indent="-298450" algn="l">
              <a:lnSpc>
                <a:spcPct val="90000"/>
              </a:lnSpc>
              <a:spcBef>
                <a:spcPts val="1200"/>
              </a:spcBef>
              <a:spcAft>
                <a:spcPts val="0"/>
              </a:spcAft>
              <a:buClr>
                <a:schemeClr val="dk1"/>
              </a:buClr>
              <a:buSzPts val="1100"/>
              <a:buChar char="●"/>
              <a:defRPr/>
            </a:lvl7pPr>
            <a:lvl8pPr marL="3657600" lvl="7" indent="-298450" algn="l">
              <a:lnSpc>
                <a:spcPct val="90000"/>
              </a:lnSpc>
              <a:spcBef>
                <a:spcPts val="1200"/>
              </a:spcBef>
              <a:spcAft>
                <a:spcPts val="0"/>
              </a:spcAft>
              <a:buClr>
                <a:schemeClr val="dk1"/>
              </a:buClr>
              <a:buSzPts val="1100"/>
              <a:buChar char="○"/>
              <a:defRPr/>
            </a:lvl8pPr>
            <a:lvl9pPr marL="4114800" lvl="8" indent="-298450" algn="l">
              <a:lnSpc>
                <a:spcPct val="90000"/>
              </a:lnSpc>
              <a:spcBef>
                <a:spcPts val="1200"/>
              </a:spcBef>
              <a:spcAft>
                <a:spcPts val="1200"/>
              </a:spcAft>
              <a:buClr>
                <a:schemeClr val="dk1"/>
              </a:buClr>
              <a:buSzPts val="1100"/>
              <a:buChar char="■"/>
              <a:defRPr/>
            </a:lvl9pPr>
          </a:lstStyle>
          <a:p>
            <a:endParaRPr/>
          </a:p>
        </p:txBody>
      </p:sp>
      <p:sp>
        <p:nvSpPr>
          <p:cNvPr id="278" name="Google Shape;278;p53"/>
          <p:cNvSpPr txBox="1">
            <a:spLocks noGrp="1"/>
          </p:cNvSpPr>
          <p:nvPr>
            <p:ph type="dt" idx="10"/>
          </p:nvPr>
        </p:nvSpPr>
        <p:spPr>
          <a:xfrm>
            <a:off x="628650" y="4767263"/>
            <a:ext cx="2057400" cy="273900"/>
          </a:xfrm>
          <a:prstGeom prst="rect">
            <a:avLst/>
          </a:prstGeom>
          <a:noFill/>
          <a:ln>
            <a:noFill/>
          </a:ln>
        </p:spPr>
        <p:txBody>
          <a:bodyPr spcFirstLastPara="1" wrap="square" lIns="51425" tIns="25700" rIns="51425" bIns="25700" anchor="ctr" anchorCtr="0">
            <a:noAutofit/>
          </a:bodyPr>
          <a:lstStyle>
            <a:lvl1pPr marR="0" lvl="0" algn="l" rtl="0">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79" name="Google Shape;279;p53"/>
          <p:cNvSpPr txBox="1">
            <a:spLocks noGrp="1"/>
          </p:cNvSpPr>
          <p:nvPr>
            <p:ph type="ftr" idx="11"/>
          </p:nvPr>
        </p:nvSpPr>
        <p:spPr>
          <a:xfrm>
            <a:off x="3028950" y="4767263"/>
            <a:ext cx="3086100" cy="273900"/>
          </a:xfrm>
          <a:prstGeom prst="rect">
            <a:avLst/>
          </a:prstGeom>
          <a:noFill/>
          <a:ln>
            <a:noFill/>
          </a:ln>
        </p:spPr>
        <p:txBody>
          <a:bodyPr spcFirstLastPara="1" wrap="square" lIns="51425" tIns="25700" rIns="51425" bIns="25700" anchor="ctr" anchorCtr="0">
            <a:noAutofit/>
          </a:bodyPr>
          <a:lstStyle>
            <a:lvl1pPr marR="0" lvl="0" algn="ctr" rtl="0">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80" name="Google Shape;280;p53"/>
          <p:cNvSpPr txBox="1">
            <a:spLocks noGrp="1"/>
          </p:cNvSpPr>
          <p:nvPr>
            <p:ph type="sldNum" idx="12"/>
          </p:nvPr>
        </p:nvSpPr>
        <p:spPr>
          <a:xfrm>
            <a:off x="6457950" y="4767263"/>
            <a:ext cx="2057400" cy="273900"/>
          </a:xfrm>
          <a:prstGeom prst="rect">
            <a:avLst/>
          </a:prstGeom>
          <a:noFill/>
          <a:ln>
            <a:noFill/>
          </a:ln>
        </p:spPr>
        <p:txBody>
          <a:bodyPr spcFirstLastPara="1" wrap="square" lIns="51425" tIns="25700" rIns="51425" bIns="25700" anchor="ctr" anchorCtr="0">
            <a:normAutofit/>
          </a:bodyPr>
          <a:lstStyle>
            <a:lvl1pPr marL="0" lvl="0"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81"/>
        <p:cNvGrpSpPr/>
        <p:nvPr/>
      </p:nvGrpSpPr>
      <p:grpSpPr>
        <a:xfrm>
          <a:off x="0" y="0"/>
          <a:ext cx="0" cy="0"/>
          <a:chOff x="0" y="0"/>
          <a:chExt cx="0" cy="0"/>
        </a:xfrm>
      </p:grpSpPr>
      <p:sp>
        <p:nvSpPr>
          <p:cNvPr id="282" name="Google Shape;282;p54"/>
          <p:cNvSpPr txBox="1">
            <a:spLocks noGrp="1"/>
          </p:cNvSpPr>
          <p:nvPr>
            <p:ph type="title"/>
          </p:nvPr>
        </p:nvSpPr>
        <p:spPr>
          <a:xfrm>
            <a:off x="623888" y="1282303"/>
            <a:ext cx="7886700" cy="2139600"/>
          </a:xfrm>
          <a:prstGeom prst="rect">
            <a:avLst/>
          </a:prstGeom>
          <a:noFill/>
          <a:ln>
            <a:noFill/>
          </a:ln>
        </p:spPr>
        <p:txBody>
          <a:bodyPr spcFirstLastPara="1" wrap="square" lIns="51425" tIns="25700" rIns="51425" bIns="25700" anchor="b" anchorCtr="0">
            <a:normAutofit/>
          </a:bodyPr>
          <a:lstStyle>
            <a:lvl1pPr lvl="0" algn="l">
              <a:lnSpc>
                <a:spcPct val="90000"/>
              </a:lnSpc>
              <a:spcBef>
                <a:spcPts val="0"/>
              </a:spcBef>
              <a:spcAft>
                <a:spcPts val="0"/>
              </a:spcAft>
              <a:buClr>
                <a:schemeClr val="dk1"/>
              </a:buClr>
              <a:buSzPts val="3400"/>
              <a:buFont typeface="Calibri"/>
              <a:buNone/>
              <a:defRPr sz="4500"/>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a:endParaRPr/>
          </a:p>
        </p:txBody>
      </p:sp>
      <p:sp>
        <p:nvSpPr>
          <p:cNvPr id="283" name="Google Shape;283;p54"/>
          <p:cNvSpPr txBox="1">
            <a:spLocks noGrp="1"/>
          </p:cNvSpPr>
          <p:nvPr>
            <p:ph type="body" idx="1"/>
          </p:nvPr>
        </p:nvSpPr>
        <p:spPr>
          <a:xfrm>
            <a:off x="623888" y="3442097"/>
            <a:ext cx="7886700" cy="1125300"/>
          </a:xfrm>
          <a:prstGeom prst="rect">
            <a:avLst/>
          </a:prstGeom>
          <a:noFill/>
          <a:ln>
            <a:noFill/>
          </a:ln>
        </p:spPr>
        <p:txBody>
          <a:bodyPr spcFirstLastPara="1" wrap="square" lIns="51425" tIns="25700" rIns="51425" bIns="25700" anchor="t" anchorCtr="0">
            <a:normAutofit/>
          </a:bodyPr>
          <a:lstStyle>
            <a:lvl1pPr marL="457200" lvl="0" indent="-228600" algn="l">
              <a:lnSpc>
                <a:spcPct val="90000"/>
              </a:lnSpc>
              <a:spcBef>
                <a:spcPts val="800"/>
              </a:spcBef>
              <a:spcAft>
                <a:spcPts val="0"/>
              </a:spcAft>
              <a:buClr>
                <a:srgbClr val="888888"/>
              </a:buClr>
              <a:buSzPts val="1400"/>
              <a:buNone/>
              <a:defRPr sz="1800">
                <a:solidFill>
                  <a:srgbClr val="888888"/>
                </a:solidFill>
              </a:defRPr>
            </a:lvl1pPr>
            <a:lvl2pPr marL="914400" lvl="1" indent="-228600" algn="l">
              <a:lnSpc>
                <a:spcPct val="90000"/>
              </a:lnSpc>
              <a:spcBef>
                <a:spcPts val="1200"/>
              </a:spcBef>
              <a:spcAft>
                <a:spcPts val="0"/>
              </a:spcAft>
              <a:buClr>
                <a:srgbClr val="888888"/>
              </a:buClr>
              <a:buSzPts val="1100"/>
              <a:buNone/>
              <a:defRPr sz="1500">
                <a:solidFill>
                  <a:srgbClr val="888888"/>
                </a:solidFill>
              </a:defRPr>
            </a:lvl2pPr>
            <a:lvl3pPr marL="1371600" lvl="2" indent="-228600" algn="l">
              <a:lnSpc>
                <a:spcPct val="90000"/>
              </a:lnSpc>
              <a:spcBef>
                <a:spcPts val="1200"/>
              </a:spcBef>
              <a:spcAft>
                <a:spcPts val="0"/>
              </a:spcAft>
              <a:buClr>
                <a:srgbClr val="888888"/>
              </a:buClr>
              <a:buSzPts val="1100"/>
              <a:buNone/>
              <a:defRPr sz="1400">
                <a:solidFill>
                  <a:srgbClr val="888888"/>
                </a:solidFill>
              </a:defRPr>
            </a:lvl3pPr>
            <a:lvl4pPr marL="1828800" lvl="3" indent="-228600" algn="l">
              <a:lnSpc>
                <a:spcPct val="90000"/>
              </a:lnSpc>
              <a:spcBef>
                <a:spcPts val="1200"/>
              </a:spcBef>
              <a:spcAft>
                <a:spcPts val="0"/>
              </a:spcAft>
              <a:buClr>
                <a:srgbClr val="888888"/>
              </a:buClr>
              <a:buSzPts val="900"/>
              <a:buNone/>
              <a:defRPr sz="1200">
                <a:solidFill>
                  <a:srgbClr val="888888"/>
                </a:solidFill>
              </a:defRPr>
            </a:lvl4pPr>
            <a:lvl5pPr marL="2286000" lvl="4" indent="-228600" algn="l">
              <a:lnSpc>
                <a:spcPct val="90000"/>
              </a:lnSpc>
              <a:spcBef>
                <a:spcPts val="1200"/>
              </a:spcBef>
              <a:spcAft>
                <a:spcPts val="0"/>
              </a:spcAft>
              <a:buClr>
                <a:srgbClr val="888888"/>
              </a:buClr>
              <a:buSzPts val="900"/>
              <a:buNone/>
              <a:defRPr sz="1200">
                <a:solidFill>
                  <a:srgbClr val="888888"/>
                </a:solidFill>
              </a:defRPr>
            </a:lvl5pPr>
            <a:lvl6pPr marL="2743200" lvl="5" indent="-228600" algn="l">
              <a:lnSpc>
                <a:spcPct val="90000"/>
              </a:lnSpc>
              <a:spcBef>
                <a:spcPts val="1200"/>
              </a:spcBef>
              <a:spcAft>
                <a:spcPts val="0"/>
              </a:spcAft>
              <a:buClr>
                <a:srgbClr val="888888"/>
              </a:buClr>
              <a:buSzPts val="900"/>
              <a:buNone/>
              <a:defRPr sz="1200">
                <a:solidFill>
                  <a:srgbClr val="888888"/>
                </a:solidFill>
              </a:defRPr>
            </a:lvl6pPr>
            <a:lvl7pPr marL="3200400" lvl="6" indent="-228600" algn="l">
              <a:lnSpc>
                <a:spcPct val="90000"/>
              </a:lnSpc>
              <a:spcBef>
                <a:spcPts val="1200"/>
              </a:spcBef>
              <a:spcAft>
                <a:spcPts val="0"/>
              </a:spcAft>
              <a:buClr>
                <a:srgbClr val="888888"/>
              </a:buClr>
              <a:buSzPts val="900"/>
              <a:buNone/>
              <a:defRPr sz="1200">
                <a:solidFill>
                  <a:srgbClr val="888888"/>
                </a:solidFill>
              </a:defRPr>
            </a:lvl7pPr>
            <a:lvl8pPr marL="3657600" lvl="7" indent="-228600" algn="l">
              <a:lnSpc>
                <a:spcPct val="90000"/>
              </a:lnSpc>
              <a:spcBef>
                <a:spcPts val="1200"/>
              </a:spcBef>
              <a:spcAft>
                <a:spcPts val="0"/>
              </a:spcAft>
              <a:buClr>
                <a:srgbClr val="888888"/>
              </a:buClr>
              <a:buSzPts val="900"/>
              <a:buNone/>
              <a:defRPr sz="1200">
                <a:solidFill>
                  <a:srgbClr val="888888"/>
                </a:solidFill>
              </a:defRPr>
            </a:lvl8pPr>
            <a:lvl9pPr marL="4114800" lvl="8" indent="-228600" algn="l">
              <a:lnSpc>
                <a:spcPct val="90000"/>
              </a:lnSpc>
              <a:spcBef>
                <a:spcPts val="1200"/>
              </a:spcBef>
              <a:spcAft>
                <a:spcPts val="1200"/>
              </a:spcAft>
              <a:buClr>
                <a:srgbClr val="888888"/>
              </a:buClr>
              <a:buSzPts val="900"/>
              <a:buNone/>
              <a:defRPr sz="1200">
                <a:solidFill>
                  <a:srgbClr val="888888"/>
                </a:solidFill>
              </a:defRPr>
            </a:lvl9pPr>
          </a:lstStyle>
          <a:p>
            <a:endParaRPr/>
          </a:p>
        </p:txBody>
      </p:sp>
      <p:sp>
        <p:nvSpPr>
          <p:cNvPr id="284" name="Google Shape;284;p54"/>
          <p:cNvSpPr txBox="1">
            <a:spLocks noGrp="1"/>
          </p:cNvSpPr>
          <p:nvPr>
            <p:ph type="dt" idx="10"/>
          </p:nvPr>
        </p:nvSpPr>
        <p:spPr>
          <a:xfrm>
            <a:off x="628650" y="4767263"/>
            <a:ext cx="2057400" cy="273900"/>
          </a:xfrm>
          <a:prstGeom prst="rect">
            <a:avLst/>
          </a:prstGeom>
          <a:noFill/>
          <a:ln>
            <a:noFill/>
          </a:ln>
        </p:spPr>
        <p:txBody>
          <a:bodyPr spcFirstLastPara="1" wrap="square" lIns="51425" tIns="25700" rIns="51425" bIns="25700" anchor="ctr" anchorCtr="0">
            <a:noAutofit/>
          </a:bodyPr>
          <a:lstStyle>
            <a:lvl1pPr marR="0" lvl="0" algn="l" rtl="0">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85" name="Google Shape;285;p54"/>
          <p:cNvSpPr txBox="1">
            <a:spLocks noGrp="1"/>
          </p:cNvSpPr>
          <p:nvPr>
            <p:ph type="ftr" idx="11"/>
          </p:nvPr>
        </p:nvSpPr>
        <p:spPr>
          <a:xfrm>
            <a:off x="3028950" y="4767263"/>
            <a:ext cx="3086100" cy="273900"/>
          </a:xfrm>
          <a:prstGeom prst="rect">
            <a:avLst/>
          </a:prstGeom>
          <a:noFill/>
          <a:ln>
            <a:noFill/>
          </a:ln>
        </p:spPr>
        <p:txBody>
          <a:bodyPr spcFirstLastPara="1" wrap="square" lIns="51425" tIns="25700" rIns="51425" bIns="25700" anchor="ctr" anchorCtr="0">
            <a:noAutofit/>
          </a:bodyPr>
          <a:lstStyle>
            <a:lvl1pPr marR="0" lvl="0" algn="ctr" rtl="0">
              <a:spcBef>
                <a:spcPts val="0"/>
              </a:spcBef>
              <a:spcAft>
                <a:spcPts val="0"/>
              </a:spcAft>
              <a:buClr>
                <a:schemeClr val="dk1"/>
              </a:buClr>
              <a:buSzPts val="800"/>
              <a:buFont typeface="Arial"/>
              <a:buNone/>
              <a:defRPr sz="1100">
                <a:solidFill>
                  <a:schemeClr val="dk1"/>
                </a:solidFill>
                <a:latin typeface="Arial"/>
                <a:ea typeface="Arial"/>
                <a:cs typeface="Arial"/>
                <a:sym typeface="Arial"/>
              </a:defRPr>
            </a:lvl1pPr>
            <a:lvl2pPr marR="0" lvl="1"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9pPr>
          </a:lstStyle>
          <a:p>
            <a:endParaRPr/>
          </a:p>
        </p:txBody>
      </p:sp>
      <p:sp>
        <p:nvSpPr>
          <p:cNvPr id="286" name="Google Shape;286;p54"/>
          <p:cNvSpPr txBox="1">
            <a:spLocks noGrp="1"/>
          </p:cNvSpPr>
          <p:nvPr>
            <p:ph type="sldNum" idx="12"/>
          </p:nvPr>
        </p:nvSpPr>
        <p:spPr>
          <a:xfrm>
            <a:off x="6457950" y="4767263"/>
            <a:ext cx="2057400" cy="273900"/>
          </a:xfrm>
          <a:prstGeom prst="rect">
            <a:avLst/>
          </a:prstGeom>
          <a:noFill/>
          <a:ln>
            <a:noFill/>
          </a:ln>
        </p:spPr>
        <p:txBody>
          <a:bodyPr spcFirstLastPara="1" wrap="square" lIns="51425" tIns="25700" rIns="51425" bIns="25700" anchor="ctr" anchorCtr="0">
            <a:normAutofit/>
          </a:bodyPr>
          <a:lstStyle>
            <a:lvl1pPr marL="0" lvl="0"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1pPr>
            <a:lvl2pPr marL="0" lvl="1"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2pPr>
            <a:lvl3pPr marL="0" lvl="2"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3pPr>
            <a:lvl4pPr marL="0" lvl="3"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4pPr>
            <a:lvl5pPr marL="0" lvl="4"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5pPr>
            <a:lvl6pPr marL="0" lvl="5"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6pPr>
            <a:lvl7pPr marL="0" lvl="6"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7pPr>
            <a:lvl8pPr marL="0" lvl="7"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8pPr>
            <a:lvl9pPr marL="0" lvl="8" indent="0" algn="r">
              <a:spcBef>
                <a:spcPts val="0"/>
              </a:spcBef>
              <a:buClr>
                <a:schemeClr val="dk2"/>
              </a:buClr>
              <a:buSzPts val="1000"/>
              <a:buFont typeface="Open Sans"/>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3" name="Google Shape;133;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4" name="Google Shape;134;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5" name="Google Shape;135;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6" name="Google Shape;136;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40"/>
          <p:cNvSpPr txBox="1">
            <a:spLocks noGrp="1"/>
          </p:cNvSpPr>
          <p:nvPr>
            <p:ph type="title"/>
          </p:nvPr>
        </p:nvSpPr>
        <p:spPr>
          <a:xfrm>
            <a:off x="311700" y="445025"/>
            <a:ext cx="8520600" cy="707400"/>
          </a:xfrm>
          <a:prstGeom prst="rect">
            <a:avLst/>
          </a:prstGeom>
          <a:noFill/>
          <a:ln>
            <a:noFill/>
          </a:ln>
        </p:spPr>
        <p:txBody>
          <a:bodyPr spcFirstLastPara="1" wrap="square" lIns="68575" tIns="68575" rIns="68575" bIns="68575" anchor="t" anchorCtr="0">
            <a:normAutofit/>
          </a:bodyPr>
          <a:lstStyle>
            <a:lvl1pPr marR="0" lvl="0"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2700"/>
              <a:buFont typeface="PT Sans Narrow"/>
              <a:buNone/>
              <a:defRPr sz="2700" b="1" i="0" u="none" strike="noStrike" cap="none">
                <a:solidFill>
                  <a:schemeClr val="accent1"/>
                </a:solidFill>
                <a:latin typeface="PT Sans Narrow"/>
                <a:ea typeface="PT Sans Narrow"/>
                <a:cs typeface="PT Sans Narrow"/>
                <a:sym typeface="PT Sans Narrow"/>
              </a:defRPr>
            </a:lvl9pPr>
          </a:lstStyle>
          <a:p>
            <a:endParaRPr/>
          </a:p>
        </p:txBody>
      </p:sp>
      <p:sp>
        <p:nvSpPr>
          <p:cNvPr id="208" name="Google Shape;208;p40"/>
          <p:cNvSpPr txBox="1">
            <a:spLocks noGrp="1"/>
          </p:cNvSpPr>
          <p:nvPr>
            <p:ph type="body" idx="1"/>
          </p:nvPr>
        </p:nvSpPr>
        <p:spPr>
          <a:xfrm>
            <a:off x="311700" y="1266325"/>
            <a:ext cx="8520600" cy="3302700"/>
          </a:xfrm>
          <a:prstGeom prst="rect">
            <a:avLst/>
          </a:prstGeom>
          <a:noFill/>
          <a:ln>
            <a:noFill/>
          </a:ln>
        </p:spPr>
        <p:txBody>
          <a:bodyPr spcFirstLastPara="1" wrap="square" lIns="68575" tIns="68575" rIns="68575" bIns="68575" anchor="t" anchorCtr="0">
            <a:normAutofit/>
          </a:bodyPr>
          <a:lstStyle>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2pPr>
            <a:lvl3pPr marL="1371600" marR="0" lvl="2"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3pPr>
            <a:lvl4pPr marL="1828800" marR="0" lvl="3"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4pPr>
            <a:lvl5pPr marL="2286000" marR="0" lvl="4"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5pPr>
            <a:lvl6pPr marL="2743200" marR="0" lvl="5"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6pPr>
            <a:lvl7pPr marL="3200400" marR="0" lvl="6"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7pPr>
            <a:lvl8pPr marL="3657600" marR="0" lvl="7"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8pPr>
            <a:lvl9pPr marL="4114800" marR="0" lvl="8" indent="-298450" algn="l" rtl="0">
              <a:lnSpc>
                <a:spcPct val="115000"/>
              </a:lnSpc>
              <a:spcBef>
                <a:spcPts val="0"/>
              </a:spcBef>
              <a:spcAft>
                <a:spcPts val="0"/>
              </a:spcAft>
              <a:buClr>
                <a:schemeClr val="dk2"/>
              </a:buClr>
              <a:buSzPts val="11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09" name="Google Shape;209;p40"/>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rmAutofit/>
          </a:bodyPr>
          <a:lstStyle>
            <a:lvl1pPr marL="0" marR="0" lvl="0"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1pPr>
            <a:lvl2pPr marL="0" marR="0" lvl="1"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2pPr>
            <a:lvl3pPr marL="0" marR="0" lvl="2"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3pPr>
            <a:lvl4pPr marL="0" marR="0" lvl="3"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4pPr>
            <a:lvl5pPr marL="0" marR="0" lvl="4"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5pPr>
            <a:lvl6pPr marL="0" marR="0" lvl="5"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6pPr>
            <a:lvl7pPr marL="0" marR="0" lvl="6"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7pPr>
            <a:lvl8pPr marL="0" marR="0" lvl="7"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8pPr>
            <a:lvl9pPr marL="0" marR="0" lvl="8" indent="0" algn="r" rtl="0">
              <a:buClr>
                <a:schemeClr val="dk2"/>
              </a:buClr>
              <a:buSzPts val="1000"/>
              <a:buFont typeface="Open Sans"/>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hyperlink" Target="http://hn8qenyu4brw.app.pywebio.online/"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s://github.com/KathanS/DNA_Codec" TargetMode="External"/><Relationship Id="rId4" Type="http://schemas.openxmlformats.org/officeDocument/2006/relationships/hyperlink" Target="http://hc2zz2pry0cj.app.pywebio.online/"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8" Type="http://schemas.openxmlformats.org/officeDocument/2006/relationships/hyperlink" Target="https://towardsdatascience.com/huffman-encoding-python-implementation-8448c3654328" TargetMode="External"/><Relationship Id="rId3" Type="http://schemas.openxmlformats.org/officeDocument/2006/relationships/hyperlink" Target="https://arxiv.org/pdf/0807.3917.pdf" TargetMode="External"/><Relationship Id="rId7" Type="http://schemas.openxmlformats.org/officeDocument/2006/relationships/hyperlink" Target="https://www.varonis.com/blog/pgp-encryption"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hyperlink" Target="https://youtube.com/playlist?list=PLZ3QKRH1yB54D8HioxHVe7mrEx85yArOR" TargetMode="External"/><Relationship Id="rId5" Type="http://schemas.openxmlformats.org/officeDocument/2006/relationships/hyperlink" Target="http://pfister.ee.duke.edu/courses/ecen655/polar.pdf" TargetMode="External"/><Relationship Id="rId4" Type="http://schemas.openxmlformats.org/officeDocument/2006/relationships/hyperlink" Target="https://www.youtube.com/watch?v=rB0rhQKyV34&amp;t=28s" TargetMode="External"/><Relationship Id="rId9" Type="http://schemas.openxmlformats.org/officeDocument/2006/relationships/hyperlink" Target="https://ieeexplore.ieee.org/document/6021726?arnumber=602172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5"/>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r>
              <a:rPr lang="en" sz="2600"/>
              <a:t>DNA Codec with Polar Codes, Huffman Compression and PGP Encryption</a:t>
            </a:r>
            <a:endParaRPr sz="2600"/>
          </a:p>
        </p:txBody>
      </p:sp>
      <p:sp>
        <p:nvSpPr>
          <p:cNvPr id="292" name="Google Shape;292;p55"/>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sz="2600" b="1">
                <a:solidFill>
                  <a:srgbClr val="6D9EEB"/>
                </a:solidFill>
              </a:rPr>
              <a:t>IT495 - DNA Storage</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628650" y="25257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Text File to Binary Data Conversion</a:t>
            </a:r>
            <a:endParaRPr/>
          </a:p>
        </p:txBody>
      </p:sp>
      <p:sp>
        <p:nvSpPr>
          <p:cNvPr id="365" name="Google Shape;365;p6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800"/>
              <a:buFont typeface="Arial"/>
              <a:buNone/>
            </a:pPr>
            <a:r>
              <a:rPr lang="en"/>
              <a:t>ASCII to Binary: 01001000 01100101 01101100 01101100 01101111 00100000 01010111 01101111 01110010 01101100 01100100 00100001</a:t>
            </a:r>
            <a:endParaRPr/>
          </a:p>
          <a:p>
            <a:pPr marL="0" lvl="0" indent="0" algn="l" rtl="0">
              <a:lnSpc>
                <a:spcPct val="90000"/>
              </a:lnSpc>
              <a:spcBef>
                <a:spcPts val="1200"/>
              </a:spcBef>
              <a:spcAft>
                <a:spcPts val="0"/>
              </a:spcAft>
              <a:buClr>
                <a:schemeClr val="dk1"/>
              </a:buClr>
              <a:buSzPts val="800"/>
              <a:buFont typeface="Arial"/>
              <a:buNone/>
            </a:pP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0"/>
              </a:spcAft>
              <a:buSzPts val="1400"/>
              <a:buNone/>
            </a:pPr>
            <a:r>
              <a:rPr lang="en"/>
              <a:t>Huffman Compression: 1100 1101 01 01 101 1110 1111 101 000 01 001 100</a:t>
            </a: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0"/>
              </a:spcAft>
              <a:buClr>
                <a:schemeClr val="dk1"/>
              </a:buClr>
              <a:buSzPts val="800"/>
              <a:buFont typeface="Arial"/>
              <a:buNone/>
            </a:pPr>
            <a:endParaRPr/>
          </a:p>
          <a:p>
            <a:pPr marL="0" lvl="0" indent="0" algn="l" rtl="0">
              <a:lnSpc>
                <a:spcPct val="90000"/>
              </a:lnSpc>
              <a:spcBef>
                <a:spcPts val="1200"/>
              </a:spcBef>
              <a:spcAft>
                <a:spcPts val="1200"/>
              </a:spcAft>
              <a:buSzPts val="1400"/>
              <a:buNone/>
            </a:pPr>
            <a:endParaRPr/>
          </a:p>
        </p:txBody>
      </p:sp>
      <p:sp>
        <p:nvSpPr>
          <p:cNvPr id="366" name="Google Shape;366;p64"/>
          <p:cNvSpPr txBox="1"/>
          <p:nvPr/>
        </p:nvSpPr>
        <p:spPr>
          <a:xfrm>
            <a:off x="628650" y="2254812"/>
            <a:ext cx="7886700" cy="994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PT Sans Narrow"/>
              <a:buNone/>
            </a:pPr>
            <a:r>
              <a:rPr lang="en" sz="3600" b="1" i="0" u="none" strike="noStrike" cap="none">
                <a:solidFill>
                  <a:schemeClr val="accent1"/>
                </a:solidFill>
                <a:latin typeface="PT Sans Narrow"/>
                <a:ea typeface="PT Sans Narrow"/>
                <a:cs typeface="PT Sans Narrow"/>
                <a:sym typeface="PT Sans Narrow"/>
              </a:rPr>
              <a:t>Huffman Compression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Polar Codes - Encoding</a:t>
            </a:r>
            <a:endParaRPr/>
          </a:p>
        </p:txBody>
      </p:sp>
      <p:sp>
        <p:nvSpPr>
          <p:cNvPr id="372" name="Google Shape;372;p65"/>
          <p:cNvSpPr txBox="1">
            <a:spLocks noGrp="1"/>
          </p:cNvSpPr>
          <p:nvPr>
            <p:ph type="body" idx="1"/>
          </p:nvPr>
        </p:nvSpPr>
        <p:spPr>
          <a:xfrm>
            <a:off x="628650" y="1369219"/>
            <a:ext cx="7886700" cy="3263400"/>
          </a:xfrm>
          <a:prstGeom prst="rect">
            <a:avLst/>
          </a:prstGeom>
          <a:blipFill rotWithShape="1">
            <a:blip r:embed="rId3">
              <a:alphaModFix/>
            </a:blip>
            <a:stretch>
              <a:fillRect l="-926"/>
            </a:stretch>
          </a:blip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Polar Encoding Calculation</a:t>
            </a:r>
            <a:endParaRPr/>
          </a:p>
        </p:txBody>
      </p:sp>
      <p:sp>
        <p:nvSpPr>
          <p:cNvPr id="378" name="Google Shape;378;p66"/>
          <p:cNvSpPr txBox="1">
            <a:spLocks noGrp="1"/>
          </p:cNvSpPr>
          <p:nvPr>
            <p:ph type="body" idx="1"/>
          </p:nvPr>
        </p:nvSpPr>
        <p:spPr>
          <a:xfrm>
            <a:off x="628650" y="1369219"/>
            <a:ext cx="7886700" cy="3263400"/>
          </a:xfrm>
          <a:prstGeom prst="rect">
            <a:avLst/>
          </a:prstGeom>
          <a:blipFill rotWithShape="1">
            <a:blip r:embed="rId3">
              <a:alphaModFix/>
            </a:blip>
            <a:stretch>
              <a:fillRect l="-771" b="-1680"/>
            </a:stretch>
          </a:blip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Polar Encoding Pseudocode</a:t>
            </a:r>
            <a:endParaRPr/>
          </a:p>
        </p:txBody>
      </p:sp>
      <p:pic>
        <p:nvPicPr>
          <p:cNvPr id="384" name="Google Shape;384;p67"/>
          <p:cNvPicPr preferRelativeResize="0"/>
          <p:nvPr/>
        </p:nvPicPr>
        <p:blipFill rotWithShape="1">
          <a:blip r:embed="rId3">
            <a:alphaModFix/>
          </a:blip>
          <a:srcRect/>
          <a:stretch/>
        </p:blipFill>
        <p:spPr>
          <a:xfrm>
            <a:off x="1094536" y="1371170"/>
            <a:ext cx="6954928" cy="26481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Polar Encoding</a:t>
            </a:r>
            <a:endParaRPr/>
          </a:p>
        </p:txBody>
      </p:sp>
      <p:sp>
        <p:nvSpPr>
          <p:cNvPr id="390" name="Google Shape;390;p6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800"/>
              <a:buFont typeface="Arial"/>
              <a:buNone/>
            </a:pPr>
            <a:r>
              <a:rPr lang="en"/>
              <a:t>Polar Encoder, N = 7</a:t>
            </a:r>
            <a:endParaRPr/>
          </a:p>
          <a:p>
            <a:pPr marL="0" lvl="0" indent="0" algn="l" rtl="0">
              <a:lnSpc>
                <a:spcPct val="90000"/>
              </a:lnSpc>
              <a:spcBef>
                <a:spcPts val="1200"/>
              </a:spcBef>
              <a:spcAft>
                <a:spcPts val="0"/>
              </a:spcAft>
              <a:buClr>
                <a:schemeClr val="dk1"/>
              </a:buClr>
              <a:buSzPts val="800"/>
              <a:buFont typeface="Arial"/>
              <a:buNone/>
            </a:pPr>
            <a:endParaRPr/>
          </a:p>
          <a:p>
            <a:pPr marL="0" lvl="0" indent="0" algn="l" rtl="0">
              <a:lnSpc>
                <a:spcPct val="90000"/>
              </a:lnSpc>
              <a:spcBef>
                <a:spcPts val="1200"/>
              </a:spcBef>
              <a:spcAft>
                <a:spcPts val="0"/>
              </a:spcAft>
              <a:buClr>
                <a:schemeClr val="dk1"/>
              </a:buClr>
              <a:buSzPts val="800"/>
              <a:buFont typeface="Arial"/>
              <a:buNone/>
            </a:pPr>
            <a:r>
              <a:rPr lang="en"/>
              <a:t>1 1 0 1 1 0 0 0 1 1 1 0 0 1 0 0 1 0 0 0 0 0 1 0 0 1 1 1 0 0 1 0 0 1 0 0 1 1 1 0 1 0 1 1 1 1 1 0 1 1 0 1 1 0 0 0 1 1 1 0 0 1 0 0 1 0 0 0 0 1 0 0 0 0 0 1 0 0 1 0 1 0 1 1 1 0 0 0 1 1 1 0 0 0 1 0 1 0 0 0 0 1 0 0 1 1 0 1 1 1 1 0 0 1 1 1 0 1 0 0 1 1 1 0 0 0 1 0</a:t>
            </a:r>
            <a:endParaRPr/>
          </a:p>
          <a:p>
            <a:pPr marL="0" lvl="0" indent="0" algn="l" rtl="0">
              <a:lnSpc>
                <a:spcPct val="90000"/>
              </a:lnSpc>
              <a:spcBef>
                <a:spcPts val="1200"/>
              </a:spcBef>
              <a:spcAft>
                <a:spcPts val="1200"/>
              </a:spcAft>
              <a:buSzPts val="1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PGP Encryption Block</a:t>
            </a:r>
            <a:endParaRPr/>
          </a:p>
        </p:txBody>
      </p:sp>
      <p:grpSp>
        <p:nvGrpSpPr>
          <p:cNvPr id="396" name="Google Shape;396;p69"/>
          <p:cNvGrpSpPr/>
          <p:nvPr/>
        </p:nvGrpSpPr>
        <p:grpSpPr>
          <a:xfrm>
            <a:off x="597844" y="1481981"/>
            <a:ext cx="8263006" cy="2019465"/>
            <a:chOff x="97043" y="2718"/>
            <a:chExt cx="10718648" cy="2543407"/>
          </a:xfrm>
        </p:grpSpPr>
        <p:sp>
          <p:nvSpPr>
            <p:cNvPr id="397" name="Google Shape;397;p69"/>
            <p:cNvSpPr/>
            <p:nvPr/>
          </p:nvSpPr>
          <p:spPr>
            <a:xfrm>
              <a:off x="97043" y="2718"/>
              <a:ext cx="2716200" cy="16296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9"/>
            <p:cNvSpPr txBox="1"/>
            <p:nvPr/>
          </p:nvSpPr>
          <p:spPr>
            <a:xfrm>
              <a:off x="144776"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Polar Encoded message</a:t>
              </a:r>
              <a:endParaRPr sz="2300" b="0" i="0" u="none" strike="noStrike" cap="none">
                <a:solidFill>
                  <a:schemeClr val="lt1"/>
                </a:solidFill>
                <a:latin typeface="Calibri"/>
                <a:ea typeface="Calibri"/>
                <a:cs typeface="Calibri"/>
                <a:sym typeface="Calibri"/>
              </a:endParaRPr>
            </a:p>
          </p:txBody>
        </p:sp>
        <p:sp>
          <p:nvSpPr>
            <p:cNvPr id="399" name="Google Shape;399;p69"/>
            <p:cNvSpPr/>
            <p:nvPr/>
          </p:nvSpPr>
          <p:spPr>
            <a:xfrm>
              <a:off x="3052255" y="480767"/>
              <a:ext cx="575700" cy="673500"/>
            </a:xfrm>
            <a:prstGeom prst="righ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9"/>
            <p:cNvSpPr txBox="1"/>
            <p:nvPr/>
          </p:nvSpPr>
          <p:spPr>
            <a:xfrm>
              <a:off x="3052255"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401" name="Google Shape;401;p69"/>
            <p:cNvSpPr/>
            <p:nvPr/>
          </p:nvSpPr>
          <p:spPr>
            <a:xfrm>
              <a:off x="3899706" y="2718"/>
              <a:ext cx="2716200" cy="1629600"/>
            </a:xfrm>
            <a:prstGeom prst="roundRect">
              <a:avLst>
                <a:gd name="adj" fmla="val 10000"/>
              </a:avLst>
            </a:prstGeom>
            <a:solidFill>
              <a:srgbClr val="B1F51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9"/>
            <p:cNvSpPr txBox="1"/>
            <p:nvPr/>
          </p:nvSpPr>
          <p:spPr>
            <a:xfrm>
              <a:off x="3947439"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Custom Mapping to ASCII Characters</a:t>
              </a:r>
              <a:endParaRPr sz="2300" b="0" i="0" u="none" strike="noStrike" cap="none">
                <a:solidFill>
                  <a:schemeClr val="lt1"/>
                </a:solidFill>
                <a:latin typeface="Calibri"/>
                <a:ea typeface="Calibri"/>
                <a:cs typeface="Calibri"/>
                <a:sym typeface="Calibri"/>
              </a:endParaRPr>
            </a:p>
          </p:txBody>
        </p:sp>
        <p:sp>
          <p:nvSpPr>
            <p:cNvPr id="403" name="Google Shape;403;p69"/>
            <p:cNvSpPr/>
            <p:nvPr/>
          </p:nvSpPr>
          <p:spPr>
            <a:xfrm>
              <a:off x="6854918" y="480767"/>
              <a:ext cx="575700" cy="673500"/>
            </a:xfrm>
            <a:prstGeom prst="rightArrow">
              <a:avLst>
                <a:gd name="adj1" fmla="val 60000"/>
                <a:gd name="adj2" fmla="val 50000"/>
              </a:avLst>
            </a:prstGeom>
            <a:solidFill>
              <a:srgbClr val="93F31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9"/>
            <p:cNvSpPr txBox="1"/>
            <p:nvPr/>
          </p:nvSpPr>
          <p:spPr>
            <a:xfrm>
              <a:off x="6854918"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405" name="Google Shape;405;p69"/>
            <p:cNvSpPr txBox="1"/>
            <p:nvPr/>
          </p:nvSpPr>
          <p:spPr>
            <a:xfrm>
              <a:off x="8194891" y="50451"/>
              <a:ext cx="2620800" cy="1534200"/>
            </a:xfrm>
            <a:prstGeom prst="rect">
              <a:avLst/>
            </a:prstGeom>
            <a:noFill/>
            <a:ln>
              <a:noFill/>
            </a:ln>
          </p:spPr>
          <p:txBody>
            <a:bodyPr spcFirstLastPara="1" wrap="square" lIns="88575" tIns="88575" rIns="88575" bIns="88575" anchor="ctr" anchorCtr="0">
              <a:noAutofit/>
            </a:bodyPr>
            <a:lstStyle/>
            <a:p>
              <a:pPr marL="0" marR="0" lvl="0" indent="0" algn="l"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Updated Encoded Message</a:t>
              </a:r>
              <a:endParaRPr sz="2300" b="0" i="0" u="none" strike="noStrike" cap="none">
                <a:solidFill>
                  <a:schemeClr val="lt1"/>
                </a:solidFill>
                <a:latin typeface="Calibri"/>
                <a:ea typeface="Calibri"/>
                <a:cs typeface="Calibri"/>
                <a:sym typeface="Calibri"/>
              </a:endParaRPr>
            </a:p>
          </p:txBody>
        </p:sp>
        <p:sp>
          <p:nvSpPr>
            <p:cNvPr id="406" name="Google Shape;406;p69"/>
            <p:cNvSpPr/>
            <p:nvPr/>
          </p:nvSpPr>
          <p:spPr>
            <a:xfrm rot="5400000">
              <a:off x="8856070" y="1921525"/>
              <a:ext cx="575700" cy="673500"/>
            </a:xfrm>
            <a:prstGeom prst="rightArrow">
              <a:avLst>
                <a:gd name="adj1" fmla="val 60000"/>
                <a:gd name="adj2" fmla="val 50000"/>
              </a:avLst>
            </a:prstGeom>
            <a:solidFill>
              <a:srgbClr val="2EE84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69"/>
            <p:cNvSpPr txBox="1"/>
            <p:nvPr/>
          </p:nvSpPr>
          <p:spPr>
            <a:xfrm>
              <a:off x="8876912" y="1934437"/>
              <a:ext cx="404100" cy="4032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408" name="Google Shape;408;p69"/>
            <p:cNvSpPr/>
            <p:nvPr/>
          </p:nvSpPr>
          <p:spPr>
            <a:xfrm>
              <a:off x="7739435" y="37751"/>
              <a:ext cx="2716200" cy="1629600"/>
            </a:xfrm>
            <a:prstGeom prst="roundRect">
              <a:avLst>
                <a:gd name="adj" fmla="val 10000"/>
              </a:avLst>
            </a:prstGeom>
            <a:solidFill>
              <a:srgbClr val="38E37A"/>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69"/>
            <p:cNvSpPr txBox="1"/>
            <p:nvPr/>
          </p:nvSpPr>
          <p:spPr>
            <a:xfrm>
              <a:off x="7796436" y="5849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PGP Encryption</a:t>
              </a:r>
              <a:endParaRPr sz="2300" b="0" i="0" u="none" strike="noStrike" cap="none">
                <a:solidFill>
                  <a:schemeClr val="lt1"/>
                </a:solidFill>
                <a:latin typeface="Calibri"/>
                <a:ea typeface="Calibri"/>
                <a:cs typeface="Calibri"/>
                <a:sym typeface="Calibri"/>
              </a:endParaRPr>
            </a:p>
          </p:txBody>
        </p:sp>
      </p:grpSp>
      <p:sp>
        <p:nvSpPr>
          <p:cNvPr id="410" name="Google Shape;410;p69"/>
          <p:cNvSpPr/>
          <p:nvPr/>
        </p:nvSpPr>
        <p:spPr>
          <a:xfrm>
            <a:off x="6643686" y="3636170"/>
            <a:ext cx="1978819" cy="1250156"/>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300" b="0" i="0" u="none" strike="noStrike" cap="none">
                <a:solidFill>
                  <a:schemeClr val="lt1"/>
                </a:solidFill>
                <a:latin typeface="Calibri"/>
                <a:ea typeface="Calibri"/>
                <a:cs typeface="Calibri"/>
                <a:sym typeface="Calibri"/>
              </a:rPr>
              <a:t>ASCII to Binary Mapping</a:t>
            </a:r>
            <a:endParaRPr sz="23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PGP Encryption</a:t>
            </a:r>
            <a:endParaRPr/>
          </a:p>
        </p:txBody>
      </p:sp>
      <p:sp>
        <p:nvSpPr>
          <p:cNvPr id="416" name="Google Shape;416;p7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200"/>
              </a:spcBef>
              <a:spcAft>
                <a:spcPts val="1200"/>
              </a:spcAft>
              <a:buSzPts val="1400"/>
              <a:buNone/>
            </a:pPr>
            <a:r>
              <a:rPr lang="en"/>
              <a:t>01101000010001100011010001000100011000100011000001000101011001100100001101010110010110100011000101010111011011100101000101010011010000010101000101100100010000010111010000110011001101000011001001100010001100000101100000110000011110100101011101110111010101010111100001110110011100010011000101011001011011110100000100110100010001100110110100110001001011110110010001110011011011110110011001001111011110010111001101010000010100010110001101001110010100010101100101100100001011110110001101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800"/>
              </a:spcBef>
              <a:spcAft>
                <a:spcPts val="0"/>
              </a:spcAft>
              <a:buClr>
                <a:schemeClr val="dk1"/>
              </a:buClr>
              <a:buSzPts val="800"/>
              <a:buFont typeface="Arial"/>
              <a:buNone/>
            </a:pPr>
            <a:r>
              <a:rPr lang="en" sz="2800" b="1"/>
              <a:t>Binary to Ternary Conversion</a:t>
            </a:r>
            <a:endParaRPr sz="2800"/>
          </a:p>
        </p:txBody>
      </p:sp>
      <p:graphicFrame>
        <p:nvGraphicFramePr>
          <p:cNvPr id="422" name="Google Shape;422;p71"/>
          <p:cNvGraphicFramePr/>
          <p:nvPr/>
        </p:nvGraphicFramePr>
        <p:xfrm>
          <a:off x="2451616" y="2452796"/>
          <a:ext cx="3000000" cy="3000000"/>
        </p:xfrm>
        <a:graphic>
          <a:graphicData uri="http://schemas.openxmlformats.org/drawingml/2006/table">
            <a:tbl>
              <a:tblPr>
                <a:noFill/>
                <a:tableStyleId>{73678F23-E1D8-4C52-9B9C-D197061D1B81}</a:tableStyleId>
              </a:tblPr>
              <a:tblGrid>
                <a:gridCol w="1425725"/>
                <a:gridCol w="1163475"/>
                <a:gridCol w="1076050"/>
              </a:tblGrid>
              <a:tr h="5818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581825">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581825">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2</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cxnSp>
        <p:nvCxnSpPr>
          <p:cNvPr id="423" name="Google Shape;423;p71"/>
          <p:cNvCxnSpPr/>
          <p:nvPr/>
        </p:nvCxnSpPr>
        <p:spPr>
          <a:xfrm>
            <a:off x="2463241" y="2458252"/>
            <a:ext cx="1428000" cy="597300"/>
          </a:xfrm>
          <a:prstGeom prst="straightConnector1">
            <a:avLst/>
          </a:prstGeom>
          <a:noFill/>
          <a:ln w="19050" cap="flat" cmpd="sng">
            <a:solidFill>
              <a:srgbClr val="93D3CD"/>
            </a:solidFill>
            <a:prstDash val="solid"/>
            <a:round/>
            <a:headEnd type="none" w="sm" len="sm"/>
            <a:tailEnd type="none" w="sm" len="sm"/>
          </a:ln>
        </p:spPr>
      </p:cxnSp>
      <p:sp>
        <p:nvSpPr>
          <p:cNvPr id="424" name="Google Shape;424;p71"/>
          <p:cNvSpPr txBox="1"/>
          <p:nvPr/>
        </p:nvSpPr>
        <p:spPr>
          <a:xfrm>
            <a:off x="2553635" y="2671552"/>
            <a:ext cx="717000" cy="369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Calibri"/>
                <a:ea typeface="Calibri"/>
                <a:cs typeface="Calibri"/>
                <a:sym typeface="Calibri"/>
              </a:rPr>
              <a:t>x(i-1)</a:t>
            </a:r>
            <a:endParaRPr sz="1500" b="0" i="0" u="none" strike="noStrike" cap="none">
              <a:solidFill>
                <a:srgbClr val="000000"/>
              </a:solidFill>
              <a:latin typeface="Calibri"/>
              <a:ea typeface="Calibri"/>
              <a:cs typeface="Calibri"/>
              <a:sym typeface="Calibri"/>
            </a:endParaRPr>
          </a:p>
        </p:txBody>
      </p:sp>
      <p:sp>
        <p:nvSpPr>
          <p:cNvPr id="425" name="Google Shape;425;p71"/>
          <p:cNvSpPr txBox="1"/>
          <p:nvPr/>
        </p:nvSpPr>
        <p:spPr>
          <a:xfrm>
            <a:off x="3335116" y="2452796"/>
            <a:ext cx="717000" cy="369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Calibri"/>
                <a:ea typeface="Calibri"/>
                <a:cs typeface="Calibri"/>
                <a:sym typeface="Calibri"/>
              </a:rPr>
              <a:t>x(i)</a:t>
            </a:r>
            <a:endParaRPr sz="1500" b="0" i="0" u="none" strike="noStrike" cap="none">
              <a:solidFill>
                <a:srgbClr val="000000"/>
              </a:solidFill>
              <a:latin typeface="Calibri"/>
              <a:ea typeface="Calibri"/>
              <a:cs typeface="Calibri"/>
              <a:sym typeface="Calibri"/>
            </a:endParaRPr>
          </a:p>
        </p:txBody>
      </p:sp>
      <p:sp>
        <p:nvSpPr>
          <p:cNvPr id="426" name="Google Shape;426;p71"/>
          <p:cNvSpPr txBox="1"/>
          <p:nvPr/>
        </p:nvSpPr>
        <p:spPr>
          <a:xfrm>
            <a:off x="1087822" y="1431162"/>
            <a:ext cx="4579088" cy="307777"/>
          </a:xfrm>
          <a:prstGeom prst="rect">
            <a:avLst/>
          </a:prstGeom>
          <a:blipFill rotWithShape="1">
            <a:blip r:embed="rId3">
              <a:alphaModFix/>
            </a:blip>
            <a:stretch>
              <a:fillRect b="-39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
        <p:nvSpPr>
          <p:cNvPr id="427" name="Google Shape;427;p71"/>
          <p:cNvSpPr txBox="1"/>
          <p:nvPr/>
        </p:nvSpPr>
        <p:spPr>
          <a:xfrm>
            <a:off x="1942104" y="1786022"/>
            <a:ext cx="4947684" cy="307777"/>
          </a:xfrm>
          <a:prstGeom prst="rect">
            <a:avLst/>
          </a:prstGeom>
          <a:blipFill rotWithShape="1">
            <a:blip r:embed="rId4">
              <a:alphaModFix/>
            </a:blip>
            <a:stretch>
              <a:fillRect b="-39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Binary to Ternary</a:t>
            </a:r>
            <a:endParaRPr/>
          </a:p>
        </p:txBody>
      </p:sp>
      <p:sp>
        <p:nvSpPr>
          <p:cNvPr id="433" name="Google Shape;433;p7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1200"/>
              </a:spcBef>
              <a:spcAft>
                <a:spcPts val="1200"/>
              </a:spcAft>
              <a:buSzPts val="1018"/>
              <a:buNone/>
            </a:pPr>
            <a:r>
              <a:rPr lang="en"/>
              <a:t>012111000110012100121110011001100121001100121000011001111121012101100012111111210111211100121001111111221121122101111001111110121110000111111001112101100110000111221110001210121012111000121011012100110012100001112100001210000122211101111122112211221111111111222100012211210122100110121001111121011121122211100001101211100110012101211211101210011011122211210110012210121121122211210121011012221122210111221012111110000111100111210012111012210111100111112101112101100011122211210012111001210121110111211112112211221000111101211210001211100110011000121121001211221121111211100011012112111012210001211112111011000111210001100121001210121121001211112101101210011110111101101221012100011011111211210001112210110110001211221122112112100111211101101211101211100121001101221012112221000110122101100001112210011110122101100001101211221122211101211221001210121012101101111001111000121110122211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3"/>
          <p:cNvSpPr txBox="1">
            <a:spLocks noGrp="1"/>
          </p:cNvSpPr>
          <p:nvPr>
            <p:ph type="title"/>
          </p:nvPr>
        </p:nvSpPr>
        <p:spPr>
          <a:xfrm>
            <a:off x="363815" y="0"/>
            <a:ext cx="8308918" cy="114345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800"/>
              </a:spcBef>
              <a:spcAft>
                <a:spcPts val="0"/>
              </a:spcAft>
              <a:buClr>
                <a:schemeClr val="dk1"/>
              </a:buClr>
              <a:buSzPts val="800"/>
              <a:buFont typeface="Arial"/>
              <a:buNone/>
            </a:pPr>
            <a:r>
              <a:rPr lang="en" sz="2800" b="1"/>
              <a:t>Ternary </a:t>
            </a:r>
            <a:r>
              <a:rPr lang="en" sz="2800"/>
              <a:t>t</a:t>
            </a:r>
            <a:r>
              <a:rPr lang="en" sz="2800" b="1"/>
              <a:t>o ACGT Conversion  </a:t>
            </a:r>
            <a:endParaRPr sz="6000"/>
          </a:p>
        </p:txBody>
      </p:sp>
      <p:graphicFrame>
        <p:nvGraphicFramePr>
          <p:cNvPr id="439" name="Google Shape;439;p73"/>
          <p:cNvGraphicFramePr/>
          <p:nvPr/>
        </p:nvGraphicFramePr>
        <p:xfrm>
          <a:off x="2586180" y="1824185"/>
          <a:ext cx="3000000" cy="3000000"/>
        </p:xfrm>
        <a:graphic>
          <a:graphicData uri="http://schemas.openxmlformats.org/drawingml/2006/table">
            <a:tbl>
              <a:tblPr>
                <a:noFill/>
                <a:tableStyleId>{C9DBAAA2-1F01-4BF1-96B9-B5222812E724}</a:tableStyleId>
              </a:tblPr>
              <a:tblGrid>
                <a:gridCol w="925550"/>
                <a:gridCol w="925550"/>
                <a:gridCol w="925550"/>
                <a:gridCol w="925550"/>
              </a:tblGrid>
              <a:tr h="521025">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2100"/>
                        <a:buFont typeface="Arial"/>
                        <a:buNone/>
                      </a:pPr>
                      <a:r>
                        <a:rPr lang="en" sz="2100" u="none" strike="noStrike" cap="none">
                          <a:solidFill>
                            <a:schemeClr val="dk2"/>
                          </a:solidFill>
                        </a:rPr>
                        <a:t>0</a:t>
                      </a:r>
                      <a:endParaRPr sz="2100" u="none" strike="noStrike" cap="none">
                        <a:solidFill>
                          <a:schemeClr val="dk2"/>
                        </a:solidFill>
                        <a:latin typeface="Calibri"/>
                        <a:ea typeface="Calibri"/>
                        <a:cs typeface="Calibri"/>
                        <a:sym typeface="Calibri"/>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1</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2</a:t>
                      </a:r>
                      <a:endParaRPr sz="1800" u="none" strike="noStrike" cap="none">
                        <a:solidFill>
                          <a:schemeClr val="dk2"/>
                        </a:solidFill>
                      </a:endParaRPr>
                    </a:p>
                  </a:txBody>
                  <a:tcPr marL="68575" marR="68575" marT="68575" marB="68575"/>
                </a:tc>
              </a:tr>
              <a:tr h="5713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C</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G</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T</a:t>
                      </a:r>
                      <a:endParaRPr sz="1800" u="none" strike="noStrike" cap="none">
                        <a:solidFill>
                          <a:schemeClr val="dk2"/>
                        </a:solidFill>
                      </a:endParaRPr>
                    </a:p>
                  </a:txBody>
                  <a:tcPr marL="68575" marR="68575" marT="68575" marB="68575"/>
                </a:tc>
              </a:tr>
              <a:tr h="5713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C</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G</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a:t>
                      </a:r>
                      <a:endParaRPr sz="1800" u="none" strike="noStrike" cap="none">
                        <a:solidFill>
                          <a:schemeClr val="dk2"/>
                        </a:solidFill>
                      </a:endParaRPr>
                    </a:p>
                  </a:txBody>
                  <a:tcPr marL="68575" marR="68575" marT="68575" marB="68575"/>
                </a:tc>
              </a:tr>
              <a:tr h="5713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G</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C</a:t>
                      </a:r>
                      <a:endParaRPr sz="1800" u="none" strike="noStrike" cap="none">
                        <a:solidFill>
                          <a:schemeClr val="dk2"/>
                        </a:solidFill>
                      </a:endParaRPr>
                    </a:p>
                  </a:txBody>
                  <a:tcPr marL="68575" marR="68575" marT="68575" marB="68575"/>
                </a:tc>
              </a:tr>
              <a:tr h="5713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C</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G</a:t>
                      </a:r>
                      <a:endParaRPr sz="1800" u="none" strike="noStrike" cap="none">
                        <a:solidFill>
                          <a:schemeClr val="dk2"/>
                        </a:solidFill>
                      </a:endParaRPr>
                    </a:p>
                  </a:txBody>
                  <a:tcPr marL="68575" marR="68575" marT="68575" marB="68575"/>
                </a:tc>
              </a:tr>
            </a:tbl>
          </a:graphicData>
        </a:graphic>
      </p:graphicFrame>
      <p:cxnSp>
        <p:nvCxnSpPr>
          <p:cNvPr id="440" name="Google Shape;440;p73"/>
          <p:cNvCxnSpPr/>
          <p:nvPr/>
        </p:nvCxnSpPr>
        <p:spPr>
          <a:xfrm>
            <a:off x="2595160" y="1824185"/>
            <a:ext cx="921434" cy="527539"/>
          </a:xfrm>
          <a:prstGeom prst="straightConnector1">
            <a:avLst/>
          </a:prstGeom>
          <a:noFill/>
          <a:ln w="12700" cap="flat" cmpd="sng">
            <a:solidFill>
              <a:srgbClr val="93D3CD"/>
            </a:solidFill>
            <a:prstDash val="solid"/>
            <a:round/>
            <a:headEnd type="none" w="sm" len="sm"/>
            <a:tailEnd type="none" w="sm" len="sm"/>
          </a:ln>
        </p:spPr>
      </p:cxnSp>
      <p:sp>
        <p:nvSpPr>
          <p:cNvPr id="441" name="Google Shape;441;p73"/>
          <p:cNvSpPr txBox="1"/>
          <p:nvPr/>
        </p:nvSpPr>
        <p:spPr>
          <a:xfrm>
            <a:off x="2571140" y="2043947"/>
            <a:ext cx="6490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y(i-1)</a:t>
            </a:r>
            <a:endParaRPr sz="1400" b="0" i="0" u="none" strike="noStrike" cap="none">
              <a:solidFill>
                <a:srgbClr val="000000"/>
              </a:solidFill>
              <a:latin typeface="Arial"/>
              <a:ea typeface="Arial"/>
              <a:cs typeface="Arial"/>
              <a:sym typeface="Arial"/>
            </a:endParaRPr>
          </a:p>
        </p:txBody>
      </p:sp>
      <p:sp>
        <p:nvSpPr>
          <p:cNvPr id="442" name="Google Shape;442;p73"/>
          <p:cNvSpPr txBox="1"/>
          <p:nvPr/>
        </p:nvSpPr>
        <p:spPr>
          <a:xfrm>
            <a:off x="3024225" y="1826726"/>
            <a:ext cx="5486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x(i)</a:t>
            </a:r>
            <a:endParaRPr sz="1400" b="0" i="0" u="none" strike="noStrike" cap="none">
              <a:solidFill>
                <a:srgbClr val="000000"/>
              </a:solidFill>
              <a:latin typeface="Arial"/>
              <a:ea typeface="Arial"/>
              <a:cs typeface="Arial"/>
              <a:sym typeface="Arial"/>
            </a:endParaRPr>
          </a:p>
        </p:txBody>
      </p:sp>
      <p:sp>
        <p:nvSpPr>
          <p:cNvPr id="443" name="Google Shape;443;p73"/>
          <p:cNvSpPr txBox="1"/>
          <p:nvPr/>
        </p:nvSpPr>
        <p:spPr>
          <a:xfrm>
            <a:off x="2511387" y="1196068"/>
            <a:ext cx="3646525" cy="338554"/>
          </a:xfrm>
          <a:prstGeom prst="rect">
            <a:avLst/>
          </a:prstGeom>
          <a:blipFill rotWithShape="1">
            <a:blip r:embed="rId3">
              <a:alphaModFix/>
            </a:blip>
            <a:stretch>
              <a:fillRect l="-1002" t="-5356" b="-2142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6"/>
          <p:cNvSpPr txBox="1">
            <a:spLocks noGrp="1"/>
          </p:cNvSpPr>
          <p:nvPr>
            <p:ph type="ctrTitle"/>
          </p:nvPr>
        </p:nvSpPr>
        <p:spPr>
          <a:xfrm>
            <a:off x="1143000" y="234460"/>
            <a:ext cx="6858000" cy="1790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r>
              <a:rPr lang="en"/>
              <a:t>Team Members</a:t>
            </a:r>
            <a:endParaRPr>
              <a:solidFill>
                <a:schemeClr val="accent1"/>
              </a:solidFill>
            </a:endParaRPr>
          </a:p>
        </p:txBody>
      </p:sp>
      <p:sp>
        <p:nvSpPr>
          <p:cNvPr id="298" name="Google Shape;298;p56"/>
          <p:cNvSpPr txBox="1">
            <a:spLocks noGrp="1"/>
          </p:cNvSpPr>
          <p:nvPr>
            <p:ph type="subTitle" idx="1"/>
          </p:nvPr>
        </p:nvSpPr>
        <p:spPr>
          <a:xfrm>
            <a:off x="907250" y="1245999"/>
            <a:ext cx="6858000" cy="7791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sz="2100" b="1">
              <a:solidFill>
                <a:srgbClr val="6D9EEB"/>
              </a:solidFill>
            </a:endParaRPr>
          </a:p>
          <a:p>
            <a:pPr marL="0" lvl="0" indent="0" algn="ctr" rtl="0">
              <a:lnSpc>
                <a:spcPct val="100000"/>
              </a:lnSpc>
              <a:spcBef>
                <a:spcPts val="0"/>
              </a:spcBef>
              <a:spcAft>
                <a:spcPts val="0"/>
              </a:spcAft>
              <a:buSzPts val="2400"/>
              <a:buNone/>
            </a:pPr>
            <a:endParaRPr sz="2100" b="1">
              <a:solidFill>
                <a:srgbClr val="6D9EEB"/>
              </a:solidFill>
            </a:endParaRPr>
          </a:p>
          <a:p>
            <a:pPr marL="0" lvl="0" indent="0" algn="ctr" rtl="0">
              <a:lnSpc>
                <a:spcPct val="100000"/>
              </a:lnSpc>
              <a:spcBef>
                <a:spcPts val="0"/>
              </a:spcBef>
              <a:spcAft>
                <a:spcPts val="0"/>
              </a:spcAft>
              <a:buClr>
                <a:schemeClr val="dk1"/>
              </a:buClr>
              <a:buSzPts val="800"/>
              <a:buFont typeface="Arial"/>
              <a:buNone/>
            </a:pPr>
            <a:endParaRPr sz="2100" b="1"/>
          </a:p>
          <a:p>
            <a:pPr marL="0" lvl="0" indent="0" algn="ctr" rtl="0">
              <a:lnSpc>
                <a:spcPct val="100000"/>
              </a:lnSpc>
              <a:spcBef>
                <a:spcPts val="0"/>
              </a:spcBef>
              <a:spcAft>
                <a:spcPts val="0"/>
              </a:spcAft>
              <a:buClr>
                <a:schemeClr val="dk1"/>
              </a:buClr>
              <a:buSzPts val="800"/>
              <a:buFont typeface="Arial"/>
              <a:buNone/>
            </a:pPr>
            <a:r>
              <a:rPr lang="en" sz="1800">
                <a:solidFill>
                  <a:schemeClr val="accent5"/>
                </a:solidFill>
              </a:rPr>
              <a:t>Nilay Shah	201901026</a:t>
            </a:r>
            <a:endParaRPr sz="1800">
              <a:solidFill>
                <a:schemeClr val="accent5"/>
              </a:solidFill>
            </a:endParaRPr>
          </a:p>
          <a:p>
            <a:pPr marL="0" lvl="0" indent="0" algn="ctr" rtl="0">
              <a:lnSpc>
                <a:spcPct val="100000"/>
              </a:lnSpc>
              <a:spcBef>
                <a:spcPts val="0"/>
              </a:spcBef>
              <a:spcAft>
                <a:spcPts val="0"/>
              </a:spcAft>
              <a:buClr>
                <a:schemeClr val="dk1"/>
              </a:buClr>
              <a:buSzPts val="800"/>
              <a:buFont typeface="Arial"/>
              <a:buNone/>
            </a:pPr>
            <a:r>
              <a:rPr lang="en" sz="1800">
                <a:solidFill>
                  <a:schemeClr val="accent5"/>
                </a:solidFill>
              </a:rPr>
              <a:t>Kathan Sanghavi	201901053</a:t>
            </a:r>
            <a:endParaRPr sz="1800">
              <a:solidFill>
                <a:schemeClr val="accent5"/>
              </a:solidFill>
            </a:endParaRPr>
          </a:p>
          <a:p>
            <a:pPr marL="0" lvl="0" indent="0" algn="ctr" rtl="0">
              <a:lnSpc>
                <a:spcPct val="100000"/>
              </a:lnSpc>
              <a:spcBef>
                <a:spcPts val="0"/>
              </a:spcBef>
              <a:spcAft>
                <a:spcPts val="0"/>
              </a:spcAft>
              <a:buClr>
                <a:schemeClr val="dk1"/>
              </a:buClr>
              <a:buSzPts val="800"/>
              <a:buFont typeface="Arial"/>
              <a:buNone/>
            </a:pPr>
            <a:r>
              <a:rPr lang="en" sz="1800">
                <a:solidFill>
                  <a:schemeClr val="accent5"/>
                </a:solidFill>
              </a:rPr>
              <a:t>Aayush Prajapati	201901099</a:t>
            </a:r>
            <a:endParaRPr sz="1800">
              <a:solidFill>
                <a:schemeClr val="accent5"/>
              </a:solidFill>
            </a:endParaRPr>
          </a:p>
          <a:p>
            <a:pPr marL="0" lvl="0" indent="0" algn="ctr" rtl="0">
              <a:lnSpc>
                <a:spcPct val="100000"/>
              </a:lnSpc>
              <a:spcBef>
                <a:spcPts val="0"/>
              </a:spcBef>
              <a:spcAft>
                <a:spcPts val="0"/>
              </a:spcAft>
              <a:buClr>
                <a:schemeClr val="dk1"/>
              </a:buClr>
              <a:buSzPts val="800"/>
              <a:buFont typeface="Arial"/>
              <a:buNone/>
            </a:pPr>
            <a:r>
              <a:rPr lang="en" sz="1800">
                <a:solidFill>
                  <a:schemeClr val="accent5"/>
                </a:solidFill>
              </a:rPr>
              <a:t>Yash Sakaria	201901165</a:t>
            </a:r>
            <a:endParaRPr sz="1800">
              <a:solidFill>
                <a:schemeClr val="accent5"/>
              </a:solidFill>
            </a:endParaRPr>
          </a:p>
          <a:p>
            <a:pPr marL="0" lvl="0" indent="0" algn="ctr" rtl="0">
              <a:lnSpc>
                <a:spcPct val="100000"/>
              </a:lnSpc>
              <a:spcBef>
                <a:spcPts val="0"/>
              </a:spcBef>
              <a:spcAft>
                <a:spcPts val="0"/>
              </a:spcAft>
              <a:buClr>
                <a:schemeClr val="dk1"/>
              </a:buClr>
              <a:buSzPts val="800"/>
              <a:buFont typeface="Arial"/>
              <a:buNone/>
            </a:pPr>
            <a:r>
              <a:rPr lang="en" sz="1800">
                <a:solidFill>
                  <a:schemeClr val="accent5"/>
                </a:solidFill>
              </a:rPr>
              <a:t>Ronak Jethava	201901174</a:t>
            </a:r>
            <a:endParaRPr sz="1800">
              <a:solidFill>
                <a:schemeClr val="accent5"/>
              </a:solidFill>
            </a:endParaRPr>
          </a:p>
          <a:p>
            <a:pPr marL="0" lvl="0" indent="0" algn="ctr" rtl="0">
              <a:lnSpc>
                <a:spcPct val="100000"/>
              </a:lnSpc>
              <a:spcBef>
                <a:spcPts val="0"/>
              </a:spcBef>
              <a:spcAft>
                <a:spcPts val="0"/>
              </a:spcAft>
              <a:buClr>
                <a:schemeClr val="dk1"/>
              </a:buClr>
              <a:buSzPts val="800"/>
              <a:buFont typeface="Arial"/>
              <a:buNone/>
            </a:pPr>
            <a:r>
              <a:rPr lang="en" sz="1800">
                <a:solidFill>
                  <a:schemeClr val="accent5"/>
                </a:solidFill>
              </a:rPr>
              <a:t>Parth Prajapati	201901429</a:t>
            </a:r>
            <a:endParaRPr sz="1800">
              <a:solidFill>
                <a:schemeClr val="accent5"/>
              </a:solidFill>
            </a:endParaRPr>
          </a:p>
          <a:p>
            <a:pPr marL="0" lvl="0" indent="0" algn="ctr" rtl="0">
              <a:lnSpc>
                <a:spcPct val="100000"/>
              </a:lnSpc>
              <a:spcBef>
                <a:spcPts val="0"/>
              </a:spcBef>
              <a:spcAft>
                <a:spcPts val="0"/>
              </a:spcAft>
              <a:buClr>
                <a:schemeClr val="dk1"/>
              </a:buClr>
              <a:buSzPts val="800"/>
              <a:buFont typeface="Arial"/>
              <a:buNone/>
            </a:pPr>
            <a:endParaRPr sz="2100" b="1"/>
          </a:p>
          <a:p>
            <a:pPr marL="0" lvl="0" indent="0" algn="ctr" rtl="0">
              <a:lnSpc>
                <a:spcPct val="100000"/>
              </a:lnSpc>
              <a:spcBef>
                <a:spcPts val="0"/>
              </a:spcBef>
              <a:spcAft>
                <a:spcPts val="0"/>
              </a:spcAft>
              <a:buSzPts val="2400"/>
              <a:buNone/>
            </a:pPr>
            <a:endParaRPr sz="21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Ternary to ACGT</a:t>
            </a:r>
            <a:endParaRPr/>
          </a:p>
        </p:txBody>
      </p:sp>
      <p:sp>
        <p:nvSpPr>
          <p:cNvPr id="449" name="Google Shape;449;p7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1200"/>
              </a:spcBef>
              <a:spcAft>
                <a:spcPts val="1200"/>
              </a:spcAft>
              <a:buSzPts val="1400"/>
              <a:buNone/>
            </a:pPr>
            <a:r>
              <a:rPr lang="en"/>
              <a:t>ACTGAGACGTCTACTGACGATCTCGTCTACTCGTCAGTAGACGATCGTACTCGTCTCTCAGTCAGTCTACGATCTCTCTGACTCTGAGACGATCGTCTCTCTCATCTGAGCAGTCTCTACTCTCTCGATCTCGTACTCTCTCGTCTCAGTCTACTCGTACTCTGCTCTACGATCGATCGATCTCGTAGCTAGACTGACGAGTAGCTACGTCTCAGTACGATCGTACTGCAGAGTCTCTCATCTGCTCATCTCTCTCTCTGCAGTACTGCTCAGTCATCGTCTAGCTACTCTCTGACTCTGAGCATCTCGTACTCGATCTCGTCTACTGACTGAGCTCTAGCTACTCGAGATGCTCAGTCTACTGCTAGCTCAGATGCTCAGTCAGTCTAGCATCTGCAGTCTCATCGATCTCTCGTACTCTCGTCTCAGTAGCTCTAGCAGTCTCTACTCTCTGACTCTGACTCGTAGAGCATCTGACGATCTCGTCAGTCAGAGTCTCAGAGATCTGCTCATCGTAGAGACTGAGCTACGATCTCGTCTACTCGTAGCTCAGTAGCTCATCTGAGAGCTCTACGAGTCAGAT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Decoder</a:t>
            </a:r>
            <a:endParaRPr/>
          </a:p>
        </p:txBody>
      </p:sp>
      <p:grpSp>
        <p:nvGrpSpPr>
          <p:cNvPr id="455" name="Google Shape;455;p75"/>
          <p:cNvGrpSpPr/>
          <p:nvPr/>
        </p:nvGrpSpPr>
        <p:grpSpPr>
          <a:xfrm>
            <a:off x="701432" y="1371257"/>
            <a:ext cx="7741144" cy="3259341"/>
            <a:chOff x="97043" y="2718"/>
            <a:chExt cx="10321525" cy="4345788"/>
          </a:xfrm>
        </p:grpSpPr>
        <p:sp>
          <p:nvSpPr>
            <p:cNvPr id="456" name="Google Shape;456;p75"/>
            <p:cNvSpPr/>
            <p:nvPr/>
          </p:nvSpPr>
          <p:spPr>
            <a:xfrm>
              <a:off x="97043" y="2718"/>
              <a:ext cx="2716200" cy="16296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75"/>
            <p:cNvSpPr txBox="1"/>
            <p:nvPr/>
          </p:nvSpPr>
          <p:spPr>
            <a:xfrm>
              <a:off x="144776" y="50451"/>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ACGT to Ternary</a:t>
              </a:r>
              <a:endParaRPr sz="2300" b="0" i="0" u="none" strike="noStrike" cap="none">
                <a:solidFill>
                  <a:schemeClr val="lt1"/>
                </a:solidFill>
                <a:latin typeface="Calibri"/>
                <a:ea typeface="Calibri"/>
                <a:cs typeface="Calibri"/>
                <a:sym typeface="Calibri"/>
              </a:endParaRPr>
            </a:p>
          </p:txBody>
        </p:sp>
        <p:sp>
          <p:nvSpPr>
            <p:cNvPr id="458" name="Google Shape;458;p75"/>
            <p:cNvSpPr/>
            <p:nvPr/>
          </p:nvSpPr>
          <p:spPr>
            <a:xfrm>
              <a:off x="3052255" y="480767"/>
              <a:ext cx="575700" cy="673500"/>
            </a:xfrm>
            <a:prstGeom prst="righ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75"/>
            <p:cNvSpPr txBox="1"/>
            <p:nvPr/>
          </p:nvSpPr>
          <p:spPr>
            <a:xfrm>
              <a:off x="3052255"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60" name="Google Shape;460;p75"/>
            <p:cNvSpPr/>
            <p:nvPr/>
          </p:nvSpPr>
          <p:spPr>
            <a:xfrm>
              <a:off x="3899706" y="2718"/>
              <a:ext cx="2716200" cy="1629600"/>
            </a:xfrm>
            <a:prstGeom prst="roundRect">
              <a:avLst>
                <a:gd name="adj" fmla="val 10000"/>
              </a:avLst>
            </a:prstGeom>
            <a:solidFill>
              <a:srgbClr val="B1F51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75"/>
            <p:cNvSpPr txBox="1"/>
            <p:nvPr/>
          </p:nvSpPr>
          <p:spPr>
            <a:xfrm>
              <a:off x="3947439" y="50451"/>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Ternary to Binary Data</a:t>
              </a:r>
              <a:endParaRPr sz="2300" b="0" i="0" u="none" strike="noStrike" cap="none">
                <a:solidFill>
                  <a:schemeClr val="lt1"/>
                </a:solidFill>
                <a:latin typeface="Calibri"/>
                <a:ea typeface="Calibri"/>
                <a:cs typeface="Calibri"/>
                <a:sym typeface="Calibri"/>
              </a:endParaRPr>
            </a:p>
          </p:txBody>
        </p:sp>
        <p:sp>
          <p:nvSpPr>
            <p:cNvPr id="462" name="Google Shape;462;p75"/>
            <p:cNvSpPr/>
            <p:nvPr/>
          </p:nvSpPr>
          <p:spPr>
            <a:xfrm>
              <a:off x="6854918" y="480767"/>
              <a:ext cx="575700" cy="673500"/>
            </a:xfrm>
            <a:prstGeom prst="rightArrow">
              <a:avLst>
                <a:gd name="adj1" fmla="val 60000"/>
                <a:gd name="adj2" fmla="val 50000"/>
              </a:avLst>
            </a:prstGeom>
            <a:solidFill>
              <a:srgbClr val="93F31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75"/>
            <p:cNvSpPr txBox="1"/>
            <p:nvPr/>
          </p:nvSpPr>
          <p:spPr>
            <a:xfrm>
              <a:off x="6854918"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64" name="Google Shape;464;p75"/>
            <p:cNvSpPr/>
            <p:nvPr/>
          </p:nvSpPr>
          <p:spPr>
            <a:xfrm>
              <a:off x="7702368" y="2718"/>
              <a:ext cx="2716200" cy="1629600"/>
            </a:xfrm>
            <a:prstGeom prst="roundRect">
              <a:avLst>
                <a:gd name="adj" fmla="val 10000"/>
              </a:avLst>
            </a:prstGeom>
            <a:solidFill>
              <a:srgbClr val="44EC2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75"/>
            <p:cNvSpPr txBox="1"/>
            <p:nvPr/>
          </p:nvSpPr>
          <p:spPr>
            <a:xfrm>
              <a:off x="7750101" y="50451"/>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b="0" i="0" u="none" strike="noStrike" cap="none">
                  <a:solidFill>
                    <a:schemeClr val="lt1"/>
                  </a:solidFill>
                  <a:latin typeface="Calibri"/>
                  <a:ea typeface="Calibri"/>
                  <a:cs typeface="Calibri"/>
                  <a:sym typeface="Calibri"/>
                </a:rPr>
                <a:t>PGP Decryption</a:t>
              </a:r>
              <a:endParaRPr sz="2300" b="0" i="0" u="none" strike="noStrike" cap="none">
                <a:solidFill>
                  <a:schemeClr val="lt1"/>
                </a:solidFill>
                <a:latin typeface="Calibri"/>
                <a:ea typeface="Calibri"/>
                <a:cs typeface="Calibri"/>
                <a:sym typeface="Calibri"/>
              </a:endParaRPr>
            </a:p>
          </p:txBody>
        </p:sp>
        <p:sp>
          <p:nvSpPr>
            <p:cNvPr id="466" name="Google Shape;466;p75"/>
            <p:cNvSpPr/>
            <p:nvPr/>
          </p:nvSpPr>
          <p:spPr>
            <a:xfrm rot="5400000">
              <a:off x="8772669" y="1822556"/>
              <a:ext cx="575700" cy="673500"/>
            </a:xfrm>
            <a:prstGeom prst="rightArrow">
              <a:avLst>
                <a:gd name="adj1" fmla="val 60000"/>
                <a:gd name="adj2" fmla="val 50000"/>
              </a:avLst>
            </a:prstGeom>
            <a:solidFill>
              <a:srgbClr val="2EE84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75"/>
            <p:cNvSpPr txBox="1"/>
            <p:nvPr/>
          </p:nvSpPr>
          <p:spPr>
            <a:xfrm>
              <a:off x="8858378" y="1871456"/>
              <a:ext cx="404100" cy="4032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68" name="Google Shape;468;p75"/>
            <p:cNvSpPr/>
            <p:nvPr/>
          </p:nvSpPr>
          <p:spPr>
            <a:xfrm>
              <a:off x="7702368" y="2718906"/>
              <a:ext cx="2716200" cy="1629600"/>
            </a:xfrm>
            <a:prstGeom prst="roundRect">
              <a:avLst>
                <a:gd name="adj" fmla="val 10000"/>
              </a:avLst>
            </a:prstGeom>
            <a:solidFill>
              <a:srgbClr val="38E37A"/>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75"/>
            <p:cNvSpPr txBox="1"/>
            <p:nvPr/>
          </p:nvSpPr>
          <p:spPr>
            <a:xfrm>
              <a:off x="7750101" y="2766639"/>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b="0" i="0" u="none" strike="noStrike" cap="none">
                  <a:solidFill>
                    <a:schemeClr val="lt1"/>
                  </a:solidFill>
                  <a:latin typeface="Calibri"/>
                  <a:ea typeface="Calibri"/>
                  <a:cs typeface="Calibri"/>
                  <a:sym typeface="Calibri"/>
                </a:rPr>
                <a:t>Polar Decoder</a:t>
              </a:r>
              <a:endParaRPr sz="2300" b="0" i="0" u="none" strike="noStrike" cap="none">
                <a:solidFill>
                  <a:schemeClr val="lt1"/>
                </a:solidFill>
                <a:latin typeface="Calibri"/>
                <a:ea typeface="Calibri"/>
                <a:cs typeface="Calibri"/>
                <a:sym typeface="Calibri"/>
              </a:endParaRPr>
            </a:p>
          </p:txBody>
        </p:sp>
        <p:sp>
          <p:nvSpPr>
            <p:cNvPr id="470" name="Google Shape;470;p75"/>
            <p:cNvSpPr/>
            <p:nvPr/>
          </p:nvSpPr>
          <p:spPr>
            <a:xfrm rot="10800000">
              <a:off x="6887643" y="3197069"/>
              <a:ext cx="575700" cy="673500"/>
            </a:xfrm>
            <a:prstGeom prst="rightArrow">
              <a:avLst>
                <a:gd name="adj1" fmla="val 60000"/>
                <a:gd name="adj2" fmla="val 50000"/>
              </a:avLst>
            </a:prstGeom>
            <a:solidFill>
              <a:srgbClr val="44DEBE"/>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75"/>
            <p:cNvSpPr txBox="1"/>
            <p:nvPr/>
          </p:nvSpPr>
          <p:spPr>
            <a:xfrm>
              <a:off x="7060261"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72" name="Google Shape;472;p75"/>
            <p:cNvSpPr/>
            <p:nvPr/>
          </p:nvSpPr>
          <p:spPr>
            <a:xfrm>
              <a:off x="3899706" y="2718906"/>
              <a:ext cx="2716200" cy="1629600"/>
            </a:xfrm>
            <a:prstGeom prst="roundRect">
              <a:avLst>
                <a:gd name="adj" fmla="val 10000"/>
              </a:avLst>
            </a:prstGeom>
            <a:solidFill>
              <a:srgbClr val="49DCD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75"/>
            <p:cNvSpPr txBox="1"/>
            <p:nvPr/>
          </p:nvSpPr>
          <p:spPr>
            <a:xfrm>
              <a:off x="3947439" y="2766639"/>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Huffman Decompression</a:t>
              </a:r>
              <a:endParaRPr sz="2300" b="0" i="0" u="none" strike="noStrike" cap="none">
                <a:solidFill>
                  <a:schemeClr val="lt1"/>
                </a:solidFill>
                <a:latin typeface="Calibri"/>
                <a:ea typeface="Calibri"/>
                <a:cs typeface="Calibri"/>
                <a:sym typeface="Calibri"/>
              </a:endParaRPr>
            </a:p>
          </p:txBody>
        </p:sp>
        <p:sp>
          <p:nvSpPr>
            <p:cNvPr id="474" name="Google Shape;474;p75"/>
            <p:cNvSpPr/>
            <p:nvPr/>
          </p:nvSpPr>
          <p:spPr>
            <a:xfrm rot="10800000">
              <a:off x="3084980" y="3197069"/>
              <a:ext cx="575700" cy="673500"/>
            </a:xfrm>
            <a:prstGeom prst="rightArrow">
              <a:avLst>
                <a:gd name="adj1" fmla="val 60000"/>
                <a:gd name="adj2" fmla="val 50000"/>
              </a:avLst>
            </a:prstGeom>
            <a:solidFill>
              <a:srgbClr val="5999D5"/>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75"/>
            <p:cNvSpPr txBox="1"/>
            <p:nvPr/>
          </p:nvSpPr>
          <p:spPr>
            <a:xfrm>
              <a:off x="3257598"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76" name="Google Shape;476;p75"/>
            <p:cNvSpPr/>
            <p:nvPr/>
          </p:nvSpPr>
          <p:spPr>
            <a:xfrm>
              <a:off x="97043" y="2718906"/>
              <a:ext cx="2716200" cy="1629600"/>
            </a:xfrm>
            <a:prstGeom prst="roundRect">
              <a:avLst>
                <a:gd name="adj" fmla="val 10000"/>
              </a:avLst>
            </a:prstGeom>
            <a:solidFill>
              <a:srgbClr val="5999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75"/>
            <p:cNvSpPr txBox="1"/>
            <p:nvPr/>
          </p:nvSpPr>
          <p:spPr>
            <a:xfrm>
              <a:off x="144776" y="2766639"/>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Text File</a:t>
              </a:r>
              <a:endParaRPr sz="23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ACGT Data</a:t>
            </a:r>
            <a:endParaRPr/>
          </a:p>
        </p:txBody>
      </p:sp>
      <p:sp>
        <p:nvSpPr>
          <p:cNvPr id="483" name="Google Shape;483;p7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39700" lvl="0" indent="0" algn="l" rtl="0">
              <a:lnSpc>
                <a:spcPct val="90000"/>
              </a:lnSpc>
              <a:spcBef>
                <a:spcPts val="800"/>
              </a:spcBef>
              <a:spcAft>
                <a:spcPts val="0"/>
              </a:spcAft>
              <a:buSzPts val="1400"/>
              <a:buNone/>
            </a:pPr>
            <a:r>
              <a:rPr lang="en"/>
              <a:t>ACTGAGACGTCTACTGACGATCTCGTCTACTCGTCAGTAGACGATCGTACTCGTCTCTCAGTCAGTCTACGATCTCTCTGACTCTGAGACGATCGTCTCTCTCATCTGAGCAGTCTCTACTCTCTCGATCTCGTACTCTCTCGTCTCAGTCTACTCGTACTCTGCTCTACGATCGATCGATCTCGTAGCTAGACTGACGAGTAGCTACGTCTCAGTACGATCGTACTGCAGAGTCTCTCATCTGCTCATCTCTCTCTCTGCAGTACTGCTCAGTCATCGTCTAGCTACTCTCTGACTCTGAGCATCTCGTACTCGATCTCGTCTACTGACTGAGCTCTAGCTACTCGAGATGCTCAGTCTACTGCTAGCTCAGATGCTCAGTCAGTCTAGCATCTGCAGTCTCATCGATCTCTCGTACTCTCGTCTCAGTAGCTCTAGCAGTCTCTACTCTCTGACTCTGACTCGTAGAGCATCTGACGATCTCGTCAGTCAGAGTCTCAGAGATCTGCTCATCGTAGAGACTGAGCTACGATCTCGTCTACTCGTAGCTCAGTAGCTCATCTGAGAGCTCTACGAGTCAGATCT..</a:t>
            </a:r>
            <a:endParaRPr/>
          </a:p>
          <a:p>
            <a:pPr marL="457200" lvl="0" indent="-228600" algn="l" rtl="0">
              <a:lnSpc>
                <a:spcPct val="90000"/>
              </a:lnSpc>
              <a:spcBef>
                <a:spcPts val="800"/>
              </a:spcBef>
              <a:spcAft>
                <a:spcPts val="0"/>
              </a:spcAft>
              <a:buClr>
                <a:schemeClr val="dk1"/>
              </a:buClr>
              <a:buSzPts val="14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7"/>
          <p:cNvSpPr txBox="1">
            <a:spLocks noGrp="1"/>
          </p:cNvSpPr>
          <p:nvPr>
            <p:ph type="title"/>
          </p:nvPr>
        </p:nvSpPr>
        <p:spPr>
          <a:xfrm>
            <a:off x="342713" y="20703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800"/>
              </a:spcBef>
              <a:spcAft>
                <a:spcPts val="0"/>
              </a:spcAft>
              <a:buClr>
                <a:schemeClr val="dk1"/>
              </a:buClr>
              <a:buSzPts val="800"/>
              <a:buFont typeface="Arial"/>
              <a:buNone/>
            </a:pPr>
            <a:r>
              <a:rPr lang="en" sz="2800" b="1"/>
              <a:t>ACGT to Ternary Conversion </a:t>
            </a:r>
            <a:endParaRPr sz="2800"/>
          </a:p>
        </p:txBody>
      </p:sp>
      <p:graphicFrame>
        <p:nvGraphicFramePr>
          <p:cNvPr id="489" name="Google Shape;489;p77"/>
          <p:cNvGraphicFramePr/>
          <p:nvPr/>
        </p:nvGraphicFramePr>
        <p:xfrm>
          <a:off x="2069306" y="1921175"/>
          <a:ext cx="3000000" cy="3000000"/>
        </p:xfrm>
        <a:graphic>
          <a:graphicData uri="http://schemas.openxmlformats.org/drawingml/2006/table">
            <a:tbl>
              <a:tblPr>
                <a:noFill/>
                <a:tableStyleId>{C9DBAAA2-1F01-4BF1-96B9-B5222812E724}</a:tableStyleId>
              </a:tblPr>
              <a:tblGrid>
                <a:gridCol w="838125"/>
                <a:gridCol w="838125"/>
                <a:gridCol w="838125"/>
                <a:gridCol w="838125"/>
                <a:gridCol w="838125"/>
              </a:tblGrid>
              <a:tr h="5394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C</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G</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T</a:t>
                      </a:r>
                      <a:endParaRPr sz="1800" u="none" strike="noStrike" cap="none">
                        <a:solidFill>
                          <a:schemeClr val="dk2"/>
                        </a:solidFill>
                      </a:endParaRPr>
                    </a:p>
                  </a:txBody>
                  <a:tcPr marL="68575" marR="68575" marT="68575" marB="68575"/>
                </a:tc>
              </a:tr>
              <a:tr h="5064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0</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1</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2</a:t>
                      </a:r>
                      <a:endParaRPr sz="1800" u="none" strike="noStrike" cap="none">
                        <a:solidFill>
                          <a:schemeClr val="dk2"/>
                        </a:solidFill>
                      </a:endParaRPr>
                    </a:p>
                  </a:txBody>
                  <a:tcPr marL="68575" marR="68575" marT="68575" marB="68575"/>
                </a:tc>
              </a:tr>
              <a:tr h="499400">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C</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0</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1</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2</a:t>
                      </a:r>
                      <a:endParaRPr sz="1800" u="none" strike="noStrike" cap="none">
                        <a:solidFill>
                          <a:schemeClr val="dk2"/>
                        </a:solidFill>
                      </a:endParaRPr>
                    </a:p>
                  </a:txBody>
                  <a:tcPr marL="68575" marR="68575" marT="68575" marB="68575"/>
                </a:tc>
              </a:tr>
              <a:tr h="51347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G</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0</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1</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2</a:t>
                      </a:r>
                      <a:endParaRPr sz="1800" u="none" strike="noStrike" cap="none">
                        <a:solidFill>
                          <a:schemeClr val="dk2"/>
                        </a:solidFill>
                      </a:endParaRPr>
                    </a:p>
                  </a:txBody>
                  <a:tcPr marL="68575" marR="68575" marT="68575" marB="68575"/>
                </a:tc>
              </a:tr>
              <a:tr h="485325">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T</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0</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1</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2</a:t>
                      </a:r>
                      <a:endParaRPr sz="1800" u="none" strike="noStrike" cap="none">
                        <a:solidFill>
                          <a:schemeClr val="dk2"/>
                        </a:solidFill>
                      </a:endParaRPr>
                    </a:p>
                  </a:txBody>
                  <a:tcPr marL="68575" marR="68575" marT="68575" marB="68575"/>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chemeClr val="dk2"/>
                          </a:solidFill>
                        </a:rPr>
                        <a:t>-</a:t>
                      </a:r>
                      <a:endParaRPr sz="1800" u="none" strike="noStrike" cap="none">
                        <a:solidFill>
                          <a:schemeClr val="dk2"/>
                        </a:solidFill>
                      </a:endParaRPr>
                    </a:p>
                  </a:txBody>
                  <a:tcPr marL="68575" marR="68575" marT="68575" marB="68575"/>
                </a:tc>
              </a:tr>
            </a:tbl>
          </a:graphicData>
        </a:graphic>
      </p:graphicFrame>
      <p:cxnSp>
        <p:nvCxnSpPr>
          <p:cNvPr id="490" name="Google Shape;490;p77"/>
          <p:cNvCxnSpPr/>
          <p:nvPr/>
        </p:nvCxnSpPr>
        <p:spPr>
          <a:xfrm>
            <a:off x="2069306" y="1935243"/>
            <a:ext cx="819736" cy="536893"/>
          </a:xfrm>
          <a:prstGeom prst="straightConnector1">
            <a:avLst/>
          </a:prstGeom>
          <a:noFill/>
          <a:ln w="12700" cap="flat" cmpd="sng">
            <a:solidFill>
              <a:srgbClr val="93D3CD"/>
            </a:solidFill>
            <a:prstDash val="solid"/>
            <a:round/>
            <a:headEnd type="none" w="sm" len="sm"/>
            <a:tailEnd type="none" w="sm" len="sm"/>
          </a:ln>
        </p:spPr>
      </p:cxnSp>
      <p:sp>
        <p:nvSpPr>
          <p:cNvPr id="491" name="Google Shape;491;p77"/>
          <p:cNvSpPr txBox="1"/>
          <p:nvPr/>
        </p:nvSpPr>
        <p:spPr>
          <a:xfrm>
            <a:off x="2421292" y="1935243"/>
            <a:ext cx="6646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y(i)</a:t>
            </a:r>
            <a:endParaRPr sz="1400" b="0" i="0" u="none" strike="noStrike" cap="none">
              <a:solidFill>
                <a:srgbClr val="000000"/>
              </a:solidFill>
              <a:latin typeface="Arial"/>
              <a:ea typeface="Arial"/>
              <a:cs typeface="Arial"/>
              <a:sym typeface="Arial"/>
            </a:endParaRPr>
          </a:p>
        </p:txBody>
      </p:sp>
      <p:sp>
        <p:nvSpPr>
          <p:cNvPr id="492" name="Google Shape;492;p77"/>
          <p:cNvSpPr txBox="1"/>
          <p:nvPr/>
        </p:nvSpPr>
        <p:spPr>
          <a:xfrm>
            <a:off x="2069306" y="2185392"/>
            <a:ext cx="6646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y(i-1)</a:t>
            </a:r>
            <a:endParaRPr sz="1400" b="0" i="0" u="none" strike="noStrike" cap="none">
              <a:solidFill>
                <a:srgbClr val="000000"/>
              </a:solidFill>
              <a:latin typeface="Arial"/>
              <a:ea typeface="Arial"/>
              <a:cs typeface="Arial"/>
              <a:sym typeface="Arial"/>
            </a:endParaRPr>
          </a:p>
        </p:txBody>
      </p:sp>
      <p:sp>
        <p:nvSpPr>
          <p:cNvPr id="493" name="Google Shape;493;p77"/>
          <p:cNvSpPr txBox="1"/>
          <p:nvPr/>
        </p:nvSpPr>
        <p:spPr>
          <a:xfrm>
            <a:off x="2282787" y="1246075"/>
            <a:ext cx="3646525" cy="338554"/>
          </a:xfrm>
          <a:prstGeom prst="rect">
            <a:avLst/>
          </a:prstGeom>
          <a:blipFill rotWithShape="1">
            <a:blip r:embed="rId3">
              <a:alphaModFix/>
            </a:blip>
            <a:stretch>
              <a:fillRect l="-833" t="-5356" b="-2142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ACGT to Ternary Conversion</a:t>
            </a:r>
            <a:endParaRPr/>
          </a:p>
        </p:txBody>
      </p:sp>
      <p:sp>
        <p:nvSpPr>
          <p:cNvPr id="499" name="Google Shape;499;p7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92500" lnSpcReduction="20000"/>
          </a:bodyPr>
          <a:lstStyle/>
          <a:p>
            <a:pPr marL="139700" lvl="0" indent="0" algn="l" rtl="0">
              <a:lnSpc>
                <a:spcPct val="90000"/>
              </a:lnSpc>
              <a:spcBef>
                <a:spcPts val="800"/>
              </a:spcBef>
              <a:spcAft>
                <a:spcPts val="0"/>
              </a:spcAft>
              <a:buSzPct val="84084"/>
              <a:buNone/>
            </a:pPr>
            <a:r>
              <a:rPr lang="en"/>
              <a:t>0121110001100121001211100110011001210011001210000110011111210121011000121111112101112111001210011111112211211221011110011111101211100001111110011121011001100001112211100012101210121110001210110121001100121000011121000012100001222111011111221122112211111111112221000122112101221001101210011111210111211222111000011012111001100121012112111012100110111222112101100122101211211222112101210110122211222101112210121111100001111001112100121110122101111001111121011121011000111222112100121110012101211101112111121122112210001111012112100012111001100110001211210012112211211112111000110121121110122100012111121110110001112100011001210012101211210012111121011012100111101111011012210121000110111112112100011122101101100012112211221121121001112111011012111012111001210011012210121122210001101221011000011122100111101221011000011012112211222111012112210012101210121011011110011110001211101222112..</a:t>
            </a:r>
            <a:endParaRPr/>
          </a:p>
          <a:p>
            <a:pPr marL="457200" lvl="0" indent="-228600" algn="l" rtl="0">
              <a:lnSpc>
                <a:spcPct val="90000"/>
              </a:lnSpc>
              <a:spcBef>
                <a:spcPts val="800"/>
              </a:spcBef>
              <a:spcAft>
                <a:spcPts val="0"/>
              </a:spcAft>
              <a:buClr>
                <a:schemeClr val="dk1"/>
              </a:buClr>
              <a:buSzPct val="84084"/>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9"/>
          <p:cNvSpPr txBox="1">
            <a:spLocks noGrp="1"/>
          </p:cNvSpPr>
          <p:nvPr>
            <p:ph type="title"/>
          </p:nvPr>
        </p:nvSpPr>
        <p:spPr>
          <a:xfrm>
            <a:off x="518769" y="242582"/>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800"/>
              </a:spcBef>
              <a:spcAft>
                <a:spcPts val="0"/>
              </a:spcAft>
              <a:buClr>
                <a:schemeClr val="dk1"/>
              </a:buClr>
              <a:buSzPts val="800"/>
              <a:buFont typeface="Arial"/>
              <a:buNone/>
            </a:pPr>
            <a:r>
              <a:rPr lang="en" sz="2800" b="1"/>
              <a:t>Ternary to Binary Conversion</a:t>
            </a:r>
            <a:endParaRPr sz="4400"/>
          </a:p>
        </p:txBody>
      </p:sp>
      <p:graphicFrame>
        <p:nvGraphicFramePr>
          <p:cNvPr id="505" name="Google Shape;505;p79"/>
          <p:cNvGraphicFramePr/>
          <p:nvPr/>
        </p:nvGraphicFramePr>
        <p:xfrm>
          <a:off x="2431106" y="2571750"/>
          <a:ext cx="3000000" cy="3000000"/>
        </p:xfrm>
        <a:graphic>
          <a:graphicData uri="http://schemas.openxmlformats.org/drawingml/2006/table">
            <a:tbl>
              <a:tblPr>
                <a:noFill/>
                <a:tableStyleId>{73678F23-E1D8-4C52-9B9C-D197061D1B81}</a:tableStyleId>
              </a:tblPr>
              <a:tblGrid>
                <a:gridCol w="1082225"/>
                <a:gridCol w="883150"/>
                <a:gridCol w="883150"/>
                <a:gridCol w="816775"/>
              </a:tblGrid>
              <a:tr h="6951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2</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695150">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r h="695150">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a:t>
                      </a:r>
                      <a:endParaRPr/>
                    </a:p>
                    <a:p>
                      <a:pPr marL="0" marR="0" lvl="0" indent="0" algn="l" rtl="0">
                        <a:lnSpc>
                          <a:spcPct val="100000"/>
                        </a:lnSpc>
                        <a:spcBef>
                          <a:spcPts val="0"/>
                        </a:spcBef>
                        <a:spcAft>
                          <a:spcPts val="0"/>
                        </a:spcAft>
                        <a:buClr>
                          <a:srgbClr val="000000"/>
                        </a:buClr>
                        <a:buSzPts val="1700"/>
                        <a:buFont typeface="Arial"/>
                        <a:buNone/>
                      </a:pP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0</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t>1</a:t>
                      </a:r>
                      <a:endParaRPr sz="1700" u="none" strike="noStrike" cap="none"/>
                    </a:p>
                  </a:txBody>
                  <a:tcPr marL="68575" marR="68575" marT="68575" marB="6857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cxnSp>
        <p:nvCxnSpPr>
          <p:cNvPr id="506" name="Google Shape;506;p79"/>
          <p:cNvCxnSpPr/>
          <p:nvPr/>
        </p:nvCxnSpPr>
        <p:spPr>
          <a:xfrm>
            <a:off x="2431106" y="2587044"/>
            <a:ext cx="1103100" cy="672900"/>
          </a:xfrm>
          <a:prstGeom prst="straightConnector1">
            <a:avLst/>
          </a:prstGeom>
          <a:noFill/>
          <a:ln w="28575" cap="flat" cmpd="sng">
            <a:solidFill>
              <a:srgbClr val="93D3CD"/>
            </a:solidFill>
            <a:prstDash val="solid"/>
            <a:round/>
            <a:headEnd type="none" w="sm" len="sm"/>
            <a:tailEnd type="none" w="sm" len="sm"/>
          </a:ln>
        </p:spPr>
      </p:cxnSp>
      <p:sp>
        <p:nvSpPr>
          <p:cNvPr id="507" name="Google Shape;507;p79"/>
          <p:cNvSpPr txBox="1"/>
          <p:nvPr/>
        </p:nvSpPr>
        <p:spPr>
          <a:xfrm>
            <a:off x="2489400" y="2849351"/>
            <a:ext cx="539100" cy="369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chemeClr val="dk1"/>
              </a:buClr>
              <a:buSzPts val="800"/>
              <a:buFont typeface="Arial"/>
              <a:buNone/>
            </a:pPr>
            <a:r>
              <a:rPr lang="en" sz="1500" b="0" i="0" u="none" strike="noStrike" cap="none">
                <a:solidFill>
                  <a:srgbClr val="342E22"/>
                </a:solidFill>
                <a:latin typeface="Calibri"/>
                <a:ea typeface="Calibri"/>
                <a:cs typeface="Calibri"/>
                <a:sym typeface="Calibri"/>
              </a:rPr>
              <a:t>x(i-1)</a:t>
            </a:r>
            <a:endParaRPr sz="1500" b="0" i="0" u="none" strike="noStrike" cap="none">
              <a:solidFill>
                <a:srgbClr val="342E22"/>
              </a:solidFill>
              <a:latin typeface="Calibri"/>
              <a:ea typeface="Calibri"/>
              <a:cs typeface="Calibri"/>
              <a:sym typeface="Calibri"/>
            </a:endParaRPr>
          </a:p>
        </p:txBody>
      </p:sp>
      <p:sp>
        <p:nvSpPr>
          <p:cNvPr id="508" name="Google Shape;508;p79"/>
          <p:cNvSpPr txBox="1"/>
          <p:nvPr/>
        </p:nvSpPr>
        <p:spPr>
          <a:xfrm>
            <a:off x="2965706" y="2556456"/>
            <a:ext cx="568500" cy="369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chemeClr val="dk1"/>
              </a:buClr>
              <a:buSzPts val="800"/>
              <a:buFont typeface="Arial"/>
              <a:buNone/>
            </a:pPr>
            <a:r>
              <a:rPr lang="en" sz="1500" b="0" i="0" u="none" strike="noStrike" cap="none">
                <a:solidFill>
                  <a:srgbClr val="342E22"/>
                </a:solidFill>
                <a:latin typeface="Calibri"/>
                <a:ea typeface="Calibri"/>
                <a:cs typeface="Calibri"/>
                <a:sym typeface="Calibri"/>
              </a:rPr>
              <a:t>y(i)</a:t>
            </a:r>
            <a:endParaRPr sz="1100" b="0" i="0" u="none" strike="noStrike" cap="none">
              <a:solidFill>
                <a:srgbClr val="342E22"/>
              </a:solidFill>
              <a:latin typeface="Calibri"/>
              <a:ea typeface="Calibri"/>
              <a:cs typeface="Calibri"/>
              <a:sym typeface="Calibri"/>
            </a:endParaRPr>
          </a:p>
        </p:txBody>
      </p:sp>
      <p:sp>
        <p:nvSpPr>
          <p:cNvPr id="509" name="Google Shape;509;p79"/>
          <p:cNvSpPr txBox="1"/>
          <p:nvPr/>
        </p:nvSpPr>
        <p:spPr>
          <a:xfrm>
            <a:off x="558203" y="1465958"/>
            <a:ext cx="4940594" cy="307777"/>
          </a:xfrm>
          <a:prstGeom prst="rect">
            <a:avLst/>
          </a:prstGeom>
          <a:blipFill rotWithShape="1">
            <a:blip r:embed="rId3">
              <a:alphaModFix/>
            </a:blip>
            <a:stretch>
              <a:fillRect b="-196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
        <p:nvSpPr>
          <p:cNvPr id="510" name="Google Shape;510;p79"/>
          <p:cNvSpPr txBox="1"/>
          <p:nvPr/>
        </p:nvSpPr>
        <p:spPr>
          <a:xfrm>
            <a:off x="2101703" y="1802821"/>
            <a:ext cx="4940594" cy="307777"/>
          </a:xfrm>
          <a:prstGeom prst="rect">
            <a:avLst/>
          </a:prstGeom>
          <a:blipFill rotWithShape="1">
            <a:blip r:embed="rId4">
              <a:alphaModFix/>
            </a:blip>
            <a:stretch>
              <a:fillRect b="-39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latin typeface="Arial"/>
                <a:ea typeface="Arial"/>
                <a:cs typeface="Arial"/>
                <a:sym typeface="Aria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Ternary to Binary Conversion</a:t>
            </a:r>
            <a:endParaRPr/>
          </a:p>
        </p:txBody>
      </p:sp>
      <p:sp>
        <p:nvSpPr>
          <p:cNvPr id="516" name="Google Shape;516;p8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39700" lvl="0" indent="0" algn="l" rtl="0">
              <a:lnSpc>
                <a:spcPct val="90000"/>
              </a:lnSpc>
              <a:spcBef>
                <a:spcPts val="800"/>
              </a:spcBef>
              <a:spcAft>
                <a:spcPts val="0"/>
              </a:spcAft>
              <a:buSzPts val="1400"/>
              <a:buNone/>
            </a:pPr>
            <a:r>
              <a:rPr lang="en"/>
              <a:t>0110100001000110001101000100010001100010001100000100010101100110010000110101011001011010001100010101011101101110010100010101001101000001010100010110010001000001011101000011001100110100001100100110001000110000010110000011000001111010010101110111011101010101011110000111011001110001001100010101100101101111010000010011010001000110011011010011000100101111011001000111001101101111011001100100111101111001011100110101000001010001011000110100111001010001010110010110010000101111011000110100…..</a:t>
            </a:r>
            <a:endParaRPr/>
          </a:p>
          <a:p>
            <a:pPr marL="457200" lvl="0" indent="-228600" algn="l" rtl="0">
              <a:lnSpc>
                <a:spcPct val="90000"/>
              </a:lnSpc>
              <a:spcBef>
                <a:spcPts val="800"/>
              </a:spcBef>
              <a:spcAft>
                <a:spcPts val="0"/>
              </a:spcAft>
              <a:buClr>
                <a:schemeClr val="dk1"/>
              </a:buClr>
              <a:buSzPts val="1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PGP Decryption Block</a:t>
            </a:r>
            <a:endParaRPr/>
          </a:p>
        </p:txBody>
      </p:sp>
      <p:grpSp>
        <p:nvGrpSpPr>
          <p:cNvPr id="522" name="Google Shape;522;p81"/>
          <p:cNvGrpSpPr/>
          <p:nvPr/>
        </p:nvGrpSpPr>
        <p:grpSpPr>
          <a:xfrm>
            <a:off x="626234" y="1497681"/>
            <a:ext cx="7956864" cy="1293903"/>
            <a:chOff x="97043" y="2718"/>
            <a:chExt cx="10321525" cy="1629600"/>
          </a:xfrm>
        </p:grpSpPr>
        <p:sp>
          <p:nvSpPr>
            <p:cNvPr id="523" name="Google Shape;523;p81"/>
            <p:cNvSpPr/>
            <p:nvPr/>
          </p:nvSpPr>
          <p:spPr>
            <a:xfrm>
              <a:off x="97043" y="2718"/>
              <a:ext cx="2716200" cy="16296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81"/>
            <p:cNvSpPr txBox="1"/>
            <p:nvPr/>
          </p:nvSpPr>
          <p:spPr>
            <a:xfrm>
              <a:off x="144775" y="68446"/>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Binary to ASCII mapping</a:t>
              </a:r>
              <a:endParaRPr sz="2300" b="0" i="0" u="none" strike="noStrike" cap="none">
                <a:solidFill>
                  <a:schemeClr val="lt1"/>
                </a:solidFill>
                <a:latin typeface="Calibri"/>
                <a:ea typeface="Calibri"/>
                <a:cs typeface="Calibri"/>
                <a:sym typeface="Calibri"/>
              </a:endParaRPr>
            </a:p>
          </p:txBody>
        </p:sp>
        <p:sp>
          <p:nvSpPr>
            <p:cNvPr id="525" name="Google Shape;525;p81"/>
            <p:cNvSpPr/>
            <p:nvPr/>
          </p:nvSpPr>
          <p:spPr>
            <a:xfrm>
              <a:off x="3052255" y="480767"/>
              <a:ext cx="575700" cy="673500"/>
            </a:xfrm>
            <a:prstGeom prst="righ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81"/>
            <p:cNvSpPr txBox="1"/>
            <p:nvPr/>
          </p:nvSpPr>
          <p:spPr>
            <a:xfrm>
              <a:off x="3052255"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527" name="Google Shape;527;p81"/>
            <p:cNvSpPr/>
            <p:nvPr/>
          </p:nvSpPr>
          <p:spPr>
            <a:xfrm>
              <a:off x="3899706" y="2718"/>
              <a:ext cx="2716200" cy="1629600"/>
            </a:xfrm>
            <a:prstGeom prst="roundRect">
              <a:avLst>
                <a:gd name="adj" fmla="val 10000"/>
              </a:avLst>
            </a:prstGeom>
            <a:solidFill>
              <a:srgbClr val="B1F51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81"/>
            <p:cNvSpPr txBox="1"/>
            <p:nvPr/>
          </p:nvSpPr>
          <p:spPr>
            <a:xfrm>
              <a:off x="3938170" y="2346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PGP Decryption</a:t>
              </a:r>
              <a:endParaRPr sz="2300" b="0" i="0" u="none" strike="noStrike" cap="none">
                <a:solidFill>
                  <a:schemeClr val="lt1"/>
                </a:solidFill>
                <a:latin typeface="Calibri"/>
                <a:ea typeface="Calibri"/>
                <a:cs typeface="Calibri"/>
                <a:sym typeface="Calibri"/>
              </a:endParaRPr>
            </a:p>
          </p:txBody>
        </p:sp>
        <p:sp>
          <p:nvSpPr>
            <p:cNvPr id="529" name="Google Shape;529;p81"/>
            <p:cNvSpPr/>
            <p:nvPr/>
          </p:nvSpPr>
          <p:spPr>
            <a:xfrm>
              <a:off x="6854918" y="480767"/>
              <a:ext cx="575700" cy="673500"/>
            </a:xfrm>
            <a:prstGeom prst="rightArrow">
              <a:avLst>
                <a:gd name="adj1" fmla="val 60000"/>
                <a:gd name="adj2" fmla="val 50000"/>
              </a:avLst>
            </a:prstGeom>
            <a:solidFill>
              <a:srgbClr val="93F31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81"/>
            <p:cNvSpPr txBox="1"/>
            <p:nvPr/>
          </p:nvSpPr>
          <p:spPr>
            <a:xfrm>
              <a:off x="6854918"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531" name="Google Shape;531;p81"/>
            <p:cNvSpPr/>
            <p:nvPr/>
          </p:nvSpPr>
          <p:spPr>
            <a:xfrm>
              <a:off x="7702368" y="2718"/>
              <a:ext cx="2716200" cy="1629600"/>
            </a:xfrm>
            <a:prstGeom prst="roundRect">
              <a:avLst>
                <a:gd name="adj" fmla="val 10000"/>
              </a:avLst>
            </a:prstGeom>
            <a:solidFill>
              <a:srgbClr val="44EC2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1"/>
            <p:cNvSpPr txBox="1"/>
            <p:nvPr/>
          </p:nvSpPr>
          <p:spPr>
            <a:xfrm>
              <a:off x="7797768" y="67755"/>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000" b="0" i="0" u="none" strike="noStrike" cap="none">
                  <a:solidFill>
                    <a:schemeClr val="lt1"/>
                  </a:solidFill>
                  <a:latin typeface="Calibri"/>
                  <a:ea typeface="Calibri"/>
                  <a:cs typeface="Calibri"/>
                  <a:sym typeface="Calibri"/>
                </a:rPr>
                <a:t>PGP Decrypted ASCII Characters to Custom Mapping</a:t>
              </a:r>
              <a:endParaRPr/>
            </a:p>
          </p:txBody>
        </p:sp>
      </p:grpSp>
      <p:sp>
        <p:nvSpPr>
          <p:cNvPr id="533" name="Google Shape;533;p81"/>
          <p:cNvSpPr/>
          <p:nvPr/>
        </p:nvSpPr>
        <p:spPr>
          <a:xfrm>
            <a:off x="6693693" y="3650457"/>
            <a:ext cx="1978819" cy="1250156"/>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300" b="0" i="0" u="none" strike="noStrike" cap="none">
                <a:solidFill>
                  <a:schemeClr val="lt1"/>
                </a:solidFill>
                <a:latin typeface="Calibri"/>
                <a:ea typeface="Calibri"/>
                <a:cs typeface="Calibri"/>
                <a:sym typeface="Calibri"/>
              </a:rPr>
              <a:t>Send to Polar Decoding</a:t>
            </a:r>
            <a:endParaRPr sz="2300" b="0" i="0" u="none" strike="noStrike" cap="none">
              <a:solidFill>
                <a:schemeClr val="lt1"/>
              </a:solidFill>
              <a:latin typeface="Calibri"/>
              <a:ea typeface="Calibri"/>
              <a:cs typeface="Calibri"/>
              <a:sym typeface="Calibri"/>
            </a:endParaRPr>
          </a:p>
        </p:txBody>
      </p:sp>
      <p:sp>
        <p:nvSpPr>
          <p:cNvPr id="534" name="Google Shape;534;p81"/>
          <p:cNvSpPr/>
          <p:nvPr/>
        </p:nvSpPr>
        <p:spPr>
          <a:xfrm rot="-5400000">
            <a:off x="7365207" y="3028950"/>
            <a:ext cx="492919" cy="500063"/>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PGP Decryption</a:t>
            </a:r>
            <a:endParaRPr/>
          </a:p>
        </p:txBody>
      </p:sp>
      <p:sp>
        <p:nvSpPr>
          <p:cNvPr id="540" name="Google Shape;540;p8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39700" lvl="0" indent="0" algn="l" rtl="0">
              <a:lnSpc>
                <a:spcPct val="90000"/>
              </a:lnSpc>
              <a:spcBef>
                <a:spcPts val="800"/>
              </a:spcBef>
              <a:spcAft>
                <a:spcPts val="0"/>
              </a:spcAft>
              <a:buSzPts val="1400"/>
              <a:buNone/>
            </a:pPr>
            <a:endParaRPr/>
          </a:p>
          <a:p>
            <a:pPr marL="139700" lvl="0" indent="0" algn="l" rtl="0">
              <a:lnSpc>
                <a:spcPct val="90000"/>
              </a:lnSpc>
              <a:spcBef>
                <a:spcPts val="800"/>
              </a:spcBef>
              <a:spcAft>
                <a:spcPts val="0"/>
              </a:spcAft>
              <a:buSzPts val="1400"/>
              <a:buNone/>
            </a:pPr>
            <a:r>
              <a:rPr lang="en"/>
              <a:t>1 1 0 1 1 0 0 0 1 1 1 0 0 1 0 0 1 0 0 0 0 0 1 0 0 1 1 1 0 0 1 0 0 1 0 0 1 1 1 0 1 0 1 1 1 1 1 0 1 1 0 1 1 0 0 0 1 1 1 0 0 1 0 0 1 0 0 0 0 1 0 0 0 0 0 1 0 0 1 0 1 0 1 1 1 0 0 0 1 1 1 0 0 0 1 0 1 0 0 0 0 1 0 0 1 1 0 1 1 1 1 0 0 1 1 1 0 1 0 0 1 1 1 0 0 0 1 0</a:t>
            </a:r>
            <a:endParaRPr/>
          </a:p>
          <a:p>
            <a:pPr marL="457200" lvl="0" indent="-228600" algn="l" rtl="0">
              <a:lnSpc>
                <a:spcPct val="90000"/>
              </a:lnSpc>
              <a:spcBef>
                <a:spcPts val="800"/>
              </a:spcBef>
              <a:spcAft>
                <a:spcPts val="0"/>
              </a:spcAft>
              <a:buClr>
                <a:schemeClr val="dk1"/>
              </a:buClr>
              <a:buSzPts val="1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Polar Codes - Decoding</a:t>
            </a:r>
            <a:endParaRPr/>
          </a:p>
        </p:txBody>
      </p:sp>
      <p:sp>
        <p:nvSpPr>
          <p:cNvPr id="546" name="Google Shape;546;p83"/>
          <p:cNvSpPr txBox="1">
            <a:spLocks noGrp="1"/>
          </p:cNvSpPr>
          <p:nvPr>
            <p:ph type="body" idx="1"/>
          </p:nvPr>
        </p:nvSpPr>
        <p:spPr>
          <a:xfrm>
            <a:off x="628650" y="1369219"/>
            <a:ext cx="7886700" cy="3263400"/>
          </a:xfrm>
          <a:prstGeom prst="rect">
            <a:avLst/>
          </a:prstGeom>
          <a:blipFill rotWithShape="1">
            <a:blip r:embed="rId3">
              <a:alphaModFix/>
            </a:blip>
            <a:stretch>
              <a:fillRect l="-926"/>
            </a:stretch>
          </a:blip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7"/>
          <p:cNvSpPr txBox="1">
            <a:spLocks noGrp="1"/>
          </p:cNvSpPr>
          <p:nvPr>
            <p:ph type="title"/>
          </p:nvPr>
        </p:nvSpPr>
        <p:spPr>
          <a:xfrm>
            <a:off x="311700" y="2082439"/>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Literature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Polar Codes - Decoding</a:t>
            </a:r>
            <a:endParaRPr/>
          </a:p>
        </p:txBody>
      </p:sp>
      <p:sp>
        <p:nvSpPr>
          <p:cNvPr id="552" name="Google Shape;552;p84"/>
          <p:cNvSpPr txBox="1">
            <a:spLocks noGrp="1"/>
          </p:cNvSpPr>
          <p:nvPr>
            <p:ph type="body" idx="1"/>
          </p:nvPr>
        </p:nvSpPr>
        <p:spPr>
          <a:xfrm>
            <a:off x="628650" y="1369219"/>
            <a:ext cx="7886700" cy="3263400"/>
          </a:xfrm>
          <a:prstGeom prst="rect">
            <a:avLst/>
          </a:prstGeom>
          <a:blipFill rotWithShape="1">
            <a:blip r:embed="rId3">
              <a:alphaModFix/>
            </a:blip>
            <a:stretch>
              <a:fillRect l="-926"/>
            </a:stretch>
          </a:blip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Polar Decoding</a:t>
            </a:r>
            <a:endParaRPr/>
          </a:p>
        </p:txBody>
      </p:sp>
      <p:sp>
        <p:nvSpPr>
          <p:cNvPr id="558" name="Google Shape;558;p8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39700" lvl="0" indent="0" algn="l" rtl="0">
              <a:lnSpc>
                <a:spcPct val="90000"/>
              </a:lnSpc>
              <a:spcBef>
                <a:spcPts val="800"/>
              </a:spcBef>
              <a:spcAft>
                <a:spcPts val="0"/>
              </a:spcAft>
              <a:buSzPts val="1400"/>
              <a:buNone/>
            </a:pPr>
            <a:endParaRPr/>
          </a:p>
          <a:p>
            <a:pPr marL="139700" lvl="0" indent="0" algn="l" rtl="0">
              <a:lnSpc>
                <a:spcPct val="90000"/>
              </a:lnSpc>
              <a:spcBef>
                <a:spcPts val="800"/>
              </a:spcBef>
              <a:spcAft>
                <a:spcPts val="0"/>
              </a:spcAft>
              <a:buSzPts val="1400"/>
              <a:buNone/>
            </a:pPr>
            <a:r>
              <a:rPr lang="en"/>
              <a:t>1100 1101 01 01 101 1110 1111 101 000 01 001 100</a:t>
            </a:r>
            <a:endParaRPr/>
          </a:p>
          <a:p>
            <a:pPr marL="139700" lvl="0" indent="0" algn="l" rtl="0">
              <a:lnSpc>
                <a:spcPct val="90000"/>
              </a:lnSpc>
              <a:spcBef>
                <a:spcPts val="800"/>
              </a:spcBef>
              <a:spcAft>
                <a:spcPts val="0"/>
              </a:spcAft>
              <a:buSzPts val="1400"/>
              <a:buNone/>
            </a:pP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Huffman Decompression</a:t>
            </a:r>
            <a:endParaRPr/>
          </a:p>
        </p:txBody>
      </p:sp>
      <p:sp>
        <p:nvSpPr>
          <p:cNvPr id="564" name="Google Shape;564;p86"/>
          <p:cNvSpPr txBox="1">
            <a:spLocks noGrp="1"/>
          </p:cNvSpPr>
          <p:nvPr>
            <p:ph type="body" idx="1"/>
          </p:nvPr>
        </p:nvSpPr>
        <p:spPr>
          <a:xfrm>
            <a:off x="628650" y="1369219"/>
            <a:ext cx="7886700" cy="888646"/>
          </a:xfrm>
          <a:prstGeom prst="rect">
            <a:avLst/>
          </a:prstGeom>
          <a:noFill/>
          <a:ln>
            <a:noFill/>
          </a:ln>
        </p:spPr>
        <p:txBody>
          <a:bodyPr spcFirstLastPara="1" wrap="square" lIns="68575" tIns="34275" rIns="68575" bIns="34275" anchor="t" anchorCtr="0">
            <a:normAutofit/>
          </a:bodyPr>
          <a:lstStyle/>
          <a:p>
            <a:pPr marL="139700" lvl="0" indent="0" algn="l" rtl="0">
              <a:lnSpc>
                <a:spcPct val="90000"/>
              </a:lnSpc>
              <a:spcBef>
                <a:spcPts val="800"/>
              </a:spcBef>
              <a:spcAft>
                <a:spcPts val="0"/>
              </a:spcAft>
              <a:buSzPts val="1400"/>
              <a:buNone/>
            </a:pPr>
            <a:r>
              <a:rPr lang="en"/>
              <a:t>01001000 01100101 01101100 01101100 01101111 00100000 01010111 01101111 01110010 01101100 01100100 00100001</a:t>
            </a:r>
            <a:endParaRPr/>
          </a:p>
        </p:txBody>
      </p:sp>
      <p:sp>
        <p:nvSpPr>
          <p:cNvPr id="565" name="Google Shape;565;p86"/>
          <p:cNvSpPr txBox="1"/>
          <p:nvPr/>
        </p:nvSpPr>
        <p:spPr>
          <a:xfrm>
            <a:off x="703678" y="2257865"/>
            <a:ext cx="7886700" cy="994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PT Sans Narrow"/>
              <a:buNone/>
            </a:pPr>
            <a:r>
              <a:rPr lang="en" sz="3600" b="1" i="0" u="none" strike="noStrike" cap="none">
                <a:solidFill>
                  <a:schemeClr val="accent1"/>
                </a:solidFill>
                <a:latin typeface="PT Sans Narrow"/>
                <a:ea typeface="PT Sans Narrow"/>
                <a:cs typeface="PT Sans Narrow"/>
                <a:sym typeface="PT Sans Narrow"/>
              </a:rPr>
              <a:t>Binary to ASCII</a:t>
            </a:r>
            <a:endParaRPr sz="3600" b="1" i="0" u="none" strike="noStrike" cap="none">
              <a:solidFill>
                <a:schemeClr val="accent1"/>
              </a:solidFill>
              <a:latin typeface="PT Sans Narrow"/>
              <a:ea typeface="PT Sans Narrow"/>
              <a:cs typeface="PT Sans Narrow"/>
              <a:sym typeface="PT Sans Narrow"/>
            </a:endParaRPr>
          </a:p>
        </p:txBody>
      </p:sp>
      <p:sp>
        <p:nvSpPr>
          <p:cNvPr id="566" name="Google Shape;566;p86"/>
          <p:cNvSpPr txBox="1"/>
          <p:nvPr/>
        </p:nvSpPr>
        <p:spPr>
          <a:xfrm>
            <a:off x="703678" y="3353240"/>
            <a:ext cx="7886700" cy="888646"/>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Open Sans"/>
              <a:buNone/>
            </a:pPr>
            <a:endParaRPr sz="1800" b="0" i="0" u="none" strike="noStrike" cap="none">
              <a:solidFill>
                <a:schemeClr val="dk2"/>
              </a:solidFill>
              <a:latin typeface="Open Sans"/>
              <a:ea typeface="Open Sans"/>
              <a:cs typeface="Open Sans"/>
              <a:sym typeface="Open Sans"/>
            </a:endParaRPr>
          </a:p>
        </p:txBody>
      </p:sp>
      <p:sp>
        <p:nvSpPr>
          <p:cNvPr id="567" name="Google Shape;567;p86"/>
          <p:cNvSpPr txBox="1"/>
          <p:nvPr/>
        </p:nvSpPr>
        <p:spPr>
          <a:xfrm>
            <a:off x="627921" y="3337221"/>
            <a:ext cx="7962457" cy="58954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chemeClr val="dk1"/>
              </a:buClr>
              <a:buSzPts val="1400"/>
              <a:buFont typeface="PT Sans Narrow"/>
              <a:buNone/>
            </a:pPr>
            <a:r>
              <a:rPr lang="en" sz="3600" b="1" i="0" u="none" strike="noStrike" cap="none">
                <a:solidFill>
                  <a:srgbClr val="342E22"/>
                </a:solidFill>
                <a:latin typeface="PT Sans Narrow"/>
                <a:ea typeface="PT Sans Narrow"/>
                <a:cs typeface="PT Sans Narrow"/>
                <a:sym typeface="PT Sans Narrow"/>
              </a:rPr>
              <a:t>			Hello World!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7"/>
          <p:cNvSpPr txBox="1">
            <a:spLocks noGrp="1"/>
          </p:cNvSpPr>
          <p:nvPr>
            <p:ph type="title"/>
          </p:nvPr>
        </p:nvSpPr>
        <p:spPr>
          <a:xfrm>
            <a:off x="311700" y="2082439"/>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User Application - UI Walkthrough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500"/>
              <a:buNone/>
            </a:pPr>
            <a:r>
              <a:rPr lang="en"/>
              <a:t>Encoder</a:t>
            </a:r>
            <a:endParaRPr/>
          </a:p>
        </p:txBody>
      </p:sp>
      <p:grpSp>
        <p:nvGrpSpPr>
          <p:cNvPr id="578" name="Google Shape;578;p88"/>
          <p:cNvGrpSpPr/>
          <p:nvPr/>
        </p:nvGrpSpPr>
        <p:grpSpPr>
          <a:xfrm>
            <a:off x="701432" y="1371257"/>
            <a:ext cx="7741144" cy="3259341"/>
            <a:chOff x="97043" y="2718"/>
            <a:chExt cx="10321525" cy="4345788"/>
          </a:xfrm>
        </p:grpSpPr>
        <p:sp>
          <p:nvSpPr>
            <p:cNvPr id="579" name="Google Shape;579;p88"/>
            <p:cNvSpPr/>
            <p:nvPr/>
          </p:nvSpPr>
          <p:spPr>
            <a:xfrm>
              <a:off x="97043" y="2718"/>
              <a:ext cx="2716200" cy="16296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0" name="Google Shape;580;p88"/>
            <p:cNvSpPr txBox="1"/>
            <p:nvPr/>
          </p:nvSpPr>
          <p:spPr>
            <a:xfrm>
              <a:off x="144776"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300" b="0" i="0" u="none" strike="noStrike" cap="none">
                  <a:solidFill>
                    <a:srgbClr val="FFFFFF"/>
                  </a:solidFill>
                  <a:latin typeface="Calibri"/>
                  <a:ea typeface="Calibri"/>
                  <a:cs typeface="Calibri"/>
                  <a:sym typeface="Calibri"/>
                </a:rPr>
                <a:t>Text File</a:t>
              </a:r>
              <a:endParaRPr sz="2300" b="0" i="0" u="none" strike="noStrike" cap="none">
                <a:solidFill>
                  <a:srgbClr val="FFFFFF"/>
                </a:solidFill>
                <a:latin typeface="Calibri"/>
                <a:ea typeface="Calibri"/>
                <a:cs typeface="Calibri"/>
                <a:sym typeface="Calibri"/>
              </a:endParaRPr>
            </a:p>
          </p:txBody>
        </p:sp>
        <p:sp>
          <p:nvSpPr>
            <p:cNvPr id="581" name="Google Shape;581;p88"/>
            <p:cNvSpPr/>
            <p:nvPr/>
          </p:nvSpPr>
          <p:spPr>
            <a:xfrm>
              <a:off x="3052255" y="480767"/>
              <a:ext cx="575700" cy="673500"/>
            </a:xfrm>
            <a:prstGeom prst="righ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2" name="Google Shape;582;p88"/>
            <p:cNvSpPr txBox="1"/>
            <p:nvPr/>
          </p:nvSpPr>
          <p:spPr>
            <a:xfrm>
              <a:off x="3052255"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900" b="0" i="0" u="none" strike="noStrike" cap="none">
                <a:solidFill>
                  <a:srgbClr val="FFFFFF"/>
                </a:solidFill>
                <a:latin typeface="Calibri"/>
                <a:ea typeface="Calibri"/>
                <a:cs typeface="Calibri"/>
                <a:sym typeface="Calibri"/>
              </a:endParaRPr>
            </a:p>
          </p:txBody>
        </p:sp>
        <p:sp>
          <p:nvSpPr>
            <p:cNvPr id="583" name="Google Shape;583;p88"/>
            <p:cNvSpPr/>
            <p:nvPr/>
          </p:nvSpPr>
          <p:spPr>
            <a:xfrm>
              <a:off x="3899706" y="2718"/>
              <a:ext cx="2716200" cy="1629600"/>
            </a:xfrm>
            <a:prstGeom prst="roundRect">
              <a:avLst>
                <a:gd name="adj" fmla="val 10000"/>
              </a:avLst>
            </a:prstGeom>
            <a:solidFill>
              <a:srgbClr val="B1F51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4" name="Google Shape;584;p88"/>
            <p:cNvSpPr txBox="1"/>
            <p:nvPr/>
          </p:nvSpPr>
          <p:spPr>
            <a:xfrm>
              <a:off x="3947439"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300" b="0" i="0" u="none" strike="noStrike" cap="none">
                  <a:solidFill>
                    <a:srgbClr val="FFFFFF"/>
                  </a:solidFill>
                  <a:latin typeface="Calibri"/>
                  <a:ea typeface="Calibri"/>
                  <a:cs typeface="Calibri"/>
                  <a:sym typeface="Calibri"/>
                </a:rPr>
                <a:t>Huffman Compression</a:t>
              </a:r>
              <a:endParaRPr sz="2300" b="0" i="0" u="none" strike="noStrike" cap="none">
                <a:solidFill>
                  <a:srgbClr val="FFFFFF"/>
                </a:solidFill>
                <a:latin typeface="Calibri"/>
                <a:ea typeface="Calibri"/>
                <a:cs typeface="Calibri"/>
                <a:sym typeface="Calibri"/>
              </a:endParaRPr>
            </a:p>
          </p:txBody>
        </p:sp>
        <p:sp>
          <p:nvSpPr>
            <p:cNvPr id="585" name="Google Shape;585;p88"/>
            <p:cNvSpPr/>
            <p:nvPr/>
          </p:nvSpPr>
          <p:spPr>
            <a:xfrm>
              <a:off x="6854918" y="480767"/>
              <a:ext cx="575700" cy="673500"/>
            </a:xfrm>
            <a:prstGeom prst="rightArrow">
              <a:avLst>
                <a:gd name="adj1" fmla="val 60000"/>
                <a:gd name="adj2" fmla="val 50000"/>
              </a:avLst>
            </a:prstGeom>
            <a:solidFill>
              <a:srgbClr val="93F316"/>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6" name="Google Shape;586;p88"/>
            <p:cNvSpPr txBox="1"/>
            <p:nvPr/>
          </p:nvSpPr>
          <p:spPr>
            <a:xfrm>
              <a:off x="6854918"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900" b="0" i="0" u="none" strike="noStrike" cap="none">
                <a:solidFill>
                  <a:srgbClr val="FFFFFF"/>
                </a:solidFill>
                <a:latin typeface="Calibri"/>
                <a:ea typeface="Calibri"/>
                <a:cs typeface="Calibri"/>
                <a:sym typeface="Calibri"/>
              </a:endParaRPr>
            </a:p>
          </p:txBody>
        </p:sp>
        <p:sp>
          <p:nvSpPr>
            <p:cNvPr id="587" name="Google Shape;587;p88"/>
            <p:cNvSpPr/>
            <p:nvPr/>
          </p:nvSpPr>
          <p:spPr>
            <a:xfrm>
              <a:off x="7702368" y="2718"/>
              <a:ext cx="2716200" cy="1629600"/>
            </a:xfrm>
            <a:prstGeom prst="roundRect">
              <a:avLst>
                <a:gd name="adj" fmla="val 10000"/>
              </a:avLst>
            </a:prstGeom>
            <a:solidFill>
              <a:srgbClr val="44EC2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8" name="Google Shape;588;p88"/>
            <p:cNvSpPr txBox="1"/>
            <p:nvPr/>
          </p:nvSpPr>
          <p:spPr>
            <a:xfrm>
              <a:off x="7750101"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300" b="0" i="0" u="none" strike="noStrike" cap="none">
                  <a:solidFill>
                    <a:srgbClr val="FFFFFF"/>
                  </a:solidFill>
                  <a:latin typeface="Calibri"/>
                  <a:ea typeface="Calibri"/>
                  <a:cs typeface="Calibri"/>
                  <a:sym typeface="Calibri"/>
                </a:rPr>
                <a:t>Polar Encoder</a:t>
              </a:r>
              <a:endParaRPr sz="2300" b="0" i="0" u="none" strike="noStrike" cap="none">
                <a:solidFill>
                  <a:srgbClr val="FFFFFF"/>
                </a:solidFill>
                <a:latin typeface="Calibri"/>
                <a:ea typeface="Calibri"/>
                <a:cs typeface="Calibri"/>
                <a:sym typeface="Calibri"/>
              </a:endParaRPr>
            </a:p>
          </p:txBody>
        </p:sp>
        <p:sp>
          <p:nvSpPr>
            <p:cNvPr id="589" name="Google Shape;589;p88"/>
            <p:cNvSpPr/>
            <p:nvPr/>
          </p:nvSpPr>
          <p:spPr>
            <a:xfrm rot="5400000">
              <a:off x="8772669" y="1822556"/>
              <a:ext cx="575700" cy="673500"/>
            </a:xfrm>
            <a:prstGeom prst="rightArrow">
              <a:avLst>
                <a:gd name="adj1" fmla="val 60000"/>
                <a:gd name="adj2" fmla="val 50000"/>
              </a:avLst>
            </a:prstGeom>
            <a:solidFill>
              <a:srgbClr val="2EE844"/>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0" name="Google Shape;590;p88"/>
            <p:cNvSpPr txBox="1"/>
            <p:nvPr/>
          </p:nvSpPr>
          <p:spPr>
            <a:xfrm>
              <a:off x="8858378" y="1871456"/>
              <a:ext cx="404100" cy="4032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900" b="0" i="0" u="none" strike="noStrike" cap="none">
                <a:solidFill>
                  <a:srgbClr val="FFFFFF"/>
                </a:solidFill>
                <a:latin typeface="Calibri"/>
                <a:ea typeface="Calibri"/>
                <a:cs typeface="Calibri"/>
                <a:sym typeface="Calibri"/>
              </a:endParaRPr>
            </a:p>
          </p:txBody>
        </p:sp>
        <p:sp>
          <p:nvSpPr>
            <p:cNvPr id="591" name="Google Shape;591;p88"/>
            <p:cNvSpPr/>
            <p:nvPr/>
          </p:nvSpPr>
          <p:spPr>
            <a:xfrm>
              <a:off x="7702368" y="2718906"/>
              <a:ext cx="2716200" cy="1629600"/>
            </a:xfrm>
            <a:prstGeom prst="roundRect">
              <a:avLst>
                <a:gd name="adj" fmla="val 10000"/>
              </a:avLst>
            </a:prstGeom>
            <a:solidFill>
              <a:srgbClr val="38E37A"/>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2" name="Google Shape;592;p88"/>
            <p:cNvSpPr txBox="1"/>
            <p:nvPr/>
          </p:nvSpPr>
          <p:spPr>
            <a:xfrm>
              <a:off x="7750101" y="2766639"/>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300" b="0" i="0" u="none" strike="noStrike" cap="none">
                  <a:solidFill>
                    <a:srgbClr val="FFFFFF"/>
                  </a:solidFill>
                  <a:latin typeface="Calibri"/>
                  <a:ea typeface="Calibri"/>
                  <a:cs typeface="Calibri"/>
                  <a:sym typeface="Calibri"/>
                </a:rPr>
                <a:t>PGP Encryption</a:t>
              </a:r>
              <a:endParaRPr sz="2300" b="0" i="0" u="none" strike="noStrike" cap="none">
                <a:solidFill>
                  <a:srgbClr val="FFFFFF"/>
                </a:solidFill>
                <a:latin typeface="Calibri"/>
                <a:ea typeface="Calibri"/>
                <a:cs typeface="Calibri"/>
                <a:sym typeface="Calibri"/>
              </a:endParaRPr>
            </a:p>
          </p:txBody>
        </p:sp>
        <p:sp>
          <p:nvSpPr>
            <p:cNvPr id="593" name="Google Shape;593;p88"/>
            <p:cNvSpPr/>
            <p:nvPr/>
          </p:nvSpPr>
          <p:spPr>
            <a:xfrm rot="10800000">
              <a:off x="6887643" y="3197069"/>
              <a:ext cx="575700" cy="673500"/>
            </a:xfrm>
            <a:prstGeom prst="rightArrow">
              <a:avLst>
                <a:gd name="adj1" fmla="val 60000"/>
                <a:gd name="adj2" fmla="val 50000"/>
              </a:avLst>
            </a:prstGeom>
            <a:solidFill>
              <a:srgbClr val="44DEBE"/>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4" name="Google Shape;594;p88"/>
            <p:cNvSpPr txBox="1"/>
            <p:nvPr/>
          </p:nvSpPr>
          <p:spPr>
            <a:xfrm>
              <a:off x="7060261"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900" b="0" i="0" u="none" strike="noStrike" cap="none">
                <a:solidFill>
                  <a:srgbClr val="FFFFFF"/>
                </a:solidFill>
                <a:latin typeface="Calibri"/>
                <a:ea typeface="Calibri"/>
                <a:cs typeface="Calibri"/>
                <a:sym typeface="Calibri"/>
              </a:endParaRPr>
            </a:p>
          </p:txBody>
        </p:sp>
        <p:sp>
          <p:nvSpPr>
            <p:cNvPr id="595" name="Google Shape;595;p88"/>
            <p:cNvSpPr/>
            <p:nvPr/>
          </p:nvSpPr>
          <p:spPr>
            <a:xfrm>
              <a:off x="3899706" y="2718906"/>
              <a:ext cx="2716200" cy="1629600"/>
            </a:xfrm>
            <a:prstGeom prst="roundRect">
              <a:avLst>
                <a:gd name="adj" fmla="val 10000"/>
              </a:avLst>
            </a:prstGeom>
            <a:solidFill>
              <a:srgbClr val="49DCD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6" name="Google Shape;596;p88"/>
            <p:cNvSpPr txBox="1"/>
            <p:nvPr/>
          </p:nvSpPr>
          <p:spPr>
            <a:xfrm>
              <a:off x="3947439" y="2766639"/>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300" b="0" i="0" u="none" strike="noStrike" cap="none">
                  <a:solidFill>
                    <a:srgbClr val="FFFFFF"/>
                  </a:solidFill>
                  <a:latin typeface="Calibri"/>
                  <a:ea typeface="Calibri"/>
                  <a:cs typeface="Calibri"/>
                  <a:sym typeface="Calibri"/>
                </a:rPr>
                <a:t>Binary Data to Ternary</a:t>
              </a:r>
              <a:endParaRPr sz="2300" b="0" i="0" u="none" strike="noStrike" cap="none">
                <a:solidFill>
                  <a:srgbClr val="FFFFFF"/>
                </a:solidFill>
                <a:latin typeface="Calibri"/>
                <a:ea typeface="Calibri"/>
                <a:cs typeface="Calibri"/>
                <a:sym typeface="Calibri"/>
              </a:endParaRPr>
            </a:p>
          </p:txBody>
        </p:sp>
        <p:sp>
          <p:nvSpPr>
            <p:cNvPr id="597" name="Google Shape;597;p88"/>
            <p:cNvSpPr/>
            <p:nvPr/>
          </p:nvSpPr>
          <p:spPr>
            <a:xfrm rot="10800000">
              <a:off x="3084980" y="3197069"/>
              <a:ext cx="575700" cy="673500"/>
            </a:xfrm>
            <a:prstGeom prst="rightArrow">
              <a:avLst>
                <a:gd name="adj1" fmla="val 60000"/>
                <a:gd name="adj2" fmla="val 50000"/>
              </a:avLst>
            </a:prstGeom>
            <a:solidFill>
              <a:srgbClr val="5999D5"/>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8" name="Google Shape;598;p88"/>
            <p:cNvSpPr txBox="1"/>
            <p:nvPr/>
          </p:nvSpPr>
          <p:spPr>
            <a:xfrm>
              <a:off x="3257598"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900" b="0" i="0" u="none" strike="noStrike" cap="none">
                <a:solidFill>
                  <a:srgbClr val="FFFFFF"/>
                </a:solidFill>
                <a:latin typeface="Calibri"/>
                <a:ea typeface="Calibri"/>
                <a:cs typeface="Calibri"/>
                <a:sym typeface="Calibri"/>
              </a:endParaRPr>
            </a:p>
          </p:txBody>
        </p:sp>
        <p:sp>
          <p:nvSpPr>
            <p:cNvPr id="599" name="Google Shape;599;p88"/>
            <p:cNvSpPr/>
            <p:nvPr/>
          </p:nvSpPr>
          <p:spPr>
            <a:xfrm>
              <a:off x="97043" y="2718906"/>
              <a:ext cx="2716200" cy="1629600"/>
            </a:xfrm>
            <a:prstGeom prst="roundRect">
              <a:avLst>
                <a:gd name="adj" fmla="val 10000"/>
              </a:avLst>
            </a:prstGeom>
            <a:solidFill>
              <a:srgbClr val="5999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0" name="Google Shape;600;p88"/>
            <p:cNvSpPr txBox="1"/>
            <p:nvPr/>
          </p:nvSpPr>
          <p:spPr>
            <a:xfrm>
              <a:off x="144776" y="2766639"/>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None/>
              </a:pPr>
              <a:r>
                <a:rPr lang="en" sz="2300" b="0" i="0" u="none" strike="noStrike" cap="none">
                  <a:solidFill>
                    <a:srgbClr val="FFFFFF"/>
                  </a:solidFill>
                  <a:latin typeface="Calibri"/>
                  <a:ea typeface="Calibri"/>
                  <a:cs typeface="Calibri"/>
                  <a:sym typeface="Calibri"/>
                </a:rPr>
                <a:t>Ternary to ACGT</a:t>
              </a:r>
              <a:endParaRPr sz="23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2500"/>
              <a:buNone/>
            </a:pPr>
            <a:r>
              <a:rPr lang="en"/>
              <a:t>Decoder</a:t>
            </a:r>
            <a:endParaRPr/>
          </a:p>
        </p:txBody>
      </p:sp>
      <p:grpSp>
        <p:nvGrpSpPr>
          <p:cNvPr id="606" name="Google Shape;606;p89"/>
          <p:cNvGrpSpPr/>
          <p:nvPr/>
        </p:nvGrpSpPr>
        <p:grpSpPr>
          <a:xfrm>
            <a:off x="701432" y="1371257"/>
            <a:ext cx="7741144" cy="3259341"/>
            <a:chOff x="97043" y="2718"/>
            <a:chExt cx="10321525" cy="4345788"/>
          </a:xfrm>
        </p:grpSpPr>
        <p:sp>
          <p:nvSpPr>
            <p:cNvPr id="607" name="Google Shape;607;p89"/>
            <p:cNvSpPr/>
            <p:nvPr/>
          </p:nvSpPr>
          <p:spPr>
            <a:xfrm>
              <a:off x="97043" y="2718"/>
              <a:ext cx="2716200" cy="16296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Google Shape;608;p89"/>
            <p:cNvSpPr txBox="1"/>
            <p:nvPr/>
          </p:nvSpPr>
          <p:spPr>
            <a:xfrm>
              <a:off x="144776" y="50451"/>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a:solidFill>
                    <a:schemeClr val="lt1"/>
                  </a:solidFill>
                  <a:latin typeface="Calibri"/>
                  <a:ea typeface="Calibri"/>
                  <a:cs typeface="Calibri"/>
                  <a:sym typeface="Calibri"/>
                </a:rPr>
                <a:t>ACGT to Ternary</a:t>
              </a:r>
              <a:endParaRPr sz="2300">
                <a:solidFill>
                  <a:schemeClr val="lt1"/>
                </a:solidFill>
                <a:latin typeface="Calibri"/>
                <a:ea typeface="Calibri"/>
                <a:cs typeface="Calibri"/>
                <a:sym typeface="Calibri"/>
              </a:endParaRPr>
            </a:p>
          </p:txBody>
        </p:sp>
        <p:sp>
          <p:nvSpPr>
            <p:cNvPr id="609" name="Google Shape;609;p89"/>
            <p:cNvSpPr/>
            <p:nvPr/>
          </p:nvSpPr>
          <p:spPr>
            <a:xfrm>
              <a:off x="3052255" y="480767"/>
              <a:ext cx="575700" cy="673500"/>
            </a:xfrm>
            <a:prstGeom prst="righ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Google Shape;610;p89"/>
            <p:cNvSpPr txBox="1"/>
            <p:nvPr/>
          </p:nvSpPr>
          <p:spPr>
            <a:xfrm>
              <a:off x="3052255"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800">
                <a:solidFill>
                  <a:schemeClr val="lt1"/>
                </a:solidFill>
                <a:latin typeface="Calibri"/>
                <a:ea typeface="Calibri"/>
                <a:cs typeface="Calibri"/>
                <a:sym typeface="Calibri"/>
              </a:endParaRPr>
            </a:p>
          </p:txBody>
        </p:sp>
        <p:sp>
          <p:nvSpPr>
            <p:cNvPr id="611" name="Google Shape;611;p89"/>
            <p:cNvSpPr/>
            <p:nvPr/>
          </p:nvSpPr>
          <p:spPr>
            <a:xfrm>
              <a:off x="3899706" y="2718"/>
              <a:ext cx="2716200" cy="1629600"/>
            </a:xfrm>
            <a:prstGeom prst="roundRect">
              <a:avLst>
                <a:gd name="adj" fmla="val 10000"/>
              </a:avLst>
            </a:prstGeom>
            <a:solidFill>
              <a:srgbClr val="B1F51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2" name="Google Shape;612;p89"/>
            <p:cNvSpPr txBox="1"/>
            <p:nvPr/>
          </p:nvSpPr>
          <p:spPr>
            <a:xfrm>
              <a:off x="3947439" y="50451"/>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a:solidFill>
                    <a:schemeClr val="lt1"/>
                  </a:solidFill>
                  <a:latin typeface="Calibri"/>
                  <a:ea typeface="Calibri"/>
                  <a:cs typeface="Calibri"/>
                  <a:sym typeface="Calibri"/>
                </a:rPr>
                <a:t>Ternary to Binary Data</a:t>
              </a:r>
              <a:endParaRPr sz="2300">
                <a:solidFill>
                  <a:schemeClr val="lt1"/>
                </a:solidFill>
                <a:latin typeface="Calibri"/>
                <a:ea typeface="Calibri"/>
                <a:cs typeface="Calibri"/>
                <a:sym typeface="Calibri"/>
              </a:endParaRPr>
            </a:p>
          </p:txBody>
        </p:sp>
        <p:sp>
          <p:nvSpPr>
            <p:cNvPr id="613" name="Google Shape;613;p89"/>
            <p:cNvSpPr/>
            <p:nvPr/>
          </p:nvSpPr>
          <p:spPr>
            <a:xfrm>
              <a:off x="6854918" y="480767"/>
              <a:ext cx="575700" cy="673500"/>
            </a:xfrm>
            <a:prstGeom prst="rightArrow">
              <a:avLst>
                <a:gd name="adj1" fmla="val 60000"/>
                <a:gd name="adj2" fmla="val 50000"/>
              </a:avLst>
            </a:prstGeom>
            <a:solidFill>
              <a:srgbClr val="93F316"/>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4" name="Google Shape;614;p89"/>
            <p:cNvSpPr txBox="1"/>
            <p:nvPr/>
          </p:nvSpPr>
          <p:spPr>
            <a:xfrm>
              <a:off x="6854918"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800">
                <a:solidFill>
                  <a:schemeClr val="lt1"/>
                </a:solidFill>
                <a:latin typeface="Calibri"/>
                <a:ea typeface="Calibri"/>
                <a:cs typeface="Calibri"/>
                <a:sym typeface="Calibri"/>
              </a:endParaRPr>
            </a:p>
          </p:txBody>
        </p:sp>
        <p:sp>
          <p:nvSpPr>
            <p:cNvPr id="615" name="Google Shape;615;p89"/>
            <p:cNvSpPr/>
            <p:nvPr/>
          </p:nvSpPr>
          <p:spPr>
            <a:xfrm>
              <a:off x="7702368" y="2718"/>
              <a:ext cx="2716200" cy="1629600"/>
            </a:xfrm>
            <a:prstGeom prst="roundRect">
              <a:avLst>
                <a:gd name="adj" fmla="val 10000"/>
              </a:avLst>
            </a:prstGeom>
            <a:solidFill>
              <a:srgbClr val="44EC2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6" name="Google Shape;616;p89"/>
            <p:cNvSpPr txBox="1"/>
            <p:nvPr/>
          </p:nvSpPr>
          <p:spPr>
            <a:xfrm>
              <a:off x="7750101" y="50451"/>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a:solidFill>
                    <a:schemeClr val="lt1"/>
                  </a:solidFill>
                  <a:latin typeface="Calibri"/>
                  <a:ea typeface="Calibri"/>
                  <a:cs typeface="Calibri"/>
                  <a:sym typeface="Calibri"/>
                </a:rPr>
                <a:t>PGP Decryption</a:t>
              </a:r>
              <a:endParaRPr sz="1100"/>
            </a:p>
          </p:txBody>
        </p:sp>
        <p:sp>
          <p:nvSpPr>
            <p:cNvPr id="617" name="Google Shape;617;p89"/>
            <p:cNvSpPr/>
            <p:nvPr/>
          </p:nvSpPr>
          <p:spPr>
            <a:xfrm rot="5400000">
              <a:off x="8772669" y="1822556"/>
              <a:ext cx="575700" cy="673500"/>
            </a:xfrm>
            <a:prstGeom prst="rightArrow">
              <a:avLst>
                <a:gd name="adj1" fmla="val 60000"/>
                <a:gd name="adj2" fmla="val 50000"/>
              </a:avLst>
            </a:prstGeom>
            <a:solidFill>
              <a:srgbClr val="2EE844"/>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8" name="Google Shape;618;p89"/>
            <p:cNvSpPr txBox="1"/>
            <p:nvPr/>
          </p:nvSpPr>
          <p:spPr>
            <a:xfrm>
              <a:off x="8858378" y="1871456"/>
              <a:ext cx="404100" cy="4032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800">
                <a:solidFill>
                  <a:schemeClr val="lt1"/>
                </a:solidFill>
                <a:latin typeface="Calibri"/>
                <a:ea typeface="Calibri"/>
                <a:cs typeface="Calibri"/>
                <a:sym typeface="Calibri"/>
              </a:endParaRPr>
            </a:p>
          </p:txBody>
        </p:sp>
        <p:sp>
          <p:nvSpPr>
            <p:cNvPr id="619" name="Google Shape;619;p89"/>
            <p:cNvSpPr/>
            <p:nvPr/>
          </p:nvSpPr>
          <p:spPr>
            <a:xfrm>
              <a:off x="7702368" y="2718906"/>
              <a:ext cx="2716200" cy="1629600"/>
            </a:xfrm>
            <a:prstGeom prst="roundRect">
              <a:avLst>
                <a:gd name="adj" fmla="val 10000"/>
              </a:avLst>
            </a:prstGeom>
            <a:solidFill>
              <a:srgbClr val="38E37A"/>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89"/>
            <p:cNvSpPr txBox="1"/>
            <p:nvPr/>
          </p:nvSpPr>
          <p:spPr>
            <a:xfrm>
              <a:off x="7750101" y="2766639"/>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a:solidFill>
                    <a:schemeClr val="lt1"/>
                  </a:solidFill>
                  <a:latin typeface="Calibri"/>
                  <a:ea typeface="Calibri"/>
                  <a:cs typeface="Calibri"/>
                  <a:sym typeface="Calibri"/>
                </a:rPr>
                <a:t>Polar Decoder</a:t>
              </a:r>
              <a:endParaRPr sz="1100"/>
            </a:p>
          </p:txBody>
        </p:sp>
        <p:sp>
          <p:nvSpPr>
            <p:cNvPr id="621" name="Google Shape;621;p89"/>
            <p:cNvSpPr/>
            <p:nvPr/>
          </p:nvSpPr>
          <p:spPr>
            <a:xfrm rot="10800000">
              <a:off x="6887643" y="3197069"/>
              <a:ext cx="575700" cy="673500"/>
            </a:xfrm>
            <a:prstGeom prst="rightArrow">
              <a:avLst>
                <a:gd name="adj1" fmla="val 60000"/>
                <a:gd name="adj2" fmla="val 50000"/>
              </a:avLst>
            </a:prstGeom>
            <a:solidFill>
              <a:srgbClr val="44DEBE"/>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Google Shape;622;p89"/>
            <p:cNvSpPr txBox="1"/>
            <p:nvPr/>
          </p:nvSpPr>
          <p:spPr>
            <a:xfrm>
              <a:off x="7060261"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800">
                <a:solidFill>
                  <a:schemeClr val="lt1"/>
                </a:solidFill>
                <a:latin typeface="Calibri"/>
                <a:ea typeface="Calibri"/>
                <a:cs typeface="Calibri"/>
                <a:sym typeface="Calibri"/>
              </a:endParaRPr>
            </a:p>
          </p:txBody>
        </p:sp>
        <p:sp>
          <p:nvSpPr>
            <p:cNvPr id="623" name="Google Shape;623;p89"/>
            <p:cNvSpPr/>
            <p:nvPr/>
          </p:nvSpPr>
          <p:spPr>
            <a:xfrm>
              <a:off x="3899706" y="2718906"/>
              <a:ext cx="2716200" cy="1629600"/>
            </a:xfrm>
            <a:prstGeom prst="roundRect">
              <a:avLst>
                <a:gd name="adj" fmla="val 10000"/>
              </a:avLst>
            </a:prstGeom>
            <a:solidFill>
              <a:srgbClr val="49DCD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4" name="Google Shape;624;p89"/>
            <p:cNvSpPr txBox="1"/>
            <p:nvPr/>
          </p:nvSpPr>
          <p:spPr>
            <a:xfrm>
              <a:off x="3947439" y="2766639"/>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a:solidFill>
                    <a:schemeClr val="lt1"/>
                  </a:solidFill>
                  <a:latin typeface="Calibri"/>
                  <a:ea typeface="Calibri"/>
                  <a:cs typeface="Calibri"/>
                  <a:sym typeface="Calibri"/>
                </a:rPr>
                <a:t>Huffman Decompression</a:t>
              </a:r>
              <a:endParaRPr sz="2300">
                <a:solidFill>
                  <a:schemeClr val="lt1"/>
                </a:solidFill>
                <a:latin typeface="Calibri"/>
                <a:ea typeface="Calibri"/>
                <a:cs typeface="Calibri"/>
                <a:sym typeface="Calibri"/>
              </a:endParaRPr>
            </a:p>
          </p:txBody>
        </p:sp>
        <p:sp>
          <p:nvSpPr>
            <p:cNvPr id="625" name="Google Shape;625;p89"/>
            <p:cNvSpPr/>
            <p:nvPr/>
          </p:nvSpPr>
          <p:spPr>
            <a:xfrm rot="10800000">
              <a:off x="3084980" y="3197069"/>
              <a:ext cx="575700" cy="673500"/>
            </a:xfrm>
            <a:prstGeom prst="rightArrow">
              <a:avLst>
                <a:gd name="adj1" fmla="val 60000"/>
                <a:gd name="adj2" fmla="val 50000"/>
              </a:avLst>
            </a:prstGeom>
            <a:solidFill>
              <a:srgbClr val="5999D5"/>
            </a:solidFill>
            <a:ln>
              <a:noFill/>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6" name="Google Shape;626;p89"/>
            <p:cNvSpPr txBox="1"/>
            <p:nvPr/>
          </p:nvSpPr>
          <p:spPr>
            <a:xfrm>
              <a:off x="3257598"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800">
                <a:solidFill>
                  <a:schemeClr val="lt1"/>
                </a:solidFill>
                <a:latin typeface="Calibri"/>
                <a:ea typeface="Calibri"/>
                <a:cs typeface="Calibri"/>
                <a:sym typeface="Calibri"/>
              </a:endParaRPr>
            </a:p>
          </p:txBody>
        </p:sp>
        <p:sp>
          <p:nvSpPr>
            <p:cNvPr id="627" name="Google Shape;627;p89"/>
            <p:cNvSpPr/>
            <p:nvPr/>
          </p:nvSpPr>
          <p:spPr>
            <a:xfrm>
              <a:off x="97043" y="2718906"/>
              <a:ext cx="2716200" cy="1629600"/>
            </a:xfrm>
            <a:prstGeom prst="roundRect">
              <a:avLst>
                <a:gd name="adj" fmla="val 10000"/>
              </a:avLst>
            </a:prstGeom>
            <a:solidFill>
              <a:srgbClr val="5999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8" name="Google Shape;628;p89"/>
            <p:cNvSpPr txBox="1"/>
            <p:nvPr/>
          </p:nvSpPr>
          <p:spPr>
            <a:xfrm>
              <a:off x="144776" y="2766639"/>
              <a:ext cx="2620800" cy="1534200"/>
            </a:xfrm>
            <a:prstGeom prst="rect">
              <a:avLst/>
            </a:prstGeom>
            <a:noFill/>
            <a:ln>
              <a:noFill/>
            </a:ln>
          </p:spPr>
          <p:txBody>
            <a:bodyPr spcFirstLastPara="1" wrap="square" lIns="85725" tIns="85725" rIns="85725" bIns="85725" anchor="ctr" anchorCtr="0">
              <a:noAutofit/>
            </a:bodyPr>
            <a:lstStyle/>
            <a:p>
              <a:pPr marL="0" marR="0" lvl="0" indent="0" algn="ctr" rtl="0">
                <a:lnSpc>
                  <a:spcPct val="90000"/>
                </a:lnSpc>
                <a:spcBef>
                  <a:spcPts val="0"/>
                </a:spcBef>
                <a:spcAft>
                  <a:spcPts val="0"/>
                </a:spcAft>
                <a:buNone/>
              </a:pPr>
              <a:r>
                <a:rPr lang="en" sz="2300">
                  <a:solidFill>
                    <a:schemeClr val="lt1"/>
                  </a:solidFill>
                  <a:latin typeface="Calibri"/>
                  <a:ea typeface="Calibri"/>
                  <a:cs typeface="Calibri"/>
                  <a:sym typeface="Calibri"/>
                </a:rPr>
                <a:t>Text File</a:t>
              </a:r>
              <a:endParaRPr sz="2300">
                <a:solidFill>
                  <a:schemeClr val="lt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smtClean="0"/>
              <a:t>Applications</a:t>
            </a:r>
            <a:endParaRPr dirty="0"/>
          </a:p>
        </p:txBody>
      </p:sp>
      <p:sp>
        <p:nvSpPr>
          <p:cNvPr id="682" name="Google Shape;682;p9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sz="2000" dirty="0"/>
          </a:p>
          <a:p>
            <a:pPr marL="0" lvl="0" indent="0" algn="l" rtl="0">
              <a:spcBef>
                <a:spcPts val="800"/>
              </a:spcBef>
              <a:spcAft>
                <a:spcPts val="0"/>
              </a:spcAft>
              <a:buNone/>
            </a:pPr>
            <a:r>
              <a:rPr lang="en" sz="2000" dirty="0" smtClean="0"/>
              <a:t>Encoder Web App: </a:t>
            </a:r>
            <a:r>
              <a:rPr lang="en" sz="2000" u="sng" dirty="0" smtClean="0">
                <a:solidFill>
                  <a:schemeClr val="hlink"/>
                </a:solidFill>
                <a:hlinkClick r:id="rId3"/>
              </a:rPr>
              <a:t>http://hn8qenyu4brw.app.pywebio.online/</a:t>
            </a:r>
            <a:endParaRPr sz="2000" dirty="0" smtClean="0"/>
          </a:p>
          <a:p>
            <a:pPr marL="0" lvl="0" indent="0" algn="l" rtl="0">
              <a:spcBef>
                <a:spcPts val="800"/>
              </a:spcBef>
              <a:spcAft>
                <a:spcPts val="0"/>
              </a:spcAft>
              <a:buNone/>
            </a:pPr>
            <a:endParaRPr sz="2000" dirty="0" smtClean="0"/>
          </a:p>
          <a:p>
            <a:pPr marL="0" lvl="0" indent="0" algn="l" rtl="0">
              <a:spcBef>
                <a:spcPts val="800"/>
              </a:spcBef>
              <a:spcAft>
                <a:spcPts val="0"/>
              </a:spcAft>
              <a:buNone/>
            </a:pPr>
            <a:r>
              <a:rPr lang="en" sz="2000" dirty="0" smtClean="0"/>
              <a:t>Decoder Web App: </a:t>
            </a:r>
            <a:r>
              <a:rPr lang="en" sz="2000" u="sng" dirty="0" smtClean="0">
                <a:solidFill>
                  <a:schemeClr val="hlink"/>
                </a:solidFill>
                <a:hlinkClick r:id="rId4"/>
              </a:rPr>
              <a:t>http://hc2zz2pry0cj.app.pywebio.online/</a:t>
            </a:r>
            <a:endParaRPr sz="2000" dirty="0" smtClean="0"/>
          </a:p>
          <a:p>
            <a:pPr marL="0" lvl="0" indent="0" algn="l" rtl="0">
              <a:spcBef>
                <a:spcPts val="800"/>
              </a:spcBef>
              <a:spcAft>
                <a:spcPts val="0"/>
              </a:spcAft>
              <a:buNone/>
            </a:pPr>
            <a:endParaRPr sz="2000" dirty="0" smtClean="0"/>
          </a:p>
          <a:p>
            <a:pPr marL="0" lvl="0" indent="0" algn="l" rtl="0">
              <a:spcBef>
                <a:spcPts val="800"/>
              </a:spcBef>
              <a:spcAft>
                <a:spcPts val="0"/>
              </a:spcAft>
              <a:buNone/>
            </a:pPr>
            <a:r>
              <a:rPr lang="en" sz="2000" dirty="0" smtClean="0"/>
              <a:t>GitHub Repository: </a:t>
            </a:r>
            <a:r>
              <a:rPr lang="en" sz="2000" u="sng" dirty="0" smtClean="0">
                <a:solidFill>
                  <a:schemeClr val="hlink"/>
                </a:solidFill>
                <a:hlinkClick r:id="rId5"/>
              </a:rPr>
              <a:t>https://github.com/KathanS/DNA_Codec</a:t>
            </a:r>
            <a:endParaRPr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96"/>
          <p:cNvSpPr txBox="1">
            <a:spLocks noGrp="1"/>
          </p:cNvSpPr>
          <p:nvPr>
            <p:ph type="title"/>
          </p:nvPr>
        </p:nvSpPr>
        <p:spPr>
          <a:xfrm>
            <a:off x="311700" y="2082439"/>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User Application - System Design Overview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9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dirty="0" smtClean="0"/>
              <a:t>Encoding App Web interface</a:t>
            </a:r>
            <a:endParaRPr dirty="0"/>
          </a:p>
        </p:txBody>
      </p:sp>
      <p:pic>
        <p:nvPicPr>
          <p:cNvPr id="634" name="Google Shape;634;p90"/>
          <p:cNvPicPr preferRelativeResize="0"/>
          <p:nvPr/>
        </p:nvPicPr>
        <p:blipFill rotWithShape="1">
          <a:blip r:embed="rId3">
            <a:alphaModFix/>
          </a:blip>
          <a:srcRect/>
          <a:stretch/>
        </p:blipFill>
        <p:spPr>
          <a:xfrm>
            <a:off x="1261739" y="1500464"/>
            <a:ext cx="6934571" cy="317362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9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Blockwise Output [Encoder]</a:t>
            </a:r>
            <a:endParaRPr/>
          </a:p>
        </p:txBody>
      </p:sp>
      <p:pic>
        <p:nvPicPr>
          <p:cNvPr id="640" name="Google Shape;640;p91"/>
          <p:cNvPicPr preferRelativeResize="0"/>
          <p:nvPr/>
        </p:nvPicPr>
        <p:blipFill rotWithShape="1">
          <a:blip r:embed="rId3">
            <a:alphaModFix/>
          </a:blip>
          <a:srcRect t="365" b="3651"/>
          <a:stretch/>
        </p:blipFill>
        <p:spPr>
          <a:xfrm>
            <a:off x="845820" y="1074420"/>
            <a:ext cx="8298180" cy="3499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8"/>
          <p:cNvSpPr txBox="1">
            <a:spLocks noGrp="1"/>
          </p:cNvSpPr>
          <p:nvPr>
            <p:ph type="body" idx="1"/>
          </p:nvPr>
        </p:nvSpPr>
        <p:spPr>
          <a:xfrm>
            <a:off x="174993" y="1332436"/>
            <a:ext cx="8600411" cy="3536835"/>
          </a:xfrm>
          <a:prstGeom prst="rect">
            <a:avLst/>
          </a:prstGeom>
          <a:noFill/>
          <a:ln>
            <a:noFill/>
          </a:ln>
        </p:spPr>
        <p:txBody>
          <a:bodyPr spcFirstLastPara="1" wrap="square" lIns="68575" tIns="34275" rIns="68575" bIns="34275" anchor="t" anchorCtr="0">
            <a:spAutoFit/>
          </a:bodyPr>
          <a:lstStyle/>
          <a:p>
            <a:pPr marL="457200" lvl="0" indent="-317500" algn="just" rtl="0">
              <a:lnSpc>
                <a:spcPct val="90000"/>
              </a:lnSpc>
              <a:spcBef>
                <a:spcPts val="800"/>
              </a:spcBef>
              <a:spcAft>
                <a:spcPts val="0"/>
              </a:spcAft>
              <a:buSzPts val="1400"/>
              <a:buChar char="●"/>
            </a:pPr>
            <a:r>
              <a:rPr lang="en" sz="1200" b="1">
                <a:solidFill>
                  <a:srgbClr val="342E22"/>
                </a:solidFill>
                <a:latin typeface="Arial"/>
                <a:ea typeface="Arial"/>
                <a:cs typeface="Arial"/>
                <a:sym typeface="Arial"/>
              </a:rPr>
              <a:t>Channel polarization: A method for constructing capacity-achieving codes for symmetric binary-input memoryless channels Erdal Arıkan, Senior Member, IEEE</a:t>
            </a:r>
            <a:endParaRPr/>
          </a:p>
          <a:p>
            <a:pPr marL="596900" lvl="1" indent="0" algn="just" rtl="0">
              <a:lnSpc>
                <a:spcPct val="90000"/>
              </a:lnSpc>
              <a:spcBef>
                <a:spcPts val="800"/>
              </a:spcBef>
              <a:spcAft>
                <a:spcPts val="0"/>
              </a:spcAft>
              <a:buSzPts val="1400"/>
              <a:buNone/>
            </a:pPr>
            <a:r>
              <a:rPr lang="en" sz="1200">
                <a:solidFill>
                  <a:srgbClr val="342E22"/>
                </a:solidFill>
                <a:latin typeface="Arial"/>
                <a:ea typeface="Arial"/>
                <a:cs typeface="Arial"/>
                <a:sym typeface="Arial"/>
              </a:rPr>
              <a:t>This paper by Erdal Arıkan gives an idea about the construction of Error-correcting aka Capacity-achieving Polar Codes. We understood this paper's basic definition and implementation of Polar Encoder and Decoder. Based on the base formulas given in this, we are able to design efficient algorithms, that can be run in Python.</a:t>
            </a:r>
            <a:endParaRPr/>
          </a:p>
          <a:p>
            <a:pPr marL="381000" lvl="0" indent="-228600" algn="just" rtl="0">
              <a:lnSpc>
                <a:spcPct val="90000"/>
              </a:lnSpc>
              <a:spcBef>
                <a:spcPts val="1200"/>
              </a:spcBef>
              <a:spcAft>
                <a:spcPts val="0"/>
              </a:spcAft>
              <a:buSzPts val="1200"/>
              <a:buChar char="●"/>
            </a:pPr>
            <a:r>
              <a:rPr lang="en" sz="1200" b="1">
                <a:solidFill>
                  <a:srgbClr val="342E22"/>
                </a:solidFill>
                <a:latin typeface="Arial"/>
                <a:ea typeface="Arial"/>
                <a:cs typeface="Arial"/>
                <a:sym typeface="Arial"/>
              </a:rPr>
              <a:t> Introduction to Polar Codes, NPTEL - NOC IITM</a:t>
            </a:r>
            <a:endParaRPr sz="1200" b="1">
              <a:solidFill>
                <a:srgbClr val="342E22"/>
              </a:solidFill>
              <a:latin typeface="Arial"/>
              <a:ea typeface="Arial"/>
              <a:cs typeface="Arial"/>
              <a:sym typeface="Arial"/>
            </a:endParaRPr>
          </a:p>
          <a:p>
            <a:pPr marL="609600" lvl="1" indent="0" algn="just" rtl="0">
              <a:lnSpc>
                <a:spcPct val="90000"/>
              </a:lnSpc>
              <a:spcBef>
                <a:spcPts val="1200"/>
              </a:spcBef>
              <a:spcAft>
                <a:spcPts val="0"/>
              </a:spcAft>
              <a:buSzPts val="1200"/>
              <a:buNone/>
            </a:pPr>
            <a:r>
              <a:rPr lang="en" sz="1200">
                <a:solidFill>
                  <a:srgbClr val="342E22"/>
                </a:solidFill>
                <a:latin typeface="Arial"/>
                <a:ea typeface="Arial"/>
                <a:cs typeface="Arial"/>
                <a:sym typeface="Arial"/>
              </a:rPr>
              <a:t>This YouTube playlist is by Prof. Andrew Thangaraj. Through this playlist, he explains What are Polar Codes, Polar Transforms, Polar-Encoder and Polar-Decoder the help of an algorithm. We took reference of this video to get familiar with the concepts of Polar Transform, Polar Encoder and Polar Decoder for carrying out our research in DNA Codec.</a:t>
            </a:r>
            <a:endParaRPr/>
          </a:p>
          <a:p>
            <a:pPr marL="381000" lvl="0" indent="-228600" algn="just" rtl="0">
              <a:lnSpc>
                <a:spcPct val="90000"/>
              </a:lnSpc>
              <a:spcBef>
                <a:spcPts val="1200"/>
              </a:spcBef>
              <a:spcAft>
                <a:spcPts val="0"/>
              </a:spcAft>
              <a:buSzPts val="1200"/>
              <a:buChar char="●"/>
            </a:pPr>
            <a:r>
              <a:rPr lang="en" sz="1200" b="1">
                <a:solidFill>
                  <a:srgbClr val="342E22"/>
                </a:solidFill>
                <a:latin typeface="Arial"/>
                <a:ea typeface="Arial"/>
                <a:cs typeface="Arial"/>
                <a:sym typeface="Arial"/>
              </a:rPr>
              <a:t> A Brief Introduction to Polar Codes, Henry D. PfisterY. </a:t>
            </a:r>
            <a:endParaRPr/>
          </a:p>
          <a:p>
            <a:pPr marL="609600" lvl="1" indent="0" algn="just" rtl="0">
              <a:lnSpc>
                <a:spcPct val="90000"/>
              </a:lnSpc>
              <a:spcBef>
                <a:spcPts val="1200"/>
              </a:spcBef>
              <a:spcAft>
                <a:spcPts val="0"/>
              </a:spcAft>
              <a:buSzPts val="1200"/>
              <a:buNone/>
            </a:pPr>
            <a:r>
              <a:rPr lang="en" sz="1200">
                <a:solidFill>
                  <a:srgbClr val="342E22"/>
                </a:solidFill>
                <a:latin typeface="Arial"/>
                <a:ea typeface="Arial"/>
                <a:cs typeface="Arial"/>
                <a:sym typeface="Arial"/>
              </a:rPr>
              <a:t>This paper by Henry D. Pfister has basic details on kronecker delta products, designing efficient encoding and decoding algorithm and scheming polar code based on effective channel error rates. Also provides details on analysis on error rate of codes using monte carlo simulation of BSC, BEC channels.</a:t>
            </a:r>
            <a:endParaRPr/>
          </a:p>
          <a:p>
            <a:pPr marL="609600" lvl="1" indent="0" algn="l" rtl="0">
              <a:lnSpc>
                <a:spcPct val="90000"/>
              </a:lnSpc>
              <a:spcBef>
                <a:spcPts val="1200"/>
              </a:spcBef>
              <a:spcAft>
                <a:spcPts val="0"/>
              </a:spcAft>
              <a:buSzPts val="1200"/>
              <a:buNone/>
            </a:pPr>
            <a:endParaRPr sz="1200">
              <a:solidFill>
                <a:srgbClr val="342E22"/>
              </a:solidFill>
              <a:latin typeface="Arial"/>
              <a:ea typeface="Arial"/>
              <a:cs typeface="Arial"/>
              <a:sym typeface="Arial"/>
            </a:endParaRPr>
          </a:p>
        </p:txBody>
      </p:sp>
      <p:sp>
        <p:nvSpPr>
          <p:cNvPr id="309" name="Google Shape;309;p58"/>
          <p:cNvSpPr txBox="1">
            <a:spLocks noGrp="1"/>
          </p:cNvSpPr>
          <p:nvPr>
            <p:ph type="title"/>
          </p:nvPr>
        </p:nvSpPr>
        <p:spPr>
          <a:xfrm>
            <a:off x="311700" y="345113"/>
            <a:ext cx="8520600" cy="707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Literature 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Blockwise Output [Encoder]</a:t>
            </a:r>
            <a:endParaRPr/>
          </a:p>
        </p:txBody>
      </p:sp>
      <p:sp>
        <p:nvSpPr>
          <p:cNvPr id="646" name="Google Shape;646;p9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p:txBody>
      </p:sp>
      <p:pic>
        <p:nvPicPr>
          <p:cNvPr id="647" name="Google Shape;647;p92"/>
          <p:cNvPicPr preferRelativeResize="0"/>
          <p:nvPr/>
        </p:nvPicPr>
        <p:blipFill rotWithShape="1">
          <a:blip r:embed="rId3">
            <a:alphaModFix/>
          </a:blip>
          <a:srcRect/>
          <a:stretch/>
        </p:blipFill>
        <p:spPr>
          <a:xfrm>
            <a:off x="579268" y="1268016"/>
            <a:ext cx="8136386" cy="375642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Decoding App Web Interface</a:t>
            </a:r>
            <a:endParaRPr/>
          </a:p>
        </p:txBody>
      </p:sp>
      <p:pic>
        <p:nvPicPr>
          <p:cNvPr id="653" name="Google Shape;653;p93"/>
          <p:cNvPicPr preferRelativeResize="0">
            <a:picLocks noGrp="1"/>
          </p:cNvPicPr>
          <p:nvPr>
            <p:ph type="body" idx="1"/>
          </p:nvPr>
        </p:nvPicPr>
        <p:blipFill rotWithShape="1">
          <a:blip r:embed="rId3">
            <a:alphaModFix/>
          </a:blip>
          <a:srcRect/>
          <a:stretch/>
        </p:blipFill>
        <p:spPr>
          <a:xfrm>
            <a:off x="1515451" y="1369219"/>
            <a:ext cx="6113098" cy="326350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Blockwise Output [Decoder]</a:t>
            </a:r>
            <a:endParaRPr/>
          </a:p>
        </p:txBody>
      </p:sp>
      <p:pic>
        <p:nvPicPr>
          <p:cNvPr id="659" name="Google Shape;659;p94"/>
          <p:cNvPicPr preferRelativeResize="0">
            <a:picLocks noGrp="1"/>
          </p:cNvPicPr>
          <p:nvPr>
            <p:ph type="body" idx="1"/>
          </p:nvPr>
        </p:nvPicPr>
        <p:blipFill rotWithShape="1">
          <a:blip r:embed="rId3">
            <a:alphaModFix/>
          </a:blip>
          <a:srcRect b="3628"/>
          <a:stretch/>
        </p:blipFill>
        <p:spPr>
          <a:xfrm>
            <a:off x="1518430" y="1369219"/>
            <a:ext cx="6107141" cy="31450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Blockwise Output [Decoder]</a:t>
            </a:r>
            <a:endParaRPr/>
          </a:p>
        </p:txBody>
      </p:sp>
      <p:pic>
        <p:nvPicPr>
          <p:cNvPr id="665" name="Google Shape;665;p95"/>
          <p:cNvPicPr preferRelativeResize="0">
            <a:picLocks noGrp="1"/>
          </p:cNvPicPr>
          <p:nvPr>
            <p:ph type="body" idx="1"/>
          </p:nvPr>
        </p:nvPicPr>
        <p:blipFill rotWithShape="1">
          <a:blip r:embed="rId3">
            <a:alphaModFix/>
          </a:blip>
          <a:srcRect/>
          <a:stretch/>
        </p:blipFill>
        <p:spPr>
          <a:xfrm>
            <a:off x="1517042" y="1369219"/>
            <a:ext cx="6109915" cy="326350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9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Microservices like Architecture</a:t>
            </a:r>
            <a:endParaRPr/>
          </a:p>
        </p:txBody>
      </p:sp>
      <p:sp>
        <p:nvSpPr>
          <p:cNvPr id="676" name="Google Shape;676;p97"/>
          <p:cNvSpPr txBox="1">
            <a:spLocks noGrp="1"/>
          </p:cNvSpPr>
          <p:nvPr>
            <p:ph type="body" idx="1"/>
          </p:nvPr>
        </p:nvSpPr>
        <p:spPr>
          <a:xfrm>
            <a:off x="628650" y="1196386"/>
            <a:ext cx="7886700" cy="3263400"/>
          </a:xfrm>
          <a:prstGeom prst="rect">
            <a:avLst/>
          </a:prstGeom>
        </p:spPr>
        <p:txBody>
          <a:bodyPr spcFirstLastPara="1" wrap="square" lIns="68575" tIns="34275" rIns="68575" bIns="34275" anchor="t" anchorCtr="0">
            <a:noAutofit/>
          </a:bodyPr>
          <a:lstStyle/>
          <a:p>
            <a:pPr marL="457200" lvl="0" indent="-323850" algn="l" rtl="0">
              <a:spcBef>
                <a:spcPts val="800"/>
              </a:spcBef>
              <a:spcAft>
                <a:spcPts val="0"/>
              </a:spcAft>
              <a:buSzPts val="1500"/>
              <a:buChar char="●"/>
            </a:pPr>
            <a:r>
              <a:rPr lang="en" sz="1500" dirty="0"/>
              <a:t>Encoder Web App outputs DNA string and Secret Code, which will be required for Decoding.</a:t>
            </a:r>
            <a:endParaRPr sz="1500" dirty="0"/>
          </a:p>
          <a:p>
            <a:pPr marL="457200" lvl="0" indent="0" algn="l" rtl="0">
              <a:spcBef>
                <a:spcPts val="800"/>
              </a:spcBef>
              <a:spcAft>
                <a:spcPts val="0"/>
              </a:spcAft>
              <a:buNone/>
            </a:pPr>
            <a:endParaRPr sz="1500" dirty="0"/>
          </a:p>
          <a:p>
            <a:pPr marL="457200" lvl="0" indent="-323850" algn="l" rtl="0">
              <a:spcBef>
                <a:spcPts val="800"/>
              </a:spcBef>
              <a:spcAft>
                <a:spcPts val="0"/>
              </a:spcAft>
              <a:buSzPts val="1500"/>
              <a:buChar char="●"/>
            </a:pPr>
            <a:r>
              <a:rPr lang="en" sz="1500" dirty="0"/>
              <a:t>We are using Python Pickles to store outputs of intermediate blocks, this way system gets decoupled and one block can pass the message having secret code to next block after finishing its task.</a:t>
            </a:r>
            <a:endParaRPr sz="1500" dirty="0"/>
          </a:p>
          <a:p>
            <a:pPr marL="457200" lvl="0" indent="0" algn="l" rtl="0">
              <a:spcBef>
                <a:spcPts val="800"/>
              </a:spcBef>
              <a:spcAft>
                <a:spcPts val="0"/>
              </a:spcAft>
              <a:buNone/>
            </a:pPr>
            <a:endParaRPr sz="1500" dirty="0"/>
          </a:p>
          <a:p>
            <a:pPr marL="457200" lvl="0" indent="-323850" algn="l" rtl="0">
              <a:spcBef>
                <a:spcPts val="800"/>
              </a:spcBef>
              <a:spcAft>
                <a:spcPts val="0"/>
              </a:spcAft>
              <a:buSzPts val="1500"/>
              <a:buChar char="●"/>
            </a:pPr>
            <a:r>
              <a:rPr lang="en" sz="1500" dirty="0"/>
              <a:t>We are able to scale each block independently, this increases robustness and overall performance of the system.</a:t>
            </a:r>
            <a:endParaRPr sz="1500" dirty="0"/>
          </a:p>
          <a:p>
            <a:pPr marL="457200" lvl="0" indent="0" algn="l" rtl="0">
              <a:spcBef>
                <a:spcPts val="800"/>
              </a:spcBef>
              <a:spcAft>
                <a:spcPts val="0"/>
              </a:spcAft>
              <a:buNone/>
            </a:pPr>
            <a:endParaRPr sz="1500" dirty="0"/>
          </a:p>
          <a:p>
            <a:pPr marL="457200" lvl="0" indent="-323850" algn="l" rtl="0">
              <a:spcBef>
                <a:spcPts val="800"/>
              </a:spcBef>
              <a:spcAft>
                <a:spcPts val="0"/>
              </a:spcAft>
              <a:buSzPts val="1500"/>
              <a:buChar char="●"/>
            </a:pPr>
            <a:r>
              <a:rPr lang="en" sz="1500" b="1" dirty="0"/>
              <a:t>Information Density</a:t>
            </a:r>
            <a:endParaRPr sz="1500" b="1" dirty="0"/>
          </a:p>
          <a:p>
            <a:pPr marL="457200" lvl="0" indent="0" algn="l" rtl="0">
              <a:spcBef>
                <a:spcPts val="800"/>
              </a:spcBef>
              <a:spcAft>
                <a:spcPts val="0"/>
              </a:spcAft>
              <a:buNone/>
            </a:pPr>
            <a:r>
              <a:rPr lang="en" sz="1500" dirty="0"/>
              <a:t>Without PGP: ~2.5</a:t>
            </a:r>
            <a:endParaRPr sz="1500" dirty="0"/>
          </a:p>
          <a:p>
            <a:pPr marL="457200" lvl="0" indent="0" algn="l" rtl="0">
              <a:spcBef>
                <a:spcPts val="800"/>
              </a:spcBef>
              <a:spcAft>
                <a:spcPts val="0"/>
              </a:spcAft>
              <a:buNone/>
            </a:pPr>
            <a:r>
              <a:rPr lang="en" sz="1500" dirty="0"/>
              <a:t>With PGP: ~6</a:t>
            </a:r>
            <a:endParaRPr sz="1500" dirty="0"/>
          </a:p>
          <a:p>
            <a:pPr marL="457200" lvl="0" indent="0" algn="l" rtl="0">
              <a:spcBef>
                <a:spcPts val="800"/>
              </a:spcBef>
              <a:spcAft>
                <a:spcPts val="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9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References</a:t>
            </a:r>
            <a:endParaRPr/>
          </a:p>
        </p:txBody>
      </p:sp>
      <p:sp>
        <p:nvSpPr>
          <p:cNvPr id="688" name="Google Shape;688;p9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457200" lvl="0" indent="-304800" algn="l" rtl="0">
              <a:lnSpc>
                <a:spcPct val="150000"/>
              </a:lnSpc>
              <a:spcBef>
                <a:spcPts val="800"/>
              </a:spcBef>
              <a:spcAft>
                <a:spcPts val="0"/>
              </a:spcAft>
              <a:buSzPts val="1200"/>
              <a:buFont typeface="Arial"/>
              <a:buAutoNum type="arabicPeriod"/>
            </a:pPr>
            <a:r>
              <a:rPr lang="en" sz="1200">
                <a:latin typeface="Arial"/>
                <a:ea typeface="Arial"/>
                <a:cs typeface="Arial"/>
                <a:sym typeface="Arial"/>
              </a:rPr>
              <a:t>Channel polarization: A method for constructing capacity-achieving codes for symmetric binary-input memoryless channels Erdal Arıkan, Senior Member, IEEE, </a:t>
            </a:r>
            <a:r>
              <a:rPr lang="en" sz="1200" u="sng">
                <a:solidFill>
                  <a:schemeClr val="hlink"/>
                </a:solidFill>
                <a:latin typeface="Arial"/>
                <a:ea typeface="Arial"/>
                <a:cs typeface="Arial"/>
                <a:sym typeface="Arial"/>
                <a:hlinkClick r:id="rId3"/>
              </a:rPr>
              <a:t>https://arxiv.org/pdf/0807.3917.pdf</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rabicPeriod"/>
            </a:pPr>
            <a:r>
              <a:rPr lang="en" sz="1200">
                <a:latin typeface="Arial"/>
                <a:ea typeface="Arial"/>
                <a:cs typeface="Arial"/>
                <a:sym typeface="Arial"/>
              </a:rPr>
              <a:t>Introduction to Polar Codes, NPTEL - NOC IITM, </a:t>
            </a:r>
            <a:r>
              <a:rPr lang="en" sz="1200" u="sng">
                <a:solidFill>
                  <a:schemeClr val="hlink"/>
                </a:solidFill>
                <a:latin typeface="Arial"/>
                <a:ea typeface="Arial"/>
                <a:cs typeface="Arial"/>
                <a:sym typeface="Arial"/>
                <a:hlinkClick r:id="rId4"/>
              </a:rPr>
              <a:t>(1225) Introduction to Polar Codes: Polar Transform - YouTube</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rabicPeriod"/>
            </a:pPr>
            <a:r>
              <a:rPr lang="en" sz="1200">
                <a:latin typeface="Arial"/>
                <a:ea typeface="Arial"/>
                <a:cs typeface="Arial"/>
                <a:sym typeface="Arial"/>
              </a:rPr>
              <a:t>A Brief Introduction to Polar Codes, Henry D. Pfister, </a:t>
            </a:r>
            <a:r>
              <a:rPr lang="en" sz="1200" u="sng">
                <a:solidFill>
                  <a:schemeClr val="hlink"/>
                </a:solidFill>
                <a:latin typeface="Arial"/>
                <a:ea typeface="Arial"/>
                <a:cs typeface="Arial"/>
                <a:sym typeface="Arial"/>
                <a:hlinkClick r:id="rId5"/>
              </a:rPr>
              <a:t>polar.pdf (duke.edu)</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rabicPeriod"/>
            </a:pPr>
            <a:r>
              <a:rPr lang="en" sz="1200">
                <a:latin typeface="Arial"/>
                <a:ea typeface="Arial"/>
                <a:cs typeface="Arial"/>
                <a:sym typeface="Arial"/>
              </a:rPr>
              <a:t>A few concepts of DNA Codec - </a:t>
            </a:r>
            <a:r>
              <a:rPr lang="en" sz="1200" u="sng">
                <a:solidFill>
                  <a:schemeClr val="hlink"/>
                </a:solidFill>
                <a:latin typeface="Arial"/>
                <a:ea typeface="Arial"/>
                <a:cs typeface="Arial"/>
                <a:sym typeface="Arial"/>
                <a:hlinkClick r:id="rId6"/>
              </a:rPr>
              <a:t>https://youtube.com/playlist?list=PLZ3QKRH1yB54D8HioxHVe7mrEx85yArOR</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rabicPeriod"/>
            </a:pPr>
            <a:r>
              <a:rPr lang="en" sz="1200">
                <a:latin typeface="Arial"/>
                <a:ea typeface="Arial"/>
                <a:cs typeface="Arial"/>
                <a:sym typeface="Arial"/>
              </a:rPr>
              <a:t>PGP Encryption/Decryption - </a:t>
            </a:r>
            <a:r>
              <a:rPr lang="en" sz="1200" u="sng">
                <a:solidFill>
                  <a:schemeClr val="hlink"/>
                </a:solidFill>
                <a:latin typeface="Arial"/>
                <a:ea typeface="Arial"/>
                <a:cs typeface="Arial"/>
                <a:sym typeface="Arial"/>
                <a:hlinkClick r:id="rId7"/>
              </a:rPr>
              <a:t>What is PGP Encryption and How Does It Work? (varonis.com)</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rabicPeriod"/>
            </a:pPr>
            <a:r>
              <a:rPr lang="en" sz="1200">
                <a:latin typeface="Arial"/>
                <a:ea typeface="Arial"/>
                <a:cs typeface="Arial"/>
                <a:sym typeface="Arial"/>
              </a:rPr>
              <a:t>Huffman Compression - </a:t>
            </a:r>
            <a:r>
              <a:rPr lang="en" sz="1200" u="sng">
                <a:solidFill>
                  <a:schemeClr val="hlink"/>
                </a:solidFill>
                <a:latin typeface="Arial"/>
                <a:ea typeface="Arial"/>
                <a:cs typeface="Arial"/>
                <a:sym typeface="Arial"/>
                <a:hlinkClick r:id="rId8"/>
              </a:rPr>
              <a:t>Huffman Encoding &amp; Python Implementation | by Yağmur Çiğdem Aktaş | Towards Data Science</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rabicPeriod"/>
            </a:pPr>
            <a:r>
              <a:rPr lang="en" sz="1200">
                <a:solidFill>
                  <a:srgbClr val="333333"/>
                </a:solidFill>
                <a:highlight>
                  <a:srgbClr val="FFFFFF"/>
                </a:highlight>
                <a:latin typeface="Arial"/>
                <a:ea typeface="Arial"/>
                <a:cs typeface="Arial"/>
                <a:sym typeface="Arial"/>
              </a:rPr>
              <a:t>The design of mini PGP security</a:t>
            </a:r>
            <a:r>
              <a:rPr lang="en" sz="1200" b="1">
                <a:solidFill>
                  <a:srgbClr val="333333"/>
                </a:solidFill>
                <a:highlight>
                  <a:srgbClr val="FFFFFF"/>
                </a:highlight>
                <a:latin typeface="Arial"/>
                <a:ea typeface="Arial"/>
                <a:cs typeface="Arial"/>
                <a:sym typeface="Arial"/>
              </a:rPr>
              <a:t>, </a:t>
            </a:r>
            <a:r>
              <a:rPr lang="en" sz="1200" u="sng">
                <a:solidFill>
                  <a:schemeClr val="hlink"/>
                </a:solidFill>
                <a:latin typeface="Arial"/>
                <a:ea typeface="Arial"/>
                <a:cs typeface="Arial"/>
                <a:sym typeface="Arial"/>
                <a:hlinkClick r:id="rId9"/>
              </a:rPr>
              <a:t>https://ieeexplore.ieee.org/document/6021726?arnumber=6021726</a:t>
            </a:r>
            <a:endParaRPr sz="1200">
              <a:latin typeface="Arial"/>
              <a:ea typeface="Arial"/>
              <a:cs typeface="Arial"/>
              <a:sym typeface="Arial"/>
            </a:endParaRPr>
          </a:p>
          <a:p>
            <a:pPr marL="0" lvl="0" indent="0" algn="l" rtl="0">
              <a:lnSpc>
                <a:spcPct val="90000"/>
              </a:lnSpc>
              <a:spcBef>
                <a:spcPts val="800"/>
              </a:spcBef>
              <a:spcAft>
                <a:spcPts val="0"/>
              </a:spcAft>
              <a:buSzPts val="1400"/>
              <a:buNone/>
            </a:pPr>
            <a:endParaRPr sz="1200">
              <a:latin typeface="Arial"/>
              <a:ea typeface="Arial"/>
              <a:cs typeface="Arial"/>
              <a:sym typeface="Arial"/>
            </a:endParaRPr>
          </a:p>
          <a:p>
            <a:pPr marL="457200" lvl="0" indent="0" algn="l" rtl="0">
              <a:lnSpc>
                <a:spcPct val="90000"/>
              </a:lnSpc>
              <a:spcBef>
                <a:spcPts val="1200"/>
              </a:spcBef>
              <a:spcAft>
                <a:spcPts val="1200"/>
              </a:spcAft>
              <a:buSzPts val="1400"/>
              <a:buNone/>
            </a:pP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9"/>
          <p:cNvSpPr txBox="1">
            <a:spLocks noGrp="1"/>
          </p:cNvSpPr>
          <p:nvPr>
            <p:ph type="title"/>
          </p:nvPr>
        </p:nvSpPr>
        <p:spPr>
          <a:xfrm>
            <a:off x="493971" y="29510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a:t>Literature Review</a:t>
            </a:r>
            <a:endParaRPr/>
          </a:p>
        </p:txBody>
      </p:sp>
      <p:sp>
        <p:nvSpPr>
          <p:cNvPr id="315" name="Google Shape;315;p59"/>
          <p:cNvSpPr txBox="1">
            <a:spLocks noGrp="1"/>
          </p:cNvSpPr>
          <p:nvPr>
            <p:ph type="body" idx="1"/>
          </p:nvPr>
        </p:nvSpPr>
        <p:spPr>
          <a:xfrm>
            <a:off x="318977" y="1289309"/>
            <a:ext cx="8196373" cy="3343310"/>
          </a:xfrm>
          <a:prstGeom prst="rect">
            <a:avLst/>
          </a:prstGeom>
          <a:noFill/>
          <a:ln>
            <a:noFill/>
          </a:ln>
        </p:spPr>
        <p:txBody>
          <a:bodyPr spcFirstLastPara="1" wrap="square" lIns="68575" tIns="34275" rIns="68575" bIns="34275" anchor="t" anchorCtr="0">
            <a:normAutofit/>
          </a:bodyPr>
          <a:lstStyle/>
          <a:p>
            <a:pPr marL="381000" lvl="0" indent="-228600" algn="just" rtl="0">
              <a:lnSpc>
                <a:spcPct val="90000"/>
              </a:lnSpc>
              <a:spcBef>
                <a:spcPts val="1200"/>
              </a:spcBef>
              <a:spcAft>
                <a:spcPts val="0"/>
              </a:spcAft>
              <a:buSzPts val="1200"/>
              <a:buChar char="●"/>
            </a:pPr>
            <a:r>
              <a:rPr lang="en" sz="1200" b="1">
                <a:solidFill>
                  <a:srgbClr val="342E22"/>
                </a:solidFill>
                <a:latin typeface="Arial"/>
                <a:ea typeface="Arial"/>
                <a:cs typeface="Arial"/>
                <a:sym typeface="Arial"/>
              </a:rPr>
              <a:t>Kurniawan, A. Albone and H. Rahyuwibowo, "The design of mini PGP security," Proceedings of the 2011 International Conference on Electrical Engineering and Informatics. </a:t>
            </a:r>
            <a:endParaRPr/>
          </a:p>
          <a:p>
            <a:pPr marL="609600" lvl="1" indent="0" algn="just" rtl="0">
              <a:lnSpc>
                <a:spcPct val="90000"/>
              </a:lnSpc>
              <a:spcBef>
                <a:spcPts val="1200"/>
              </a:spcBef>
              <a:spcAft>
                <a:spcPts val="0"/>
              </a:spcAft>
              <a:buSzPts val="1200"/>
              <a:buNone/>
            </a:pPr>
            <a:r>
              <a:rPr lang="en" sz="1200">
                <a:solidFill>
                  <a:srgbClr val="342E22"/>
                </a:solidFill>
                <a:latin typeface="Arial"/>
                <a:ea typeface="Arial"/>
                <a:cs typeface="Arial"/>
                <a:sym typeface="Arial"/>
              </a:rPr>
              <a:t>This paper gives an idea about creating a PGP application which has the conventional functions of encryption, decryption and digital signature. With help, we can plan to design the algorithm with some changes made in reference to considering the original system implementation.</a:t>
            </a:r>
            <a:endParaRPr/>
          </a:p>
          <a:p>
            <a:pPr marL="609600" lvl="1" indent="0" algn="just" rtl="0">
              <a:lnSpc>
                <a:spcPct val="90000"/>
              </a:lnSpc>
              <a:spcBef>
                <a:spcPts val="1200"/>
              </a:spcBef>
              <a:spcAft>
                <a:spcPts val="0"/>
              </a:spcAft>
              <a:buSzPts val="1200"/>
              <a:buNone/>
            </a:pPr>
            <a:endParaRPr sz="1200">
              <a:solidFill>
                <a:srgbClr val="342E22"/>
              </a:solidFill>
              <a:latin typeface="Arial"/>
              <a:ea typeface="Arial"/>
              <a:cs typeface="Arial"/>
              <a:sym typeface="Arial"/>
            </a:endParaRPr>
          </a:p>
          <a:p>
            <a:pPr marL="457200" lvl="0" indent="-317500" algn="l" rtl="0">
              <a:lnSpc>
                <a:spcPct val="90000"/>
              </a:lnSpc>
              <a:spcBef>
                <a:spcPts val="800"/>
              </a:spcBef>
              <a:spcAft>
                <a:spcPts val="0"/>
              </a:spcAft>
              <a:buClr>
                <a:schemeClr val="dk1"/>
              </a:buClr>
              <a:buSzPts val="1400"/>
              <a:buChar char="●"/>
            </a:pPr>
            <a:r>
              <a:rPr lang="en" sz="1200" b="1">
                <a:solidFill>
                  <a:srgbClr val="342E22"/>
                </a:solidFill>
                <a:latin typeface="Arial"/>
                <a:ea typeface="Arial"/>
                <a:cs typeface="Arial"/>
                <a:sym typeface="Arial"/>
              </a:rPr>
              <a:t>“A Characterization of the DNA Data Storage Channel”, Reinhard Heckel1, Gediminas Mikutis2 &amp; Robert N.Grass</a:t>
            </a:r>
            <a:endParaRPr sz="1200" b="1">
              <a:solidFill>
                <a:srgbClr val="342E22"/>
              </a:solidFill>
              <a:latin typeface="Arial"/>
              <a:ea typeface="Arial"/>
              <a:cs typeface="Arial"/>
              <a:sym typeface="Arial"/>
            </a:endParaRPr>
          </a:p>
          <a:p>
            <a:pPr marL="596900" lvl="1" indent="0" algn="l" rtl="0">
              <a:lnSpc>
                <a:spcPct val="90000"/>
              </a:lnSpc>
              <a:spcBef>
                <a:spcPts val="1200"/>
              </a:spcBef>
              <a:spcAft>
                <a:spcPts val="0"/>
              </a:spcAft>
              <a:buSzPts val="1400"/>
              <a:buNone/>
            </a:pPr>
            <a:r>
              <a:rPr lang="en" sz="1200">
                <a:solidFill>
                  <a:srgbClr val="342E22"/>
                </a:solidFill>
                <a:latin typeface="Arial"/>
                <a:ea typeface="Arial"/>
                <a:cs typeface="Arial"/>
                <a:sym typeface="Arial"/>
              </a:rPr>
              <a:t>This study describes the DNA data storage channel and how DNA can be utilised as an archival storage devices. It also underlines the limitations and imperfections in DNA synthesis, sequencing, and manipulation. We learned from others how vital it is to have a qualitative understanding of errors and molecule loss while designing a DNA storage system. In this paper, the error probabilities have also been described by analysing experimental data.</a:t>
            </a:r>
            <a:endParaRPr sz="1200">
              <a:solidFill>
                <a:srgbClr val="342E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0"/>
          <p:cNvSpPr txBox="1">
            <a:spLocks noGrp="1"/>
          </p:cNvSpPr>
          <p:nvPr>
            <p:ph type="title"/>
          </p:nvPr>
        </p:nvSpPr>
        <p:spPr>
          <a:xfrm>
            <a:off x="311700" y="2082439"/>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Encrypted Error Correcting - DNA Codec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DNA Codec</a:t>
            </a:r>
            <a:endParaRPr/>
          </a:p>
        </p:txBody>
      </p:sp>
      <p:sp>
        <p:nvSpPr>
          <p:cNvPr id="326" name="Google Shape;326;p61"/>
          <p:cNvSpPr txBox="1">
            <a:spLocks noGrp="1"/>
          </p:cNvSpPr>
          <p:nvPr>
            <p:ph type="body" idx="1"/>
          </p:nvPr>
        </p:nvSpPr>
        <p:spPr>
          <a:xfrm>
            <a:off x="628650" y="1094898"/>
            <a:ext cx="7886700" cy="383582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SzPts val="1400"/>
              <a:buNone/>
            </a:pPr>
            <a:r>
              <a:rPr lang="en" b="1"/>
              <a:t>Huffman Compression</a:t>
            </a:r>
            <a:r>
              <a:rPr lang="en"/>
              <a:t> - Compressing initial size of data is the best choice for Archival Storage like DNA!</a:t>
            </a: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0"/>
              </a:spcAft>
              <a:buSzPts val="1400"/>
              <a:buNone/>
            </a:pPr>
            <a:r>
              <a:rPr lang="en" b="1"/>
              <a:t>Polar Codes</a:t>
            </a:r>
            <a:r>
              <a:rPr lang="en"/>
              <a:t> - Linear Block Error Correcting Code, going to be used in 5G! Will provide the capability of error correctness for our DNA storage.</a:t>
            </a: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0"/>
              </a:spcAft>
              <a:buSzPts val="1400"/>
              <a:buNone/>
            </a:pPr>
            <a:r>
              <a:rPr lang="en" b="1"/>
              <a:t>PGP Encryption</a:t>
            </a:r>
            <a:r>
              <a:rPr lang="en"/>
              <a:t> – Laptops/PCs are now coming with encrypted Hard Disks, so why not have similar security for DNA storage? PGP Encryption on DNA leverages the capability of DNA of storing huge amounts of data only using a few grams. We are using the GnuPG library of python to do encryption-decryption. Kleopatra software is used for key – certificate generation.</a:t>
            </a: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0"/>
              </a:spcAft>
              <a:buClr>
                <a:schemeClr val="dk1"/>
              </a:buClr>
              <a:buSzPts val="800"/>
              <a:buFont typeface="Arial"/>
              <a:buNone/>
            </a:pPr>
            <a:endParaRPr/>
          </a:p>
          <a:p>
            <a:pPr marL="0" lvl="0" indent="0" algn="l" rtl="0">
              <a:lnSpc>
                <a:spcPct val="90000"/>
              </a:lnSpc>
              <a:spcBef>
                <a:spcPts val="1200"/>
              </a:spcBef>
              <a:spcAft>
                <a:spcPts val="0"/>
              </a:spcAft>
              <a:buSzPts val="1400"/>
              <a:buNone/>
            </a:pPr>
            <a:endParaRPr/>
          </a:p>
          <a:p>
            <a:pPr marL="0" lvl="0" indent="0" algn="l" rtl="0">
              <a:lnSpc>
                <a:spcPct val="90000"/>
              </a:lnSpc>
              <a:spcBef>
                <a:spcPts val="1200"/>
              </a:spcBef>
              <a:spcAft>
                <a:spcPts val="1200"/>
              </a:spcAft>
              <a:buSzPts val="1400"/>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6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Encoder</a:t>
            </a:r>
            <a:endParaRPr/>
          </a:p>
        </p:txBody>
      </p:sp>
      <p:grpSp>
        <p:nvGrpSpPr>
          <p:cNvPr id="332" name="Google Shape;332;p62"/>
          <p:cNvGrpSpPr/>
          <p:nvPr/>
        </p:nvGrpSpPr>
        <p:grpSpPr>
          <a:xfrm>
            <a:off x="701432" y="1371257"/>
            <a:ext cx="7741144" cy="3259341"/>
            <a:chOff x="97043" y="2718"/>
            <a:chExt cx="10321525" cy="4345788"/>
          </a:xfrm>
        </p:grpSpPr>
        <p:sp>
          <p:nvSpPr>
            <p:cNvPr id="333" name="Google Shape;333;p62"/>
            <p:cNvSpPr/>
            <p:nvPr/>
          </p:nvSpPr>
          <p:spPr>
            <a:xfrm>
              <a:off x="97043" y="2718"/>
              <a:ext cx="2716200" cy="16296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62"/>
            <p:cNvSpPr txBox="1"/>
            <p:nvPr/>
          </p:nvSpPr>
          <p:spPr>
            <a:xfrm>
              <a:off x="144776"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Text File</a:t>
              </a:r>
              <a:endParaRPr sz="2300" b="0" i="0" u="none" strike="noStrike" cap="none">
                <a:solidFill>
                  <a:schemeClr val="lt1"/>
                </a:solidFill>
                <a:latin typeface="Calibri"/>
                <a:ea typeface="Calibri"/>
                <a:cs typeface="Calibri"/>
                <a:sym typeface="Calibri"/>
              </a:endParaRPr>
            </a:p>
          </p:txBody>
        </p:sp>
        <p:sp>
          <p:nvSpPr>
            <p:cNvPr id="335" name="Google Shape;335;p62"/>
            <p:cNvSpPr/>
            <p:nvPr/>
          </p:nvSpPr>
          <p:spPr>
            <a:xfrm>
              <a:off x="3052255" y="480767"/>
              <a:ext cx="575700" cy="673500"/>
            </a:xfrm>
            <a:prstGeom prst="righ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2"/>
            <p:cNvSpPr txBox="1"/>
            <p:nvPr/>
          </p:nvSpPr>
          <p:spPr>
            <a:xfrm>
              <a:off x="3052255"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337" name="Google Shape;337;p62"/>
            <p:cNvSpPr/>
            <p:nvPr/>
          </p:nvSpPr>
          <p:spPr>
            <a:xfrm>
              <a:off x="3899706" y="2718"/>
              <a:ext cx="2716200" cy="1629600"/>
            </a:xfrm>
            <a:prstGeom prst="roundRect">
              <a:avLst>
                <a:gd name="adj" fmla="val 10000"/>
              </a:avLst>
            </a:prstGeom>
            <a:solidFill>
              <a:srgbClr val="B1F51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62"/>
            <p:cNvSpPr txBox="1"/>
            <p:nvPr/>
          </p:nvSpPr>
          <p:spPr>
            <a:xfrm>
              <a:off x="3947439"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Huffman Compression</a:t>
              </a:r>
              <a:endParaRPr sz="2300" b="0" i="0" u="none" strike="noStrike" cap="none">
                <a:solidFill>
                  <a:schemeClr val="lt1"/>
                </a:solidFill>
                <a:latin typeface="Calibri"/>
                <a:ea typeface="Calibri"/>
                <a:cs typeface="Calibri"/>
                <a:sym typeface="Calibri"/>
              </a:endParaRPr>
            </a:p>
          </p:txBody>
        </p:sp>
        <p:sp>
          <p:nvSpPr>
            <p:cNvPr id="339" name="Google Shape;339;p62"/>
            <p:cNvSpPr/>
            <p:nvPr/>
          </p:nvSpPr>
          <p:spPr>
            <a:xfrm>
              <a:off x="6854918" y="480767"/>
              <a:ext cx="575700" cy="673500"/>
            </a:xfrm>
            <a:prstGeom prst="rightArrow">
              <a:avLst>
                <a:gd name="adj1" fmla="val 60000"/>
                <a:gd name="adj2" fmla="val 50000"/>
              </a:avLst>
            </a:prstGeom>
            <a:solidFill>
              <a:srgbClr val="93F31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62"/>
            <p:cNvSpPr txBox="1"/>
            <p:nvPr/>
          </p:nvSpPr>
          <p:spPr>
            <a:xfrm>
              <a:off x="6854918" y="615490"/>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341" name="Google Shape;341;p62"/>
            <p:cNvSpPr/>
            <p:nvPr/>
          </p:nvSpPr>
          <p:spPr>
            <a:xfrm>
              <a:off x="7702368" y="2718"/>
              <a:ext cx="2716200" cy="1629600"/>
            </a:xfrm>
            <a:prstGeom prst="roundRect">
              <a:avLst>
                <a:gd name="adj" fmla="val 10000"/>
              </a:avLst>
            </a:prstGeom>
            <a:solidFill>
              <a:srgbClr val="44EC2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62"/>
            <p:cNvSpPr txBox="1"/>
            <p:nvPr/>
          </p:nvSpPr>
          <p:spPr>
            <a:xfrm>
              <a:off x="7750101" y="50451"/>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Polar Encoder</a:t>
              </a:r>
              <a:endParaRPr sz="2300" b="0" i="0" u="none" strike="noStrike" cap="none">
                <a:solidFill>
                  <a:schemeClr val="lt1"/>
                </a:solidFill>
                <a:latin typeface="Calibri"/>
                <a:ea typeface="Calibri"/>
                <a:cs typeface="Calibri"/>
                <a:sym typeface="Calibri"/>
              </a:endParaRPr>
            </a:p>
          </p:txBody>
        </p:sp>
        <p:sp>
          <p:nvSpPr>
            <p:cNvPr id="343" name="Google Shape;343;p62"/>
            <p:cNvSpPr/>
            <p:nvPr/>
          </p:nvSpPr>
          <p:spPr>
            <a:xfrm rot="5400000">
              <a:off x="8772669" y="1822556"/>
              <a:ext cx="575700" cy="673500"/>
            </a:xfrm>
            <a:prstGeom prst="rightArrow">
              <a:avLst>
                <a:gd name="adj1" fmla="val 60000"/>
                <a:gd name="adj2" fmla="val 50000"/>
              </a:avLst>
            </a:prstGeom>
            <a:solidFill>
              <a:srgbClr val="2EE84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2"/>
            <p:cNvSpPr txBox="1"/>
            <p:nvPr/>
          </p:nvSpPr>
          <p:spPr>
            <a:xfrm>
              <a:off x="8858378" y="1871456"/>
              <a:ext cx="404100" cy="4032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345" name="Google Shape;345;p62"/>
            <p:cNvSpPr/>
            <p:nvPr/>
          </p:nvSpPr>
          <p:spPr>
            <a:xfrm>
              <a:off x="7702368" y="2718906"/>
              <a:ext cx="2716200" cy="1629600"/>
            </a:xfrm>
            <a:prstGeom prst="roundRect">
              <a:avLst>
                <a:gd name="adj" fmla="val 10000"/>
              </a:avLst>
            </a:prstGeom>
            <a:solidFill>
              <a:srgbClr val="38E37A"/>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2"/>
            <p:cNvSpPr txBox="1"/>
            <p:nvPr/>
          </p:nvSpPr>
          <p:spPr>
            <a:xfrm>
              <a:off x="7750101" y="2766639"/>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PGP Encryption</a:t>
              </a:r>
              <a:endParaRPr sz="2300" b="0" i="0" u="none" strike="noStrike" cap="none">
                <a:solidFill>
                  <a:schemeClr val="lt1"/>
                </a:solidFill>
                <a:latin typeface="Calibri"/>
                <a:ea typeface="Calibri"/>
                <a:cs typeface="Calibri"/>
                <a:sym typeface="Calibri"/>
              </a:endParaRPr>
            </a:p>
          </p:txBody>
        </p:sp>
        <p:sp>
          <p:nvSpPr>
            <p:cNvPr id="347" name="Google Shape;347;p62"/>
            <p:cNvSpPr/>
            <p:nvPr/>
          </p:nvSpPr>
          <p:spPr>
            <a:xfrm rot="10800000">
              <a:off x="6887643" y="3197069"/>
              <a:ext cx="575700" cy="673500"/>
            </a:xfrm>
            <a:prstGeom prst="rightArrow">
              <a:avLst>
                <a:gd name="adj1" fmla="val 60000"/>
                <a:gd name="adj2" fmla="val 50000"/>
              </a:avLst>
            </a:prstGeom>
            <a:solidFill>
              <a:srgbClr val="44DEBE"/>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2"/>
            <p:cNvSpPr txBox="1"/>
            <p:nvPr/>
          </p:nvSpPr>
          <p:spPr>
            <a:xfrm>
              <a:off x="7060261"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349" name="Google Shape;349;p62"/>
            <p:cNvSpPr/>
            <p:nvPr/>
          </p:nvSpPr>
          <p:spPr>
            <a:xfrm>
              <a:off x="3899706" y="2718906"/>
              <a:ext cx="2716200" cy="1629600"/>
            </a:xfrm>
            <a:prstGeom prst="roundRect">
              <a:avLst>
                <a:gd name="adj" fmla="val 10000"/>
              </a:avLst>
            </a:prstGeom>
            <a:solidFill>
              <a:srgbClr val="49DCD1"/>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62"/>
            <p:cNvSpPr txBox="1"/>
            <p:nvPr/>
          </p:nvSpPr>
          <p:spPr>
            <a:xfrm>
              <a:off x="3947439" y="2766639"/>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Binary Data to Ternary</a:t>
              </a:r>
              <a:endParaRPr sz="2300" b="0" i="0" u="none" strike="noStrike" cap="none">
                <a:solidFill>
                  <a:schemeClr val="lt1"/>
                </a:solidFill>
                <a:latin typeface="Calibri"/>
                <a:ea typeface="Calibri"/>
                <a:cs typeface="Calibri"/>
                <a:sym typeface="Calibri"/>
              </a:endParaRPr>
            </a:p>
          </p:txBody>
        </p:sp>
        <p:sp>
          <p:nvSpPr>
            <p:cNvPr id="351" name="Google Shape;351;p62"/>
            <p:cNvSpPr/>
            <p:nvPr/>
          </p:nvSpPr>
          <p:spPr>
            <a:xfrm rot="10800000">
              <a:off x="3084980" y="3197069"/>
              <a:ext cx="575700" cy="673500"/>
            </a:xfrm>
            <a:prstGeom prst="rightArrow">
              <a:avLst>
                <a:gd name="adj1" fmla="val 60000"/>
                <a:gd name="adj2" fmla="val 50000"/>
              </a:avLst>
            </a:prstGeom>
            <a:solidFill>
              <a:srgbClr val="5999D5"/>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2"/>
            <p:cNvSpPr txBox="1"/>
            <p:nvPr/>
          </p:nvSpPr>
          <p:spPr>
            <a:xfrm>
              <a:off x="3257598" y="3331678"/>
              <a:ext cx="403200" cy="4041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900"/>
                <a:buFont typeface="Calibri"/>
                <a:buNone/>
              </a:pPr>
              <a:endParaRPr sz="1900" b="0" i="0" u="none" strike="noStrike" cap="none">
                <a:solidFill>
                  <a:schemeClr val="lt1"/>
                </a:solidFill>
                <a:latin typeface="Calibri"/>
                <a:ea typeface="Calibri"/>
                <a:cs typeface="Calibri"/>
                <a:sym typeface="Calibri"/>
              </a:endParaRPr>
            </a:p>
          </p:txBody>
        </p:sp>
        <p:sp>
          <p:nvSpPr>
            <p:cNvPr id="353" name="Google Shape;353;p62"/>
            <p:cNvSpPr/>
            <p:nvPr/>
          </p:nvSpPr>
          <p:spPr>
            <a:xfrm>
              <a:off x="97043" y="2718906"/>
              <a:ext cx="2716200" cy="1629600"/>
            </a:xfrm>
            <a:prstGeom prst="roundRect">
              <a:avLst>
                <a:gd name="adj" fmla="val 10000"/>
              </a:avLst>
            </a:prstGeom>
            <a:solidFill>
              <a:srgbClr val="5999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2"/>
            <p:cNvSpPr txBox="1"/>
            <p:nvPr/>
          </p:nvSpPr>
          <p:spPr>
            <a:xfrm>
              <a:off x="144776" y="2766639"/>
              <a:ext cx="2620800" cy="1534200"/>
            </a:xfrm>
            <a:prstGeom prst="rect">
              <a:avLst/>
            </a:prstGeom>
            <a:noFill/>
            <a:ln>
              <a:noFill/>
            </a:ln>
          </p:spPr>
          <p:txBody>
            <a:bodyPr spcFirstLastPara="1" wrap="square" lIns="88575" tIns="88575" rIns="88575" bIns="88575" anchor="ctr" anchorCtr="0">
              <a:noAutofit/>
            </a:bodyPr>
            <a:lstStyle/>
            <a:p>
              <a:pPr marL="0" marR="0" lvl="0" indent="0" algn="ctr" rtl="0">
                <a:lnSpc>
                  <a:spcPct val="90000"/>
                </a:lnSpc>
                <a:spcBef>
                  <a:spcPts val="0"/>
                </a:spcBef>
                <a:spcAft>
                  <a:spcPts val="0"/>
                </a:spcAft>
                <a:buClr>
                  <a:schemeClr val="lt1"/>
                </a:buClr>
                <a:buSzPts val="2300"/>
                <a:buFont typeface="Calibri"/>
                <a:buNone/>
              </a:pPr>
              <a:r>
                <a:rPr lang="en" sz="2300" b="0" i="0" u="none" strike="noStrike" cap="none">
                  <a:solidFill>
                    <a:schemeClr val="lt1"/>
                  </a:solidFill>
                  <a:latin typeface="Calibri"/>
                  <a:ea typeface="Calibri"/>
                  <a:cs typeface="Calibri"/>
                  <a:sym typeface="Calibri"/>
                </a:rPr>
                <a:t>Ternary to ACGT</a:t>
              </a:r>
              <a:endParaRPr sz="23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3"/>
          <p:cNvSpPr txBox="1">
            <a:spLocks noGrp="1"/>
          </p:cNvSpPr>
          <p:nvPr>
            <p:ph type="title"/>
          </p:nvPr>
        </p:nvSpPr>
        <p:spPr>
          <a:xfrm>
            <a:off x="628649" y="432149"/>
            <a:ext cx="7962457" cy="255914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SzPts val="4500"/>
              <a:buNone/>
            </a:pPr>
            <a:r>
              <a:rPr lang="en"/>
              <a:t>Text File: </a:t>
            </a:r>
            <a:br>
              <a:rPr lang="en"/>
            </a:br>
            <a:r>
              <a:rPr lang="en"/>
              <a:t/>
            </a:r>
            <a:br>
              <a:rPr lang="en"/>
            </a:br>
            <a:r>
              <a:rPr lang="en"/>
              <a:t/>
            </a:r>
            <a:br>
              <a:rPr lang="en"/>
            </a:br>
            <a:r>
              <a:rPr lang="en"/>
              <a:t>			</a:t>
            </a:r>
            <a:r>
              <a:rPr lang="en">
                <a:solidFill>
                  <a:srgbClr val="342E22"/>
                </a:solidFill>
              </a:rPr>
              <a:t>Hello World!</a:t>
            </a:r>
            <a:endParaRPr>
              <a:solidFill>
                <a:srgbClr val="342E2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1382</Words>
  <Application>Microsoft Office PowerPoint</Application>
  <PresentationFormat>On-screen Show (16:9)</PresentationFormat>
  <Paragraphs>233</Paragraphs>
  <Slides>45</Slides>
  <Notes>45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45</vt:i4>
      </vt:variant>
    </vt:vector>
  </HeadingPairs>
  <TitlesOfParts>
    <vt:vector size="53" baseType="lpstr">
      <vt:lpstr>Open Sans</vt:lpstr>
      <vt:lpstr>Arial</vt:lpstr>
      <vt:lpstr>Calibri</vt:lpstr>
      <vt:lpstr>PT Sans Narrow</vt:lpstr>
      <vt:lpstr>Simple Light</vt:lpstr>
      <vt:lpstr>Tropic</vt:lpstr>
      <vt:lpstr>Office Theme</vt:lpstr>
      <vt:lpstr>Tropic</vt:lpstr>
      <vt:lpstr>DNA Codec with Polar Codes, Huffman Compression and PGP Encryption</vt:lpstr>
      <vt:lpstr>Team Members</vt:lpstr>
      <vt:lpstr>Literature Review</vt:lpstr>
      <vt:lpstr>Literature Review</vt:lpstr>
      <vt:lpstr>Literature Review</vt:lpstr>
      <vt:lpstr>Encrypted Error Correcting - DNA Codec System</vt:lpstr>
      <vt:lpstr>DNA Codec</vt:lpstr>
      <vt:lpstr>Encoder</vt:lpstr>
      <vt:lpstr>Text File:       Hello World!</vt:lpstr>
      <vt:lpstr>Text File to Binary Data Conversion</vt:lpstr>
      <vt:lpstr>Polar Codes - Encoding</vt:lpstr>
      <vt:lpstr>Polar Encoding Calculation</vt:lpstr>
      <vt:lpstr>Polar Encoding Pseudocode</vt:lpstr>
      <vt:lpstr>Polar Encoding</vt:lpstr>
      <vt:lpstr>PGP Encryption Block</vt:lpstr>
      <vt:lpstr>PGP Encryption</vt:lpstr>
      <vt:lpstr>Binary to Ternary Conversion</vt:lpstr>
      <vt:lpstr>Binary to Ternary</vt:lpstr>
      <vt:lpstr>Ternary to ACGT Conversion  </vt:lpstr>
      <vt:lpstr>Ternary to ACGT</vt:lpstr>
      <vt:lpstr>Decoder</vt:lpstr>
      <vt:lpstr>ACGT Data</vt:lpstr>
      <vt:lpstr>ACGT to Ternary Conversion </vt:lpstr>
      <vt:lpstr>ACGT to Ternary Conversion</vt:lpstr>
      <vt:lpstr>Ternary to Binary Conversion</vt:lpstr>
      <vt:lpstr>Ternary to Binary Conversion</vt:lpstr>
      <vt:lpstr>PGP Decryption Block</vt:lpstr>
      <vt:lpstr>PGP Decryption</vt:lpstr>
      <vt:lpstr>Polar Codes - Decoding</vt:lpstr>
      <vt:lpstr>Polar Codes - Decoding</vt:lpstr>
      <vt:lpstr>Polar Decoding</vt:lpstr>
      <vt:lpstr>Huffman Decompression</vt:lpstr>
      <vt:lpstr>User Application - UI Walkthrough</vt:lpstr>
      <vt:lpstr>Encoder</vt:lpstr>
      <vt:lpstr>Decoder</vt:lpstr>
      <vt:lpstr>Applications</vt:lpstr>
      <vt:lpstr>User Application - System Design Overview</vt:lpstr>
      <vt:lpstr>Encoding App Web interface</vt:lpstr>
      <vt:lpstr>Blockwise Output [Encoder]</vt:lpstr>
      <vt:lpstr>Blockwise Output [Encoder]</vt:lpstr>
      <vt:lpstr>Decoding App Web Interface</vt:lpstr>
      <vt:lpstr>Blockwise Output [Decoder]</vt:lpstr>
      <vt:lpstr>Blockwise Output [Decoder]</vt:lpstr>
      <vt:lpstr>Microservices like Architecture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Codec with Polar Codes, Huffman Compression and PGP Encryption</dc:title>
  <dc:creator>Ronak Jethava</dc:creator>
  <cp:lastModifiedBy>RONAK JETHAVA</cp:lastModifiedBy>
  <cp:revision>3</cp:revision>
  <dcterms:modified xsi:type="dcterms:W3CDTF">2022-12-04T10:50:48Z</dcterms:modified>
</cp:coreProperties>
</file>