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563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thanp241/Steganography_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403" y="1535032"/>
            <a:ext cx="9144000" cy="977778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Secure Data Hiding in Image Using Steganography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Kathan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Patel 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Patel Kathan Dipeshkumar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SAL Institute of Technology &amp; Engineering Research (Information &amp; Communication Technology) ICT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5435" indent="-305435"/>
            <a:r>
              <a:rPr lang="en-US" sz="2400" b="1" dirty="0" smtClean="0"/>
              <a:t>Stronger Encryption Methods:</a:t>
            </a:r>
            <a:r>
              <a:rPr lang="en-US" sz="2400" dirty="0" smtClean="0"/>
              <a:t> Before embedding the message, secure it with </a:t>
            </a:r>
            <a:r>
              <a:rPr lang="en-US" sz="2400" b="1" dirty="0" smtClean="0"/>
              <a:t>RSA</a:t>
            </a:r>
            <a:r>
              <a:rPr lang="en-US" sz="2400" dirty="0" smtClean="0"/>
              <a:t> or </a:t>
            </a:r>
            <a:r>
              <a:rPr lang="en-US" sz="2400" b="1" dirty="0" smtClean="0"/>
              <a:t>AES</a:t>
            </a:r>
            <a:r>
              <a:rPr lang="en-US" sz="2400" dirty="0" smtClean="0"/>
              <a:t> encryption, making it even more difficult to crack.</a:t>
            </a:r>
          </a:p>
          <a:p>
            <a:pPr marL="305435" indent="-305435"/>
            <a:r>
              <a:rPr lang="en-US" sz="2400" b="1" dirty="0" smtClean="0"/>
              <a:t>Mobile Application:</a:t>
            </a:r>
            <a:r>
              <a:rPr lang="en-US" sz="2400" dirty="0" smtClean="0"/>
              <a:t> Bring this Technology to smartphones, allowing users to hide &amp; retrieve secret message.</a:t>
            </a:r>
          </a:p>
          <a:p>
            <a:pPr marL="305435" indent="-305435"/>
            <a:r>
              <a:rPr lang="en-US" sz="2400" b="1" dirty="0" smtClean="0"/>
              <a:t>Enhanced Security: </a:t>
            </a:r>
            <a:r>
              <a:rPr lang="en-US" sz="2400" dirty="0" smtClean="0"/>
              <a:t>Upgrade to advanced </a:t>
            </a:r>
            <a:r>
              <a:rPr lang="en-US" sz="2400" b="1" dirty="0" smtClean="0"/>
              <a:t>Least Significant Bit (LSB) </a:t>
            </a:r>
            <a:r>
              <a:rPr lang="en-US" sz="2400" dirty="0" smtClean="0"/>
              <a:t>steganography to make it nearly impossible for anyone to detect hidden messages.</a:t>
            </a:r>
          </a:p>
          <a:p>
            <a:pPr marL="305435" indent="-305435"/>
            <a:r>
              <a:rPr lang="en-US" sz="2400" b="1" dirty="0" smtClean="0"/>
              <a:t>Support for More Formats: </a:t>
            </a:r>
            <a:r>
              <a:rPr lang="en-US" sz="2400" dirty="0" smtClean="0"/>
              <a:t>expand compatibility to </a:t>
            </a:r>
            <a:r>
              <a:rPr lang="en-US" sz="2400" b="1" dirty="0" smtClean="0"/>
              <a:t>PNG</a:t>
            </a:r>
            <a:r>
              <a:rPr lang="en-US" sz="2400" dirty="0" smtClean="0"/>
              <a:t>, </a:t>
            </a:r>
            <a:r>
              <a:rPr lang="en-US" sz="2400" b="1" dirty="0" smtClean="0"/>
              <a:t>GIF</a:t>
            </a:r>
            <a:r>
              <a:rPr lang="en-US" sz="2400" dirty="0" smtClean="0"/>
              <a:t>, &amp; </a:t>
            </a:r>
            <a:r>
              <a:rPr lang="en-US" sz="2400" b="1" dirty="0" smtClean="0"/>
              <a:t>BMP</a:t>
            </a:r>
            <a:r>
              <a:rPr lang="en-US" sz="2400" dirty="0"/>
              <a:t> </a:t>
            </a:r>
            <a:r>
              <a:rPr lang="en-US" sz="2400" dirty="0" smtClean="0"/>
              <a:t>while ensuring that the image quality remains intact after encryption.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US" sz="2800" dirty="0"/>
              <a:t>With increasing Cybercrimes in Cyber World, </a:t>
            </a:r>
            <a:r>
              <a:rPr lang="en-US" sz="2800" dirty="0" smtClean="0"/>
              <a:t>the traditional encryption methods make it easier decrypt the messages. So, </a:t>
            </a:r>
            <a:r>
              <a:rPr lang="en-US" sz="2800" dirty="0"/>
              <a:t>Steganography provides an extra layer of security by encrypting the message into image, making them invisible to an attackers. This project implementing image-based steganography, let’s you hide the messages in plain sight, inside images, so only someone with the right password can unlock them.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800" b="1" dirty="0" smtClean="0"/>
              <a:t>Python</a:t>
            </a:r>
            <a:r>
              <a:rPr lang="en-US" sz="2800" dirty="0" smtClean="0"/>
              <a:t> – Core programming language</a:t>
            </a:r>
          </a:p>
          <a:p>
            <a:pPr algn="just">
              <a:lnSpc>
                <a:spcPct val="100000"/>
              </a:lnSpc>
            </a:pPr>
            <a:r>
              <a:rPr lang="en-US" sz="2800" b="1" dirty="0" smtClean="0"/>
              <a:t>String</a:t>
            </a:r>
            <a:r>
              <a:rPr lang="en-US" sz="2800" dirty="0" smtClean="0"/>
              <a:t> – To Create random password</a:t>
            </a:r>
          </a:p>
          <a:p>
            <a:pPr algn="just">
              <a:lnSpc>
                <a:spcPct val="100000"/>
              </a:lnSpc>
            </a:pPr>
            <a:r>
              <a:rPr lang="en-US" sz="2800" b="1" dirty="0" smtClean="0"/>
              <a:t>OpenCV</a:t>
            </a:r>
            <a:r>
              <a:rPr lang="en-US" sz="2800" dirty="0" smtClean="0"/>
              <a:t> – For image processing &amp; pixel manipulation</a:t>
            </a:r>
          </a:p>
          <a:p>
            <a:pPr algn="just">
              <a:lnSpc>
                <a:spcPct val="100000"/>
              </a:lnSpc>
            </a:pPr>
            <a:r>
              <a:rPr lang="en-US" sz="2800" b="1" dirty="0" smtClean="0"/>
              <a:t>ASCII Encoding </a:t>
            </a:r>
            <a:r>
              <a:rPr lang="en-US" sz="2800" dirty="0" smtClean="0"/>
              <a:t>-  To convert text into numerical values </a:t>
            </a:r>
          </a:p>
          <a:p>
            <a:pPr algn="just">
              <a:lnSpc>
                <a:spcPct val="100000"/>
              </a:lnSpc>
            </a:pPr>
            <a:r>
              <a:rPr lang="en-US" sz="2800" b="1" dirty="0" smtClean="0"/>
              <a:t>File</a:t>
            </a:r>
            <a:r>
              <a:rPr lang="en-US" sz="2800" dirty="0" smtClean="0"/>
              <a:t> </a:t>
            </a:r>
            <a:r>
              <a:rPr lang="en-US" sz="2800" b="1" dirty="0" smtClean="0"/>
              <a:t>Handling</a:t>
            </a:r>
            <a:r>
              <a:rPr lang="en-US" sz="2800" dirty="0" smtClean="0"/>
              <a:t> – To store &amp; validate passwords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>
                <a:solidFill>
                  <a:srgbClr val="0F0F0F"/>
                </a:solidFill>
              </a:rPr>
              <a:t>Universal Compatibility: </a:t>
            </a:r>
            <a:r>
              <a:rPr lang="en-IN" sz="2800" dirty="0" smtClean="0">
                <a:solidFill>
                  <a:srgbClr val="0F0F0F"/>
                </a:solidFill>
              </a:rPr>
              <a:t>The </a:t>
            </a:r>
            <a:r>
              <a:rPr lang="en-IN" sz="2800" dirty="0">
                <a:solidFill>
                  <a:srgbClr val="0F0F0F"/>
                </a:solidFill>
              </a:rPr>
              <a:t>s</a:t>
            </a:r>
            <a:r>
              <a:rPr lang="en-IN" sz="2800" dirty="0" smtClean="0">
                <a:solidFill>
                  <a:srgbClr val="0F0F0F"/>
                </a:solidFill>
              </a:rPr>
              <a:t>ystem works with multiple image formats like </a:t>
            </a:r>
            <a:r>
              <a:rPr lang="en-IN" sz="2800" b="1" dirty="0" smtClean="0">
                <a:solidFill>
                  <a:srgbClr val="0F0F0F"/>
                </a:solidFill>
              </a:rPr>
              <a:t>JPEG,PNG,JPG </a:t>
            </a:r>
            <a:r>
              <a:rPr lang="en-IN" sz="2800" dirty="0" smtClean="0">
                <a:solidFill>
                  <a:srgbClr val="0F0F0F"/>
                </a:solidFill>
              </a:rPr>
              <a:t>&amp;</a:t>
            </a:r>
            <a:r>
              <a:rPr lang="en-IN" sz="2800" b="1" dirty="0" smtClean="0">
                <a:solidFill>
                  <a:srgbClr val="0F0F0F"/>
                </a:solidFill>
              </a:rPr>
              <a:t> BMP</a:t>
            </a:r>
            <a:r>
              <a:rPr lang="en-IN" sz="2800" dirty="0" smtClean="0">
                <a:solidFill>
                  <a:srgbClr val="0F0F0F"/>
                </a:solidFill>
              </a:rPr>
              <a:t> gives user-friendly to choose whatever format of image for encryption.</a:t>
            </a:r>
            <a:endParaRPr lang="en-IN" sz="2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National Agencies </a:t>
            </a:r>
            <a:r>
              <a:rPr lang="en-US" sz="2800" dirty="0" smtClean="0"/>
              <a:t>–For secure governments policies or  norms from attackers.</a:t>
            </a:r>
          </a:p>
          <a:p>
            <a:r>
              <a:rPr lang="en-US" sz="2800" b="1" dirty="0" smtClean="0"/>
              <a:t>Military &amp; Intelligence Agencies </a:t>
            </a:r>
            <a:r>
              <a:rPr lang="en-US" sz="2800" dirty="0" smtClean="0"/>
              <a:t>– For secure communication to agencies.</a:t>
            </a:r>
          </a:p>
          <a:p>
            <a:r>
              <a:rPr lang="en-US" sz="2800" b="1" dirty="0" smtClean="0"/>
              <a:t>Corporate World </a:t>
            </a:r>
            <a:r>
              <a:rPr lang="en-US" sz="2800" dirty="0" smtClean="0"/>
              <a:t>– To send sensitive or confidential messages.</a:t>
            </a:r>
          </a:p>
          <a:p>
            <a:r>
              <a:rPr lang="en-US" sz="2800" b="1" dirty="0" smtClean="0"/>
              <a:t>Students &amp; Researchers – </a:t>
            </a:r>
            <a:r>
              <a:rPr lang="en-US" sz="2800" dirty="0" smtClean="0"/>
              <a:t>Learning Steganography concepts in cryptography.</a:t>
            </a:r>
            <a:endParaRPr lang="en-US" sz="2800" b="1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682827"/>
            <a:ext cx="4714139" cy="2752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331" y="1682827"/>
            <a:ext cx="6441745" cy="27526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1" y="4435522"/>
            <a:ext cx="6791159" cy="227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project successfully implements image-based steganography, by hiding yours messages within images, we’ve added a layer of invisibility that old traditional encryption can’t provide. For controls we can specify who can sees your secret messages by protecting through passwords.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r>
              <a:rPr lang="en-IN" dirty="0">
                <a:hlinkClick r:id="rId2"/>
              </a:rPr>
              <a:t>https://github.com/Kathanp241/Steganography_Project.git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fadb41d3-f9cb-40fb-903c-8cacaba95bb5"/>
    <ds:schemaRef ds:uri="http://schemas.openxmlformats.org/package/2006/metadata/core-properties"/>
    <ds:schemaRef ds:uri="b30265f8-c5e2-4918-b4a1-b977299ca3e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134</TotalTime>
  <Words>370</Words>
  <Application>Microsoft Office PowerPoint</Application>
  <PresentationFormat>Widescreen</PresentationFormat>
  <Paragraphs>43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 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Microsoft account</cp:lastModifiedBy>
  <cp:revision>35</cp:revision>
  <dcterms:created xsi:type="dcterms:W3CDTF">2021-05-26T16:50:10Z</dcterms:created>
  <dcterms:modified xsi:type="dcterms:W3CDTF">2025-02-22T18:36:32Z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