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oppins"/>
      <p:regular r:id="rId17"/>
      <p:bold r:id="rId18"/>
      <p:italic r:id="rId19"/>
      <p:boldItalic r:id="rId20"/>
    </p:embeddedFont>
    <p:embeddedFont>
      <p:font typeface="Poppins Medium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11" Type="http://schemas.openxmlformats.org/officeDocument/2006/relationships/slide" Target="slides/slide6.xml"/><Relationship Id="rId22" Type="http://schemas.openxmlformats.org/officeDocument/2006/relationships/font" Target="fonts/PoppinsMedium-bold.fntdata"/><Relationship Id="rId10" Type="http://schemas.openxmlformats.org/officeDocument/2006/relationships/slide" Target="slides/slide5.xml"/><Relationship Id="rId21" Type="http://schemas.openxmlformats.org/officeDocument/2006/relationships/font" Target="fonts/PoppinsMedium-regular.fntdata"/><Relationship Id="rId13" Type="http://schemas.openxmlformats.org/officeDocument/2006/relationships/slide" Target="slides/slide8.xml"/><Relationship Id="rId24" Type="http://schemas.openxmlformats.org/officeDocument/2006/relationships/font" Target="fonts/PoppinsMedium-boldItalic.fntdata"/><Relationship Id="rId12" Type="http://schemas.openxmlformats.org/officeDocument/2006/relationships/slide" Target="slides/slide7.xml"/><Relationship Id="rId23" Type="http://schemas.openxmlformats.org/officeDocument/2006/relationships/font" Target="fonts/Poppins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ppi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-italic.fntdata"/><Relationship Id="rId6" Type="http://schemas.openxmlformats.org/officeDocument/2006/relationships/slide" Target="slides/slide1.xml"/><Relationship Id="rId18" Type="http://schemas.openxmlformats.org/officeDocument/2006/relationships/font" Target="fonts/Poppi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959b1680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959b1680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4f40d41a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4f40d41a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4f40d41a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74f40d41a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959b1680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959b1680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51586bc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51586bc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959b1680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959b1680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51586bc1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51586bc1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51586bc1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51586bc1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51586bc1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51586bc1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959b1680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959b1680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71050" y="2993250"/>
            <a:ext cx="8759700" cy="19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</a:rPr>
              <a:t>Team Name: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</a:rPr>
              <a:t>Name of College(s)/University(s): 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</a:rPr>
              <a:t>Team Members Details: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-GB" sz="1500">
                <a:solidFill>
                  <a:schemeClr val="dk2"/>
                </a:solidFill>
              </a:rPr>
              <a:t>Team Member-1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-GB" sz="1500">
                <a:solidFill>
                  <a:schemeClr val="dk2"/>
                </a:solidFill>
              </a:rPr>
              <a:t>Team Member-2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-GB" sz="1500">
                <a:solidFill>
                  <a:schemeClr val="dk2"/>
                </a:solidFill>
              </a:rPr>
              <a:t>Team Member-3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-GB" sz="1500">
                <a:solidFill>
                  <a:schemeClr val="dk2"/>
                </a:solidFill>
              </a:rPr>
              <a:t>Team Member-4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09950" y="806350"/>
            <a:ext cx="8894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Detailed solution and Approach (250-300 words)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09950" y="818550"/>
            <a:ext cx="88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Tools and Technology Used (50 words)</a:t>
            </a:r>
            <a:endParaRPr sz="1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09950" y="818550"/>
            <a:ext cx="88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61616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Opportunity should be able to explain the following:</a:t>
            </a:r>
            <a:endParaRPr sz="1800">
              <a:solidFill>
                <a:srgbClr val="61616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oppins"/>
              <a:buChar char="●"/>
            </a:pPr>
            <a:r>
              <a:rPr lang="en-GB" sz="1800">
                <a:solidFill>
                  <a:srgbClr val="616161"/>
                </a:solidFill>
                <a:latin typeface="Poppins"/>
                <a:ea typeface="Poppins"/>
                <a:cs typeface="Poppins"/>
                <a:sym typeface="Poppins"/>
              </a:rPr>
              <a:t>How different is it from any of the other existing ideas?</a:t>
            </a:r>
            <a:endParaRPr sz="1800">
              <a:solidFill>
                <a:srgbClr val="61616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oppins"/>
              <a:buChar char="●"/>
            </a:pPr>
            <a:r>
              <a:rPr lang="en-GB" sz="1800">
                <a:solidFill>
                  <a:srgbClr val="616161"/>
                </a:solidFill>
                <a:latin typeface="Poppins"/>
                <a:ea typeface="Poppins"/>
                <a:cs typeface="Poppins"/>
                <a:sym typeface="Poppins"/>
              </a:rPr>
              <a:t>How will it be able to solve the problem?</a:t>
            </a:r>
            <a:endParaRPr sz="1800">
              <a:solidFill>
                <a:srgbClr val="61616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oppins"/>
              <a:buChar char="●"/>
            </a:pPr>
            <a:r>
              <a:rPr lang="en-GB" sz="1800">
                <a:solidFill>
                  <a:srgbClr val="616161"/>
                </a:solidFill>
                <a:latin typeface="Poppins"/>
                <a:ea typeface="Poppins"/>
                <a:cs typeface="Poppins"/>
                <a:sym typeface="Poppins"/>
              </a:rPr>
              <a:t>USP of the proposed solution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134400" y="806350"/>
            <a:ext cx="88452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Proposed architecture/user diagram</a:t>
            </a:r>
            <a:endParaRPr sz="1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134400" y="806350"/>
            <a:ext cx="8845200" cy="16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61616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List of features offered by the solution</a:t>
            </a:r>
            <a:endParaRPr sz="1800">
              <a:solidFill>
                <a:srgbClr val="61616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616161"/>
                </a:solidFill>
                <a:latin typeface="Poppins"/>
                <a:ea typeface="Poppins"/>
                <a:cs typeface="Poppins"/>
                <a:sym typeface="Poppins"/>
              </a:rPr>
              <a:t>It is always better to add a few visual representations (drawings/sketches/illustrations etc.) to your presentation, it adds to the power through which it reaches the audience.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134400" y="806350"/>
            <a:ext cx="88452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61616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Process flow diagram or Use-case diagram</a:t>
            </a:r>
            <a:endParaRPr sz="1800">
              <a:solidFill>
                <a:srgbClr val="61616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616161"/>
                </a:solidFill>
                <a:latin typeface="Poppins"/>
                <a:ea typeface="Poppins"/>
                <a:cs typeface="Poppins"/>
                <a:sym typeface="Poppins"/>
              </a:rPr>
              <a:t>Add a flow diagram or a use case diagram or an architecture diagram.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134400" y="806350"/>
            <a:ext cx="88452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61616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Wireframes/Mock diagrams of the proposed solution (optional)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" y="0"/>
            <a:ext cx="91424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134400" y="806350"/>
            <a:ext cx="88452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Solution Brief (Overall)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