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rib4EEQnEZDp8cpl9ppByg2EnMoV6jmm?usp=shari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83f61399a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b83f61399a_5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a363ab20d_3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ca363ab20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3cd9b0c7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c3cd9b0c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3cd9b0c7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c3cd9b0c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cd9b0c7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c3cd9b0c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cd9b0c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3cd9b0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analysis of athlete data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objective: Cluster athletes based on similar characteristics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 patterns and relationships affecting 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explainable AI to interpret clusters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key features influencing athletic 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3c6b60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3c6b60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datasheet we have obtained: RSI_Vertical Jump Season 3, Season 2 with Polar, Season 3, Vertical Jump Season 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Division-1 Women's basketball Sacred Heart University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'NA' values greater than 1000 (Season 2) and 1500 (Season 3) led to dropping particular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Season 3 to 64 features and Season 2 to 36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 23 common features across seasons for each athlete.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failed to handle missing data uncertainty adequately.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MICE sequentially imputed missing values, reducing bias potential.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features were normalized using MinMaxScaler to a range of 0 to 1.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c6b601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3c6b601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 generated using XGBoost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dependence using correlation matrix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3cd9b0c7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c3cd9b0c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363ab20d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ca363ab2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a363ab20d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ca363ab20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9ed60111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c9ed6011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Cohesion vs. Separation: Compares distance within a cluster to distance between clusters.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Higher Score is Better: Indicates well-separated, tight clusters.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9ed60111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c9ed6011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599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tinyurl.com/ycymrw8c" TargetMode="External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ature.com/articles/s41598-024-51658-8" TargetMode="External"/><Relationship Id="rId4" Type="http://schemas.openxmlformats.org/officeDocument/2006/relationships/hyperlink" Target="https://towardsdatascience.com/principal-componentanalysis-for-dimensionality-reductin-115a3d157bad" TargetMode="External"/><Relationship Id="rId5" Type="http://schemas.openxmlformats.org/officeDocument/2006/relationships/hyperlink" Target="https://www.openlayer.com/blog/post/understanding-lime-in-5-step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112425" y="3351500"/>
            <a:ext cx="289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66 - Harman Jani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077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Kaival Shah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080 - Divykumar Patel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AU21401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Katha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 Dave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36600" y="2193525"/>
            <a:ext cx="8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Athlete profiling based on similar characteristics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36600" y="144850"/>
            <a:ext cx="5213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523</a:t>
            </a:r>
            <a:endParaRPr b="1" i="0" sz="2800" u="none" cap="none" strike="noStrike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36600" y="3068650"/>
            <a:ext cx="52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name - Decision Makers</a:t>
            </a:r>
            <a:endParaRPr b="1" sz="24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527050" y="746138"/>
            <a:ext cx="220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75" y="2974125"/>
            <a:ext cx="6633625" cy="1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1723200" y="4443850"/>
            <a:ext cx="569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Code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186" y="1282900"/>
            <a:ext cx="6633614" cy="1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3573300" y="195275"/>
            <a:ext cx="19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407150" y="2188925"/>
            <a:ext cx="6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1028700" y="1025900"/>
            <a:ext cx="7296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of ML Classification: Explored using ML to classify basketball athletes.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MICE for Missing Data: Handled missing data effectively using MICE.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GMM for Complex Clusters: Chose GMM for flexible cluster modeling.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LIME Interpretability: Gained insights with LIME for feature importance.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XAI: Future work: delve deeper into group characteristics and feature interactions. and employ SHAP for comparing purposes.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Creation for Atheletes and Coaches.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Insights to Action: Goal: personalized training and recovery plans.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547050" y="881175"/>
            <a:ext cx="80499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Taber, C.B., Sharma, S., Raval, M.S. et al. A holistic approach to performance prediction in collegiate athletics: player, team, and conference perspectives. Sci Rep 14, 1162 (2024).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https://www.nature.com/articles/s41598-024-51658-8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Senbel et al., ”Impact of Sleep and Training on Game Performance and Injury in Division-1 Women’s Basketball Amidst the Pandemic,” in IEEE Access, vol. 10, pp. 15516-15527, 2022, .doi: 10.1109/ACCESS.2022.3145368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Wan, H. Wang, B. Scotney and J. Liu, ”A Novel Gaussian Mixture Model for Classification,” 2019 IEEE International Conference on Systems, Man and Cybernetics (SMC), Bari, Italy, 2019, pp. 3298-3303,doi: 10.1109/SMC.2019.8914215.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Li, L. (2021, December 10). Principal component analysis for dimensionality reduction. Medium.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https://towardsdatascience.com/principal-componentanalysis-for-dimensionality-reductin-115a3d157bad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LIME works, Understanding in 5 steps, Openlayer.(n.d).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https://www.openlayer.com/blog/post/understanding-lime-in-5-steps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3616800" y="195275"/>
            <a:ext cx="19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>
            <a:off x="3435350" y="1105198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135538" y="1632750"/>
            <a:ext cx="4872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925000" y="87325"/>
            <a:ext cx="32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28050" y="759925"/>
            <a:ext cx="7791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athletes into clusters based on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similar characteristics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analyzing cluster characteristics.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33200" y="3613725"/>
            <a:ext cx="78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enefits?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coaches improve player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data-backed factors for improvement.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39750" y="1724288"/>
            <a:ext cx="7884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arious features that can influence player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’s performance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like sleep patterns, training details,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28050" y="2607225"/>
            <a:ext cx="79083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Goal -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Cluster athletes based on similar profile and show XAI on clustering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39750" y="1330325"/>
            <a:ext cx="8145600" cy="286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from Sacred Heart University's Division-1 team.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Includes vertical jump, RSI (Season 2 &amp; 3), and Season 2 &amp; 3 with Polar.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Missing Value Handling: MICE addressed missing data uncertainty for a more accurate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Selection: Features with excessive missing values were dropped in Seasons 2 and 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Normalization: MinMaxScaler ensured consistent feature range (0-1) across all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445725" y="423625"/>
            <a:ext cx="7886700" cy="474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 and Data Transformation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39750" y="88100"/>
            <a:ext cx="7886700" cy="648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Selection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00" y="890013"/>
            <a:ext cx="3095100" cy="33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" y="736700"/>
            <a:ext cx="5341050" cy="288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5817525" y="4299650"/>
            <a:ext cx="2929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dependence using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727300" y="3511525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 generated using XGBoost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558800" y="4062975"/>
            <a:ext cx="425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Selected F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eatures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RSI.Mean, HRV, Recovery, Sleep.Consistency, Sleep.Efficiency, Respiratory.Rate, Sleep.Disturbances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439750" y="87325"/>
            <a:ext cx="7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41850" y="1279575"/>
            <a:ext cx="82125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clusters of varying shapes, sizes, and probabilities.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well even for data on cluster edges or with mixed memberships.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for complex cluster structures.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27050" y="746150"/>
            <a:ext cx="3535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- GMM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41850" y="2614900"/>
            <a:ext cx="3535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27050" y="3105100"/>
            <a:ext cx="82125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GMM clustering on 23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applied GMM on 7 prominent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results using silhouette score.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439750" y="87325"/>
            <a:ext cx="7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Optimization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41850" y="1279575"/>
            <a:ext cx="75561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was applied for dimensionality reduction.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rioritizes features capturing the most data variation, potentially improving cluster separation.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emove irrelevant features, leading to cleaner clusters in GMM.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527050" y="746138"/>
            <a:ext cx="220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527050" y="3107325"/>
            <a:ext cx="52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Curse Of Dimensionality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527050" y="746138"/>
            <a:ext cx="220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760913"/>
            <a:ext cx="4632525" cy="36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50" y="1579901"/>
            <a:ext cx="3952366" cy="6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221150" y="1130225"/>
            <a:ext cx="3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SCORES MAX OBTAINED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3718250" y="87325"/>
            <a:ext cx="187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00" y="2496450"/>
            <a:ext cx="2897650" cy="18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3859375" y="195275"/>
            <a:ext cx="270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312150" y="863250"/>
            <a:ext cx="33102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distance within a cluster to distance between clusters.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well-separated, tight clusters.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via Silhouette Score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feature combinations for optimal clustering comparing silhouette score.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0" y="1015805"/>
            <a:ext cx="5159750" cy="330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439750" y="87325"/>
            <a:ext cx="7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Explainable AI (XAI)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441850" y="1279575"/>
            <a:ext cx="8212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LIME, being model agnostic, relies on local approximations rather than global behavior.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explains black-box models by providing insights into their decision-making process.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Athletes are clustered, then Lime Tabular analysis with RandomForestClassifier is applied to construct a surrogate model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surrogate model captures complex data patterns, facilitating feature contribution explanations for each athlete.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contributions are elucidated using both PCA and non-PCA methods, providing comprehensive insights into athlete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27050" y="746150"/>
            <a:ext cx="736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LIME(Locally Interpretable Model Agnostic Explanation)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