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83f61399a_5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b83f61399a_5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cd9b0c7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c3cd9b0c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cd9b0c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c3cd9b0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3f61399a_5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b83f61399a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3c6b60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3c6b60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4332a8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4332a8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c6b601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c6b601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3cd9b0c7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c3cd9b0c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cd9b0c7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c3cd9b0c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cd9b0c7f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c3cd9b0c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599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rib4EEQnEZDp8cpl9ppByg2EnMoV6jmm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6112425" y="3351500"/>
            <a:ext cx="289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U21400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66 - Harman Jani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077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Kaival Shah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080 - Divykumar Patel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AU21401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Katha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 Dave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36600" y="2193525"/>
            <a:ext cx="899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Athlete profiling based on similar characteristics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36600" y="144850"/>
            <a:ext cx="5213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523</a:t>
            </a:r>
            <a:endParaRPr b="1" i="0" sz="2800" u="none" cap="none" strike="noStrike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36600" y="3068650"/>
            <a:ext cx="52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name - Decision Makers</a:t>
            </a:r>
            <a:endParaRPr b="1" sz="24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435350" y="1105198"/>
            <a:ext cx="18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2135538" y="1632750"/>
            <a:ext cx="4872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925000" y="87325"/>
            <a:ext cx="32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1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676350" y="702775"/>
            <a:ext cx="77913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athletes into clusters based on conference performance and analyzing cluster characteristics.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33200" y="3613725"/>
            <a:ext cx="78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benefits?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coach improve performance of players individually, as a team, and at conference by providing data-backed factors for improvement.</a:t>
            </a:r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39750" y="1724288"/>
            <a:ext cx="7884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know?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features that can influence the performance of the player, like sleep patterns, training details, mental state and more.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28050" y="2607225"/>
            <a:ext cx="79083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to find?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framework which would efficiently cluster athletes based on the characteristics derived using above mentioned features. The other goal is to understand which characteristics are unique to each clusters.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439750" y="873925"/>
            <a:ext cx="66081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analysis of athlete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objective: Cluster athletes based on similar characteristics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 patterns and relationships affecting performance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explainable AI to interpret clusters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key features influencing athletic performance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286350" y="195275"/>
            <a:ext cx="257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45725" y="200025"/>
            <a:ext cx="7886700" cy="63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Data Imputation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45725" y="1076924"/>
            <a:ext cx="7886700" cy="286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'NA' values greater than 1000 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Season 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 and 1500 (Season 3) led to dropping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particular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Reduced Season 3 to 64 features and Season 2 to 36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Merging 23 common features across seasons for each athlete.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Traditional methods failed to handle missing data uncertainty adequately.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MICE sequentially imputed missing values, reducing bias potential.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features were normalized using MinMaxScaler to a range of 0 to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39750" y="195275"/>
            <a:ext cx="7886700" cy="474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80825" y="940050"/>
            <a:ext cx="8424300" cy="359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5" y="940050"/>
            <a:ext cx="7382461" cy="35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 Selection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Importance generated using XGBoost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dependence using correlation matrix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Colab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439750" y="87325"/>
            <a:ext cx="7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439750" y="702925"/>
            <a:ext cx="23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439750" y="1279550"/>
            <a:ext cx="5820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441850" y="1279575"/>
            <a:ext cx="82125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GMM handles complex cluster structures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clusters of different shapes and sizes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probabilistic cluster assignments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for data points on cluster boundaries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for data points belonging to multiple clusters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527050" y="746138"/>
            <a:ext cx="2200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3573300" y="195275"/>
            <a:ext cx="199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1407150" y="2188925"/>
            <a:ext cx="63297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Work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further work to be done is the clustering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Validating the results with other clustering algorithms.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that employing techniques for Explainable AI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 will able to derive the insights based on the clustering results.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407150" y="1085075"/>
            <a:ext cx="632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and imputation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547050" y="881175"/>
            <a:ext cx="80499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Taber, C.B., Sharma, S., Raval, M.S. et al. A holistic approach to performance prediction in collegiate athletics: player, team, and conference perspectives. Sci Rep 14, 1162 (2024). https://doi.org/10.1038/s41598-024-51658-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8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S. Senbel et al., ”Impact of Sleep and Training on Game Performance and Injury in Division-1 Women’s Basketball Amidst the Pandemic,” in IEEE Access, vol. 10, pp. 15516-15527, 2022, .doi: 10.1109/ACCESS.2022.3145368.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H. Wan, H. Wang, B. Scotney and J. Liu, ”A Novel Gaussian Mixture Model for Classification,” 2019 IEEE International Conference on Systems, Man and Cybernetics (SMC), Bari, Italy, 2019, pp. 3298-3303,doi:10.1109/SMC.2019.8914215.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3616800" y="195275"/>
            <a:ext cx="19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801B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39750" y="2358525"/>
            <a:ext cx="215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1B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