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</a:t>
            </a:r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Presentar una aplicación móvil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reciclaje, controlado a través de Inteligencia Artificial</a:t>
            </a:r>
            <a:r>
              <a:rPr lang="es-ES" sz="2400" dirty="0"/>
              <a:t> </a:t>
            </a:r>
            <a:r>
              <a:rPr lang="es-ES" sz="2400" dirty="0" smtClean="0"/>
              <a:t>y por medio de una base de datos para clasificar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Proteger </a:t>
            </a:r>
            <a:r>
              <a:rPr lang="es-ES" dirty="0"/>
              <a:t>el medio ambiente y ayudar, al ahorro de energía, la conservación de recursos naturales, disminución de la contaminación y evitar la deforestación, </a:t>
            </a:r>
            <a:endParaRPr lang="es-ES" dirty="0" smtClean="0"/>
          </a:p>
          <a:p>
            <a:pPr algn="just"/>
            <a:r>
              <a:rPr lang="es-ES" dirty="0" smtClean="0"/>
              <a:t>Desarrollar un plan para la </a:t>
            </a:r>
            <a:r>
              <a:rPr lang="es-ES" dirty="0"/>
              <a:t>fácil </a:t>
            </a:r>
            <a:r>
              <a:rPr lang="es-ES" dirty="0" smtClean="0"/>
              <a:t>recolección </a:t>
            </a:r>
            <a:r>
              <a:rPr lang="es-ES" dirty="0"/>
              <a:t>de la basura 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CO" dirty="0" smtClean="0"/>
              <a:t>Explicar</a:t>
            </a:r>
            <a:r>
              <a:rPr lang="es-ES" dirty="0" smtClean="0"/>
              <a:t> </a:t>
            </a:r>
            <a:r>
              <a:rPr lang="es-ES" dirty="0"/>
              <a:t>a los estudiantes </a:t>
            </a:r>
            <a:r>
              <a:rPr lang="es-ES" dirty="0" smtClean="0"/>
              <a:t>cuáles </a:t>
            </a:r>
            <a:r>
              <a:rPr lang="es-ES" dirty="0"/>
              <a:t>son los materiales que se pueden reciclar.</a:t>
            </a:r>
            <a:endParaRPr lang="en-US" dirty="0"/>
          </a:p>
          <a:p>
            <a:pPr algn="just"/>
            <a:r>
              <a:rPr lang="es-ES" dirty="0"/>
              <a:t>Evitar la confusión y agilizar el proceso de reciclaje, para la optimización del tiempo.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94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en este mundo en el que cada vez se ven nuevas tecnologías, y se vio la necesidad de facilitar de alguna forma el reciclaje, ya que no todas las personas están separando la basura o no saben separarla. Por lo que se ideo que si se automatizara este proceso se podría solucionar gran parte de esta problemática, y a su vez aportamos 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35870"/>
              </p:ext>
            </p:extLst>
          </p:nvPr>
        </p:nvGraphicFramePr>
        <p:xfrm>
          <a:off x="1072242" y="1107871"/>
          <a:ext cx="9995264" cy="5032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Esta cámara instalada en la caja deberá tomar la foto del material para ser posteriormente analizada para su respectivo reciclaje.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03 Caja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04 Caja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01 Ductos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3 y 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01 Sistema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El sistema debe analizar el material usando la API de Google llamada Vision para así determinar el nombre del objeto que está en la foto.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02 Sistema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8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98097"/>
              </p:ext>
            </p:extLst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#1.2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524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A.R.I </vt:lpstr>
      <vt:lpstr>OBJETIVO GENERAL</vt:lpstr>
      <vt:lpstr>OBJETIVOS ESPECIFICOS</vt:lpstr>
      <vt:lpstr>ALCANCE</vt:lpstr>
      <vt:lpstr>JUSTIFICACION</vt:lpstr>
      <vt:lpstr>REQUERIMIENTOS FUNCIONALES</vt:lpstr>
      <vt:lpstr>REQUERIMIENTOS NO FUNCIONALES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Daniel Pineda</cp:lastModifiedBy>
  <cp:revision>39</cp:revision>
  <dcterms:created xsi:type="dcterms:W3CDTF">2018-08-13T14:08:06Z</dcterms:created>
  <dcterms:modified xsi:type="dcterms:W3CDTF">2019-03-04T12:31:35Z</dcterms:modified>
</cp:coreProperties>
</file>