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0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6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18309" y="10414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A.R.I</a:t>
            </a:r>
            <a:r>
              <a:rPr lang="es-CO" sz="1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	</a:t>
            </a:r>
            <a:endParaRPr lang="en-US" sz="1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3971661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Asistente de reciclaje inteligente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6" y="123739"/>
            <a:ext cx="2483274" cy="3576592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-1" y="374735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CO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ista de chequeo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91292"/>
              </p:ext>
            </p:extLst>
          </p:nvPr>
        </p:nvGraphicFramePr>
        <p:xfrm>
          <a:off x="3083321" y="1048772"/>
          <a:ext cx="5685723" cy="546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  <a:gridCol w="1224530">
                  <a:extLst>
                    <a:ext uri="{9D8B030D-6E8A-4147-A177-3AD203B41FA5}">
                      <a16:colId xmlns:a16="http://schemas.microsoft.com/office/drawing/2014/main" val="3366999503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Cumple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cumple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effectLst/>
                        </a:rPr>
                        <a:t>La cámara instalada en la caja deberá tomar la foto del material para ser posteriormente analizada para su respectivo reciclaje.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7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dirty="0" smtClean="0"/>
                        <a:t>X</a:t>
                      </a:r>
                      <a:endParaRPr lang="es-419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Luego de que el material haya sido analizado, el servomotor debe abrir la escotilla para dejar entrar a este hacia los ductos que posteriormente lo llevarán hacia su respectivo basurero. 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844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Los servomotores deben mover</a:t>
                      </a:r>
                      <a:r>
                        <a:rPr lang="es-CO" sz="1200" baseline="0" dirty="0" smtClean="0">
                          <a:effectLst/>
                        </a:rPr>
                        <a:t> las </a:t>
                      </a:r>
                      <a:r>
                        <a:rPr lang="es-CO" sz="1200" dirty="0" smtClean="0">
                          <a:effectLst/>
                        </a:rPr>
                        <a:t>escotillas dependiendo de las condiciones que arroje el sistema, para así llevar el material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X</a:t>
                      </a:r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722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analizar el material usando la API de Google llamada </a:t>
                      </a:r>
                      <a:r>
                        <a:rPr lang="es-CO" sz="1200" dirty="0" err="1" smtClean="0">
                          <a:effectLst/>
                        </a:rPr>
                        <a:t>Vision</a:t>
                      </a:r>
                      <a:r>
                        <a:rPr lang="es-CO" sz="1200" dirty="0" smtClean="0">
                          <a:effectLst/>
                        </a:rPr>
                        <a:t> para así determinar el nombre del objeto que está en la foto.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tomar el nombre del objeto de la foto para buscar en la base de datos la</a:t>
                      </a:r>
                      <a:r>
                        <a:rPr lang="es-CO" sz="1200" baseline="0" dirty="0" smtClean="0">
                          <a:effectLst/>
                        </a:rPr>
                        <a:t> categoría</a:t>
                      </a:r>
                      <a:r>
                        <a:rPr lang="es-CO" sz="1200" dirty="0" smtClean="0">
                          <a:effectLst/>
                        </a:rPr>
                        <a:t> a</a:t>
                      </a:r>
                      <a:r>
                        <a:rPr lang="es-CO" sz="1200" baseline="0" dirty="0" smtClean="0">
                          <a:effectLst/>
                        </a:rPr>
                        <a:t> la</a:t>
                      </a:r>
                      <a:r>
                        <a:rPr lang="es-CO" sz="1200" dirty="0" smtClean="0">
                          <a:effectLst/>
                        </a:rPr>
                        <a:t> que pertenece.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sistema debe realizar unas condiciones para determinar hacia</a:t>
                      </a:r>
                      <a:r>
                        <a:rPr lang="es-CO" sz="1200" baseline="0" dirty="0" smtClean="0">
                          <a:effectLst/>
                        </a:rPr>
                        <a:t> que lugar mover los</a:t>
                      </a:r>
                      <a:r>
                        <a:rPr lang="es-CO" sz="1200" dirty="0" smtClean="0">
                          <a:effectLst/>
                        </a:rPr>
                        <a:t> servomotores para llevar el objeto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2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CO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ista de chequeo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618886"/>
              </p:ext>
            </p:extLst>
          </p:nvPr>
        </p:nvGraphicFramePr>
        <p:xfrm>
          <a:off x="3083321" y="1094942"/>
          <a:ext cx="5685723" cy="441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  <a:gridCol w="1224530">
                  <a:extLst>
                    <a:ext uri="{9D8B030D-6E8A-4147-A177-3AD203B41FA5}">
                      <a16:colId xmlns:a16="http://schemas.microsoft.com/office/drawing/2014/main" val="3366999503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Cumple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 cumple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categoría, empresa, datos 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 contacto, maquina e historial.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smtClean="0">
                          <a:effectLst/>
                        </a:rPr>
                        <a:t>categoría, datos </a:t>
                      </a:r>
                      <a:r>
                        <a:rPr lang="es-CO" sz="1200" baseline="0" dirty="0" smtClean="0">
                          <a:effectLst/>
                        </a:rPr>
                        <a:t>de </a:t>
                      </a:r>
                      <a:r>
                        <a:rPr lang="es-CO" sz="1200" baseline="0" dirty="0" smtClean="0">
                          <a:effectLst/>
                        </a:rPr>
                        <a:t>contacto, empresa, </a:t>
                      </a:r>
                      <a:r>
                        <a:rPr lang="es-CO" sz="1200" baseline="0" dirty="0" smtClean="0">
                          <a:effectLst/>
                        </a:rPr>
                        <a:t>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574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contar con un inicio de sesión para los administradores y los empleados.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517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</a:t>
                      </a:r>
                      <a:r>
                        <a:rPr lang="en-US" sz="12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página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según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quién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inicie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sesión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y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deshabilitar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ciertas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200" b="0" dirty="0" smtClean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x</a:t>
                      </a:r>
                      <a:endParaRPr lang="es-419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41102"/>
              </p:ext>
            </p:extLst>
          </p:nvPr>
        </p:nvGraphicFramePr>
        <p:xfrm>
          <a:off x="3083321" y="1048772"/>
          <a:ext cx="7157959" cy="546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3652759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Justificación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r>
                        <a:rPr lang="es-CO" sz="1200" dirty="0" smtClean="0">
                          <a:effectLst/>
                        </a:rPr>
                        <a:t>La cámara instalada en la caja deberá tomar la foto del material para ser posteriormente analizada para su respectivo reciclaje.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No cumple porque aún no se ha desarrollado el</a:t>
                      </a:r>
                      <a:r>
                        <a:rPr lang="es-CO" sz="1200" baseline="0" dirty="0" smtClean="0">
                          <a:latin typeface="+mn-lt"/>
                        </a:rPr>
                        <a:t> hardware para realizar las pruebas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7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2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Luego de que el material haya sido analizado, el servomotor debe abrir la escotilla para dejar entrar a este hacia los ductos que posteriormente lo llevarán hacia su respectivo basurero. 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844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 </a:t>
                      </a:r>
                      <a:r>
                        <a:rPr lang="es-CO" sz="1200" dirty="0" smtClean="0">
                          <a:effectLst/>
                        </a:rPr>
                        <a:t>Los servomotores deben mover</a:t>
                      </a:r>
                      <a:r>
                        <a:rPr lang="es-CO" sz="1200" baseline="0" dirty="0" smtClean="0">
                          <a:effectLst/>
                        </a:rPr>
                        <a:t> las </a:t>
                      </a:r>
                      <a:r>
                        <a:rPr lang="es-CO" sz="1200" dirty="0" smtClean="0">
                          <a:effectLst/>
                        </a:rPr>
                        <a:t>escotillas dependiendo de las condiciones que arroje el sistema, para así llevar el material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cumple porque aún no se ha desarrollado el</a:t>
                      </a:r>
                      <a:r>
                        <a:rPr lang="es-CO" sz="1200" baseline="0" dirty="0" smtClean="0"/>
                        <a:t> hardware para realizar las pruebas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722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analizar el material usando la API de Google llamada </a:t>
                      </a:r>
                      <a:r>
                        <a:rPr lang="es-CO" sz="1200" dirty="0" smtClean="0">
                          <a:effectLst/>
                        </a:rPr>
                        <a:t>Visión </a:t>
                      </a:r>
                      <a:r>
                        <a:rPr lang="es-CO" sz="1200" dirty="0" smtClean="0">
                          <a:effectLst/>
                        </a:rPr>
                        <a:t>para así determinar el nombre del objeto que está en la foto.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 realizaron</a:t>
                      </a:r>
                      <a:r>
                        <a:rPr lang="es-CO" sz="1200" baseline="0" dirty="0" smtClean="0">
                          <a:latin typeface="+mn-lt"/>
                        </a:rPr>
                        <a:t> pruebas y la API </a:t>
                      </a:r>
                      <a:r>
                        <a:rPr lang="es-CO" sz="1200" baseline="0" dirty="0" err="1" smtClean="0">
                          <a:latin typeface="+mn-lt"/>
                        </a:rPr>
                        <a:t>Vision</a:t>
                      </a:r>
                      <a:r>
                        <a:rPr lang="es-CO" sz="1200" baseline="0" dirty="0" smtClean="0">
                          <a:latin typeface="+mn-lt"/>
                        </a:rPr>
                        <a:t> nos devuelve, con un alto porcentaje de acierto, qué objeto es él que está en la imagen o foto.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El sistema debe tomar el nombre del objeto de la foto para buscar en la base de datos la</a:t>
                      </a:r>
                      <a:r>
                        <a:rPr lang="es-CO" sz="1200" baseline="0" dirty="0" smtClean="0">
                          <a:effectLst/>
                        </a:rPr>
                        <a:t> categoría</a:t>
                      </a:r>
                      <a:r>
                        <a:rPr lang="es-CO" sz="1200" dirty="0" smtClean="0">
                          <a:effectLst/>
                        </a:rPr>
                        <a:t> a</a:t>
                      </a:r>
                      <a:r>
                        <a:rPr lang="es-CO" sz="1200" baseline="0" dirty="0" smtClean="0">
                          <a:effectLst/>
                        </a:rPr>
                        <a:t> la</a:t>
                      </a:r>
                      <a:r>
                        <a:rPr lang="es-CO" sz="1200" dirty="0" smtClean="0">
                          <a:effectLst/>
                        </a:rPr>
                        <a:t> que pertenece.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</a:t>
                      </a:r>
                      <a:r>
                        <a:rPr lang="es-CO" sz="1200" baseline="0" dirty="0" smtClean="0">
                          <a:latin typeface="+mn-lt"/>
                        </a:rPr>
                        <a:t> realizaron pruebas con un algoritmo temporal y la base de datos y el algoritmo nos mostraba en pantalla la categoría correcta de la basura.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El sistema debe realizar unas condiciones para determinar hacia</a:t>
                      </a:r>
                      <a:r>
                        <a:rPr lang="es-CO" sz="1200" baseline="0" dirty="0" smtClean="0">
                          <a:effectLst/>
                        </a:rPr>
                        <a:t> que lugar mover los</a:t>
                      </a:r>
                      <a:r>
                        <a:rPr lang="es-CO" sz="1200" dirty="0" smtClean="0">
                          <a:effectLst/>
                        </a:rPr>
                        <a:t> servomotores para llevar el objeto a su respectivo basurero.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>
                          <a:latin typeface="+mn-lt"/>
                        </a:rPr>
                        <a:t>Se</a:t>
                      </a:r>
                      <a:r>
                        <a:rPr lang="es-CO" sz="1200" baseline="0" dirty="0" smtClean="0">
                          <a:latin typeface="+mn-lt"/>
                        </a:rPr>
                        <a:t> realizaron pruebas con un algoritmo y un hardware temporal y los servomotores se movían correctamente según las condiciones.</a:t>
                      </a:r>
                      <a:endParaRPr lang="es-419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2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17573"/>
              </p:ext>
            </p:extLst>
          </p:nvPr>
        </p:nvGraphicFramePr>
        <p:xfrm>
          <a:off x="3083321" y="1094942"/>
          <a:ext cx="5685723" cy="435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83261864"/>
                    </a:ext>
                  </a:extLst>
                </a:gridCol>
                <a:gridCol w="2180523">
                  <a:extLst>
                    <a:ext uri="{9D8B030D-6E8A-4147-A177-3AD203B41FA5}">
                      <a16:colId xmlns:a16="http://schemas.microsoft.com/office/drawing/2014/main" val="2734139358"/>
                    </a:ext>
                  </a:extLst>
                </a:gridCol>
              </a:tblGrid>
              <a:tr h="37145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Justificación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056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2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empresa,datos</a:t>
                      </a:r>
                      <a:r>
                        <a:rPr lang="es-CO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contacto, maquina e historial.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creó</a:t>
                      </a:r>
                      <a:r>
                        <a:rPr lang="es-CO" sz="1200" baseline="0" dirty="0" smtClean="0"/>
                        <a:t> la base de datos y sus respectivas tablas en </a:t>
                      </a:r>
                      <a:r>
                        <a:rPr lang="es-CO" sz="1200" baseline="0" dirty="0" err="1" smtClean="0"/>
                        <a:t>MySQL</a:t>
                      </a:r>
                      <a:r>
                        <a:rPr lang="es-CO" sz="1200" baseline="0" dirty="0" smtClean="0"/>
                        <a:t>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56611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err="1" smtClean="0">
                          <a:effectLst/>
                        </a:rPr>
                        <a:t>categoría,datos</a:t>
                      </a:r>
                      <a:r>
                        <a:rPr lang="es-CO" sz="1200" baseline="0" dirty="0" smtClean="0">
                          <a:effectLst/>
                        </a:rPr>
                        <a:t> de </a:t>
                      </a:r>
                      <a:r>
                        <a:rPr lang="es-CO" sz="1200" baseline="0" dirty="0" err="1" smtClean="0">
                          <a:effectLst/>
                        </a:rPr>
                        <a:t>contacto,empresa</a:t>
                      </a:r>
                      <a:r>
                        <a:rPr lang="es-CO" sz="1200" baseline="0" dirty="0" smtClean="0">
                          <a:effectLst/>
                        </a:rPr>
                        <a:t>, 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crearon los procedimientos</a:t>
                      </a:r>
                      <a:r>
                        <a:rPr lang="es-CO" sz="1200" baseline="0" dirty="0" smtClean="0"/>
                        <a:t> de almacenados y se realizaron sus respectivas pruebas.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993"/>
                  </a:ext>
                </a:extLst>
              </a:tr>
              <a:tr h="83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Se creó el procedimiento de almacenado y se realizaron varias pruebas para revisar su correcta funcionalidad.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23699"/>
                  </a:ext>
                </a:extLst>
              </a:tr>
              <a:tr h="574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contar con un inicio de sesión para los administradores y los empleados.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00898"/>
                  </a:ext>
                </a:extLst>
              </a:tr>
              <a:tr h="517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</a:t>
                      </a:r>
                      <a:r>
                        <a:rPr lang="en-US" sz="12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página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2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según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quién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inicie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sesión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y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deshabilitar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n-US" sz="1200" b="0" baseline="0" noProof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ciertas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2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200" b="0" dirty="0" smtClean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dirty="0" smtClean="0"/>
                    </a:p>
                    <a:p>
                      <a:pPr algn="l"/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29649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 La</a:t>
                      </a:r>
                      <a:r>
                        <a:rPr lang="es-CO" sz="12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Aún no se ha creado el</a:t>
                      </a:r>
                      <a:r>
                        <a:rPr lang="es-CO" sz="1200" baseline="0" dirty="0" smtClean="0"/>
                        <a:t> back-</a:t>
                      </a:r>
                      <a:r>
                        <a:rPr lang="es-CO" sz="1200" baseline="0" dirty="0" err="1" smtClean="0"/>
                        <a:t>end</a:t>
                      </a:r>
                      <a:r>
                        <a:rPr lang="es-CO" sz="1200" dirty="0" smtClean="0"/>
                        <a:t> de</a:t>
                      </a:r>
                      <a:r>
                        <a:rPr lang="es-CO" sz="1200" baseline="0" dirty="0" smtClean="0"/>
                        <a:t> la página web.</a:t>
                      </a:r>
                      <a:endParaRPr lang="es-419" sz="1200" smtClean="0"/>
                    </a:p>
                    <a:p>
                      <a:pPr algn="l"/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1"/>
          <a:stretch/>
        </p:blipFill>
        <p:spPr>
          <a:xfrm>
            <a:off x="1752600" y="627512"/>
            <a:ext cx="8166100" cy="6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GENERAL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un 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Artificial para la clasificación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 ESPECIFICOS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optimizando así los tiempos.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JUSTIFICACION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ALCANCE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0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REQUERIMIENTOS FUNCIONALES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75926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smtClean="0">
                          <a:effectLst/>
                        </a:rPr>
                        <a:t>La </a:t>
                      </a:r>
                      <a:r>
                        <a:rPr lang="es-CO" sz="1300" dirty="0">
                          <a:effectLst/>
                        </a:rPr>
                        <a:t>cámara instalada en la caja deberá tomar la foto del material para ser posteriormente analizada para su respectivo reciclaje.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REQUERIMIENTOS FUNCIONALES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47575"/>
              </p:ext>
            </p:extLst>
          </p:nvPr>
        </p:nvGraphicFramePr>
        <p:xfrm>
          <a:off x="1072242" y="1107871"/>
          <a:ext cx="9995264" cy="4178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empresa,datos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contacto, maquina e historial.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effectLst/>
                        </a:rPr>
                        <a:t>La</a:t>
                      </a:r>
                      <a:r>
                        <a:rPr lang="es-CO" sz="1200" baseline="0" dirty="0" smtClean="0">
                          <a:effectLst/>
                        </a:rPr>
                        <a:t> base de datos debe contar con un CRUD para las tablas de basura, </a:t>
                      </a:r>
                      <a:r>
                        <a:rPr lang="es-CO" sz="1200" baseline="0" dirty="0" err="1" smtClean="0">
                          <a:effectLst/>
                        </a:rPr>
                        <a:t>categoría,datos</a:t>
                      </a:r>
                      <a:r>
                        <a:rPr lang="es-CO" sz="1200" baseline="0" dirty="0" smtClean="0">
                          <a:effectLst/>
                        </a:rPr>
                        <a:t> de </a:t>
                      </a:r>
                      <a:r>
                        <a:rPr lang="es-CO" sz="1200" baseline="0" dirty="0" err="1" smtClean="0">
                          <a:effectLst/>
                        </a:rPr>
                        <a:t>contacto,empresa</a:t>
                      </a:r>
                      <a:r>
                        <a:rPr lang="es-CO" sz="1200" baseline="0" dirty="0" smtClean="0">
                          <a:effectLst/>
                        </a:rPr>
                        <a:t>, maquina y usuario.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Procedimiento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historial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base de datos debe contar con un procedimiento de almacenado para guardar los historiales de las basuras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Página</a:t>
                      </a:r>
                      <a:r>
                        <a:rPr lang="es-CO" sz="1300" baseline="0" dirty="0" smtClean="0">
                          <a:effectLst/>
                        </a:rPr>
                        <a:t>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Inicio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sesión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contar con un inicio de sesión para los administradores y los empleados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 de opciones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La página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web</a:t>
                      </a:r>
                      <a:r>
                        <a:rPr lang="en-US" sz="1300" b="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419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deberá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, según quién inicie sesión, habilitar y deshabilitar ciertas </a:t>
                      </a:r>
                      <a:r>
                        <a:rPr lang="es-CO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opciones</a:t>
                      </a:r>
                      <a:r>
                        <a:rPr lang="en-US" sz="1300" b="0" baseline="0" noProof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Segoe UI Semibold" panose="020B0702040204020203" pitchFamily="34" charset="0"/>
                        </a:rPr>
                        <a:t>.</a:t>
                      </a:r>
                      <a:endParaRPr lang="en-US" sz="1300" b="0" dirty="0">
                        <a:effectLst/>
                        <a:latin typeface="+mn-lt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#8.2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</a:t>
                      </a:r>
                      <a:r>
                        <a:rPr lang="es-CO" sz="1300" baseline="0" dirty="0" smtClean="0">
                          <a:effectLst/>
                        </a:rPr>
                        <a:t> Página web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página web deberá mostrar reportes de las basuras ingresadas.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REQUERIMIENTOS NO FUNCIONALES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32898"/>
              </p:ext>
            </p:extLst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REQUERIMIENTOS NO FUNCIONALES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10362"/>
              </p:ext>
            </p:extLst>
          </p:nvPr>
        </p:nvGraphicFramePr>
        <p:xfrm>
          <a:off x="1254034" y="1815736"/>
          <a:ext cx="9509759" cy="4917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deberá permitir hacer filtros en sus reportes.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reportes deberán estar bien presentados y en un tipo de letra legible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2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página web no debe contar con más de 2 tipos de letras y debe tener buena presentación.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#4.1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419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página web deberá contar con secciones públicas para las personas comunes que entren.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1586</Words>
  <Application>Microsoft Office PowerPoint</Application>
  <PresentationFormat>Panorámica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Semibold</vt:lpstr>
      <vt:lpstr>Times New Roman</vt:lpstr>
      <vt:lpstr>Tema de Office</vt:lpstr>
      <vt:lpstr>A.R.I </vt:lpstr>
      <vt:lpstr>OBJETIVO GENERAL</vt:lpstr>
      <vt:lpstr>OBJETIVOS ESPECIFICOS</vt:lpstr>
      <vt:lpstr>JUSTIFICACION</vt:lpstr>
      <vt:lpstr>ALCANCE</vt:lpstr>
      <vt:lpstr>REQUERIMIENTOS FUNCIONALES</vt:lpstr>
      <vt:lpstr>REQUERIMIENTOS FUNCIONALES</vt:lpstr>
      <vt:lpstr>REQUERIMIENTOS NO FUNCIONALES</vt:lpstr>
      <vt:lpstr>REQUERIMIENTOS NO FUNCIONALES</vt:lpstr>
      <vt:lpstr>Lista de chequeo</vt:lpstr>
      <vt:lpstr>Lista de chequeo</vt:lpstr>
      <vt:lpstr>Evaluación</vt:lpstr>
      <vt:lpstr>Evaluación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Juan David Correa</cp:lastModifiedBy>
  <cp:revision>76</cp:revision>
  <dcterms:created xsi:type="dcterms:W3CDTF">2018-08-13T14:08:06Z</dcterms:created>
  <dcterms:modified xsi:type="dcterms:W3CDTF">2019-04-04T15:10:27Z</dcterms:modified>
</cp:coreProperties>
</file>