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4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30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1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9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1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95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8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62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989-68B5-4B95-9BDF-B7FD54B87154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01E7-69CC-4062-8C7D-E88CB60B22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49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492454"/>
              </p:ext>
            </p:extLst>
          </p:nvPr>
        </p:nvGraphicFramePr>
        <p:xfrm>
          <a:off x="1280160" y="339635"/>
          <a:ext cx="9771016" cy="60819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4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2099">
                <a:tc gridSpan="2">
                  <a:txBody>
                    <a:bodyPr/>
                    <a:lstStyle/>
                    <a:p>
                      <a:r>
                        <a:rPr lang="es-CO" sz="1800" dirty="0" smtClean="0"/>
                        <a:t>A.R.I (Asistente de Reciclaje Inteligente)</a:t>
                      </a:r>
                    </a:p>
                    <a:p>
                      <a:endParaRPr lang="es-CO" sz="1100" dirty="0"/>
                    </a:p>
                    <a:p>
                      <a:endParaRPr lang="es-CO" sz="1100" dirty="0"/>
                    </a:p>
                    <a:p>
                      <a:endParaRPr lang="es-ES" sz="1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Diseñar </a:t>
                      </a:r>
                      <a:r>
                        <a:rPr lang="es-ES" sz="1800" dirty="0" smtClean="0"/>
                        <a:t>un software para un sistema de reciclaje inteligente, controlado a través de Inteligencia Artificial para la clasificación en tres tipos de reciclaje</a:t>
                      </a:r>
                      <a:endParaRPr lang="es-CO" sz="1800" dirty="0" smtClean="0"/>
                    </a:p>
                    <a:p>
                      <a:endParaRPr lang="es-ES" sz="1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437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USUARIOS</a:t>
                      </a:r>
                    </a:p>
                    <a:p>
                      <a:pPr algn="ctr"/>
                      <a:r>
                        <a:rPr lang="es-CO" sz="1800" dirty="0" smtClean="0"/>
                        <a:t>Administrador</a:t>
                      </a:r>
                    </a:p>
                    <a:p>
                      <a:pPr algn="ctr"/>
                      <a:endParaRPr lang="es-CO" sz="1800" dirty="0"/>
                    </a:p>
                    <a:p>
                      <a:pPr algn="ctr"/>
                      <a:r>
                        <a:rPr lang="es-CO" sz="1800" dirty="0" smtClean="0"/>
                        <a:t>Empleado</a:t>
                      </a:r>
                      <a:endParaRPr lang="es-CO" sz="1800" dirty="0"/>
                    </a:p>
                    <a:p>
                      <a:pPr algn="ctr"/>
                      <a:endParaRPr lang="es-CO" sz="1100" dirty="0"/>
                    </a:p>
                    <a:p>
                      <a:pPr algn="ctr"/>
                      <a:endParaRPr lang="es-CO" sz="1100" dirty="0"/>
                    </a:p>
                    <a:p>
                      <a:pPr algn="ctr"/>
                      <a:endParaRPr lang="es-CO" sz="1100" dirty="0"/>
                    </a:p>
                    <a:p>
                      <a:pPr algn="ctr"/>
                      <a:endParaRPr lang="es-CO" sz="1100" dirty="0"/>
                    </a:p>
                    <a:p>
                      <a:pPr algn="ctr"/>
                      <a:endParaRPr lang="es-E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NECESIDADES</a:t>
                      </a:r>
                      <a:endParaRPr lang="es-ES" sz="2000" b="0" baseline="0" dirty="0" smtClean="0"/>
                    </a:p>
                    <a:p>
                      <a:pPr algn="ctr"/>
                      <a:r>
                        <a:rPr lang="es-CO" sz="1800" b="0" dirty="0" smtClean="0"/>
                        <a:t>Falta de</a:t>
                      </a:r>
                      <a:r>
                        <a:rPr lang="es-CO" sz="1800" b="0" baseline="0" dirty="0" smtClean="0"/>
                        <a:t> tiempo</a:t>
                      </a:r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algn="ctr"/>
                      <a:r>
                        <a:rPr lang="es-CO" sz="1800" b="0" baseline="0" dirty="0" smtClean="0"/>
                        <a:t>Falta de capacitación en las personas</a:t>
                      </a:r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algn="ctr"/>
                      <a:endParaRPr lang="es-CO" sz="1800" b="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FUNCIONALIDADES</a:t>
                      </a:r>
                    </a:p>
                    <a:p>
                      <a:pPr algn="ctr"/>
                      <a:r>
                        <a:rPr lang="es-ES" sz="1800" b="0" dirty="0" smtClean="0"/>
                        <a:t>Sistema</a:t>
                      </a:r>
                      <a:r>
                        <a:rPr lang="es-ES" sz="1800" b="0" baseline="0" dirty="0" smtClean="0"/>
                        <a:t> para la agilización</a:t>
                      </a:r>
                      <a:r>
                        <a:rPr lang="es-ES" sz="1800" b="0" dirty="0" smtClean="0"/>
                        <a:t> del reciclaje</a:t>
                      </a:r>
                    </a:p>
                    <a:p>
                      <a:pPr algn="ctr"/>
                      <a:endParaRPr lang="es-ES" sz="1800" b="0" dirty="0" smtClean="0"/>
                    </a:p>
                    <a:p>
                      <a:pPr algn="ctr"/>
                      <a:r>
                        <a:rPr lang="es-ES" sz="1800" b="0" dirty="0" smtClean="0"/>
                        <a:t>Capacitación</a:t>
                      </a:r>
                      <a:r>
                        <a:rPr lang="es-ES" sz="1800" b="0" baseline="0" dirty="0" smtClean="0"/>
                        <a:t> y aprendizaje del reciclaje</a:t>
                      </a:r>
                      <a:endParaRPr lang="es-ES" sz="1800" b="0" dirty="0" smtClean="0"/>
                    </a:p>
                    <a:p>
                      <a:pPr algn="ctr"/>
                      <a:endParaRPr lang="es-ES" sz="1800" b="0" baseline="0" dirty="0" smtClean="0"/>
                    </a:p>
                    <a:p>
                      <a:pPr algn="ctr"/>
                      <a:r>
                        <a:rPr lang="es-ES" sz="1800" b="0" dirty="0" smtClean="0"/>
                        <a:t>Sistema para</a:t>
                      </a:r>
                      <a:r>
                        <a:rPr lang="es-ES" sz="1800" b="0" baseline="0" dirty="0" smtClean="0"/>
                        <a:t> la clasificación del reciclaje</a:t>
                      </a:r>
                      <a:endParaRPr lang="es-ES" sz="1800" b="0" dirty="0" smtClean="0"/>
                    </a:p>
                    <a:p>
                      <a:pPr algn="ctr"/>
                      <a:endParaRPr lang="es-E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BENEFICIOS</a:t>
                      </a:r>
                    </a:p>
                    <a:p>
                      <a:pPr algn="ctr"/>
                      <a:r>
                        <a:rPr lang="es-CO" sz="1800" b="0" dirty="0" smtClean="0"/>
                        <a:t>Personas</a:t>
                      </a:r>
                      <a:r>
                        <a:rPr lang="es-CO" sz="1800" b="0" baseline="0" dirty="0" smtClean="0"/>
                        <a:t> capacitadas</a:t>
                      </a:r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algn="ctr"/>
                      <a:r>
                        <a:rPr lang="es-CO" sz="1800" b="0" baseline="0" dirty="0" smtClean="0"/>
                        <a:t>Reciclaje ágil</a:t>
                      </a:r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algn="ctr"/>
                      <a:r>
                        <a:rPr lang="es-CO" sz="1800" b="0" baseline="0" dirty="0" smtClean="0"/>
                        <a:t>Ahorro del tiempo</a:t>
                      </a:r>
                    </a:p>
                    <a:p>
                      <a:pPr algn="ctr"/>
                      <a:endParaRPr lang="es-CO" sz="1800" b="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/>
                        <a:t>Cerciora sobre la</a:t>
                      </a:r>
                      <a:r>
                        <a:rPr lang="es-ES" sz="1800" b="0" baseline="0" dirty="0" smtClean="0"/>
                        <a:t> importancia del reciclaje</a:t>
                      </a:r>
                    </a:p>
                    <a:p>
                      <a:pPr algn="ctr"/>
                      <a:endParaRPr lang="es-CO" sz="2000" b="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18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76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Pineda</dc:creator>
  <cp:lastModifiedBy>Daniel Pineda</cp:lastModifiedBy>
  <cp:revision>12</cp:revision>
  <dcterms:created xsi:type="dcterms:W3CDTF">2019-03-05T13:00:27Z</dcterms:created>
  <dcterms:modified xsi:type="dcterms:W3CDTF">2019-03-05T23:40:14Z</dcterms:modified>
</cp:coreProperties>
</file>