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7" r:id="rId6"/>
    <p:sldId id="268" r:id="rId7"/>
    <p:sldId id="269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3/4/2019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3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3/4/2019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4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3/4/2019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2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3/4/2019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71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3/4/2019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6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3/4/2019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9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3/4/2019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8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3/4/2019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9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3/4/2019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3/4/2019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3/4/2019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9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1638D-ECAC-4911-BF78-2D55BB98130A}" type="datetimeFigureOut">
              <a:rPr lang="en-US" smtClean="0"/>
              <a:t>3/4/2019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9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8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35428" y="2235200"/>
            <a:ext cx="13428616" cy="2387600"/>
          </a:xfrm>
        </p:spPr>
        <p:txBody>
          <a:bodyPr>
            <a:normAutofit/>
          </a:bodyPr>
          <a:lstStyle/>
          <a:p>
            <a:r>
              <a:rPr lang="es-CO" sz="16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A.R.I	</a:t>
            </a:r>
            <a:endParaRPr lang="en-US" sz="16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902130" y="4299634"/>
            <a:ext cx="638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Asistente de reciclaje inteligente</a:t>
            </a:r>
            <a:endParaRPr lang="en-US" sz="3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41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83" y="0"/>
            <a:ext cx="8360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0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6132" y="1749789"/>
            <a:ext cx="10515600" cy="1325563"/>
          </a:xfrm>
        </p:spPr>
        <p:txBody>
          <a:bodyPr/>
          <a:lstStyle/>
          <a:p>
            <a:pPr algn="ctr"/>
            <a:r>
              <a:rPr lang="es-CO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OBJETIVO GENERAL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075351"/>
            <a:ext cx="10515600" cy="2580865"/>
          </a:xfrm>
        </p:spPr>
        <p:txBody>
          <a:bodyPr>
            <a:noAutofit/>
          </a:bodyPr>
          <a:lstStyle/>
          <a:p>
            <a:pPr algn="just"/>
            <a:r>
              <a:rPr lang="es-ES" sz="2400" dirty="0" smtClean="0"/>
              <a:t>Diseñar un software para un </a:t>
            </a:r>
            <a:r>
              <a:rPr lang="es-ES" sz="2400" dirty="0"/>
              <a:t>sistema de </a:t>
            </a:r>
            <a:r>
              <a:rPr lang="es-ES" sz="2400" dirty="0" smtClean="0"/>
              <a:t>reciclaje inteligente, controlado a través de Inteligencia Artificial para la clasificación en tres tipos de reciclaje:</a:t>
            </a:r>
          </a:p>
          <a:p>
            <a:pPr marL="0" indent="0" algn="just">
              <a:buNone/>
            </a:pPr>
            <a:r>
              <a:rPr lang="es-ES" sz="2400" dirty="0"/>
              <a:t>-</a:t>
            </a:r>
            <a:r>
              <a:rPr lang="es-ES" sz="2400" dirty="0" smtClean="0"/>
              <a:t>papel y cartón</a:t>
            </a:r>
          </a:p>
          <a:p>
            <a:pPr marL="0" indent="0" algn="just">
              <a:buNone/>
            </a:pPr>
            <a:r>
              <a:rPr lang="es-ES" sz="2400" dirty="0"/>
              <a:t>-</a:t>
            </a:r>
            <a:r>
              <a:rPr lang="es-ES" sz="2400" dirty="0" smtClean="0"/>
              <a:t>orgánico </a:t>
            </a:r>
            <a:endParaRPr lang="es-ES" sz="2400" dirty="0"/>
          </a:p>
          <a:p>
            <a:pPr marL="0" indent="0" algn="just">
              <a:buNone/>
            </a:pPr>
            <a:r>
              <a:rPr lang="es-ES" sz="2400" dirty="0" smtClean="0"/>
              <a:t>-plástico.</a:t>
            </a:r>
            <a:endParaRPr lang="en-US" sz="2400" dirty="0"/>
          </a:p>
          <a:p>
            <a:pPr algn="just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672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OBJETIVOS ESPECIFICOS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594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dirty="0" smtClean="0"/>
              <a:t>Desarrollar un plan para la recolección inteligente </a:t>
            </a:r>
            <a:r>
              <a:rPr lang="es-ES" dirty="0"/>
              <a:t>de la </a:t>
            </a:r>
            <a:r>
              <a:rPr lang="es-ES" dirty="0" smtClean="0"/>
              <a:t>basura en el CTMA </a:t>
            </a:r>
            <a:r>
              <a:rPr lang="es-ES" dirty="0"/>
              <a:t>y promover una </a:t>
            </a:r>
            <a:r>
              <a:rPr lang="es-ES" dirty="0" smtClean="0"/>
              <a:t>cultura ecológica</a:t>
            </a:r>
            <a:r>
              <a:rPr lang="es-ES" dirty="0"/>
              <a:t>.</a:t>
            </a:r>
          </a:p>
          <a:p>
            <a:pPr algn="just"/>
            <a:r>
              <a:rPr lang="es-ES" dirty="0" smtClean="0"/>
              <a:t>Diseñar un plan de capacitación sobre reciclaje inteligente para instructores, aprendices y empresas del sector</a:t>
            </a:r>
            <a:r>
              <a:rPr lang="es-ES" dirty="0"/>
              <a:t>. </a:t>
            </a:r>
            <a:endParaRPr lang="es-ES" dirty="0" smtClean="0"/>
          </a:p>
          <a:p>
            <a:pPr algn="just"/>
            <a:r>
              <a:rPr lang="es-ES" dirty="0" smtClean="0"/>
              <a:t>Desarrollar </a:t>
            </a:r>
            <a:r>
              <a:rPr lang="es-ES" dirty="0"/>
              <a:t>el software para el reciclaje inteligente</a:t>
            </a:r>
            <a:r>
              <a:rPr lang="es-ES" dirty="0" smtClean="0"/>
              <a:t>.</a:t>
            </a:r>
            <a:endParaRPr lang="en-US" dirty="0"/>
          </a:p>
          <a:p>
            <a:pPr algn="just"/>
            <a:r>
              <a:rPr lang="es-ES" dirty="0" smtClean="0"/>
              <a:t>Evaluar el sistema actual de reciclaje en el CTMA para evitar </a:t>
            </a:r>
            <a:r>
              <a:rPr lang="es-ES" dirty="0"/>
              <a:t>la </a:t>
            </a:r>
            <a:r>
              <a:rPr lang="es-ES" dirty="0" smtClean="0"/>
              <a:t>confusión; </a:t>
            </a:r>
            <a:r>
              <a:rPr lang="es-ES" dirty="0"/>
              <a:t>y agilizar el proceso de </a:t>
            </a:r>
            <a:r>
              <a:rPr lang="es-ES" dirty="0" smtClean="0"/>
              <a:t>reciclaje, optimizando así los tiempos.</a:t>
            </a:r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JUSTIFICACION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Estamos en progreso constante </a:t>
            </a:r>
            <a:r>
              <a:rPr lang="es-CO" dirty="0" smtClean="0"/>
              <a:t>y en nuestro entorno cada </a:t>
            </a:r>
            <a:r>
              <a:rPr lang="es-CO" dirty="0"/>
              <a:t>vez se ven nuevas tecnologías, y se vio la necesidad de facilitar de alguna forma el </a:t>
            </a:r>
            <a:r>
              <a:rPr lang="es-CO" dirty="0" smtClean="0"/>
              <a:t>reciclaje inteligente, </a:t>
            </a:r>
            <a:r>
              <a:rPr lang="es-CO" dirty="0"/>
              <a:t>ya que no todas las personas están separando la basura o no saben </a:t>
            </a:r>
            <a:r>
              <a:rPr lang="es-CO" dirty="0" smtClean="0"/>
              <a:t>clasificarla. </a:t>
            </a:r>
            <a:r>
              <a:rPr lang="es-CO" dirty="0"/>
              <a:t>Por lo que se </a:t>
            </a:r>
            <a:r>
              <a:rPr lang="es-CO" dirty="0" err="1" smtClean="0"/>
              <a:t>penso</a:t>
            </a:r>
            <a:r>
              <a:rPr lang="es-CO" dirty="0" smtClean="0"/>
              <a:t> </a:t>
            </a:r>
            <a:r>
              <a:rPr lang="es-CO" dirty="0"/>
              <a:t>que si </a:t>
            </a:r>
            <a:r>
              <a:rPr lang="es-CO" dirty="0" smtClean="0"/>
              <a:t>este proceso se automatiza se </a:t>
            </a:r>
            <a:r>
              <a:rPr lang="es-CO" dirty="0"/>
              <a:t>podría solucionar gran parte de esta problemática, y a su vez </a:t>
            </a:r>
            <a:r>
              <a:rPr lang="es-CO" dirty="0" smtClean="0"/>
              <a:t>aportar </a:t>
            </a:r>
            <a:r>
              <a:rPr lang="es-CO" dirty="0"/>
              <a:t>en el mejoramiento continuo de nuestro entorno.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8383" y="1579972"/>
            <a:ext cx="10515600" cy="1325563"/>
          </a:xfrm>
        </p:spPr>
        <p:txBody>
          <a:bodyPr/>
          <a:lstStyle/>
          <a:p>
            <a:pPr algn="ctr"/>
            <a:r>
              <a:rPr lang="es-CO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ALCANCE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0268" y="3158037"/>
            <a:ext cx="10515600" cy="1701346"/>
          </a:xfrm>
        </p:spPr>
        <p:txBody>
          <a:bodyPr/>
          <a:lstStyle/>
          <a:p>
            <a:r>
              <a:rPr lang="es-CO" dirty="0" smtClean="0"/>
              <a:t>Con el presente proyecto, se espera desarrollar un prototipo funcional que sirva como base para un futuro progreso en este.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4001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074" y="0"/>
            <a:ext cx="10515600" cy="1325563"/>
          </a:xfrm>
        </p:spPr>
        <p:txBody>
          <a:bodyPr/>
          <a:lstStyle/>
          <a:p>
            <a:pPr algn="ctr"/>
            <a:r>
              <a:rPr lang="es-CO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REQUERIMIENTOS FUNCIONALES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915162"/>
              </p:ext>
            </p:extLst>
          </p:nvPr>
        </p:nvGraphicFramePr>
        <p:xfrm>
          <a:off x="1072242" y="1107871"/>
          <a:ext cx="9995264" cy="50767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97632">
                  <a:extLst>
                    <a:ext uri="{9D8B030D-6E8A-4147-A177-3AD203B41FA5}">
                      <a16:colId xmlns:a16="http://schemas.microsoft.com/office/drawing/2014/main" val="577108584"/>
                    </a:ext>
                  </a:extLst>
                </a:gridCol>
                <a:gridCol w="4997632">
                  <a:extLst>
                    <a:ext uri="{9D8B030D-6E8A-4147-A177-3AD203B41FA5}">
                      <a16:colId xmlns:a16="http://schemas.microsoft.com/office/drawing/2014/main" val="2587469942"/>
                    </a:ext>
                  </a:extLst>
                </a:gridCol>
              </a:tblGrid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01 Caja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848376227"/>
                  </a:ext>
                </a:extLst>
              </a:tr>
              <a:tr h="3258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Cámara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>
                          <a:effectLst/>
                        </a:rPr>
                        <a:t> Esta cámara instalada en la caja deberá tomar la foto del material para ser posteriormente analizada para su respectivo reciclaje.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823794374"/>
                  </a:ext>
                </a:extLst>
              </a:tr>
              <a:tr h="1984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#2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02 </a:t>
                      </a:r>
                      <a:r>
                        <a:rPr lang="es-CO" sz="1300" dirty="0">
                          <a:effectLst/>
                        </a:rPr>
                        <a:t>Caja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3796273073"/>
                  </a:ext>
                </a:extLst>
              </a:tr>
              <a:tr h="488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Scanner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El Scanner debe cumplir la función de que cuando una persona deposite un material en la caja, se active inmediatamente el sistema.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006162690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#3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03 </a:t>
                      </a:r>
                      <a:r>
                        <a:rPr lang="es-CO" sz="1300" dirty="0">
                          <a:effectLst/>
                        </a:rPr>
                        <a:t>Caja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2815492413"/>
                  </a:ext>
                </a:extLst>
              </a:tr>
              <a:tr h="6382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Servomotor 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Luego de que el material haya sido analizado, el servomotor debe abrir la escotilla para dejar entrar a este hacia los ductos que posteriormente lo llevarán hacia su respectivo basurero. 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125414906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3.1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01 Ductos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564425522"/>
                  </a:ext>
                </a:extLst>
              </a:tr>
              <a:tr h="488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Servomotores 2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lang="es-CO" sz="1300" baseline="0" dirty="0" smtClean="0">
                          <a:solidFill>
                            <a:schemeClr val="tx1"/>
                          </a:solidFill>
                          <a:effectLst/>
                        </a:rPr>
                        <a:t> 3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Los servomotores deben </a:t>
                      </a:r>
                      <a:r>
                        <a:rPr lang="es-CO" sz="1300" dirty="0" smtClean="0">
                          <a:effectLst/>
                        </a:rPr>
                        <a:t>mover</a:t>
                      </a:r>
                      <a:r>
                        <a:rPr lang="es-CO" sz="1300" baseline="0" dirty="0" smtClean="0">
                          <a:effectLst/>
                        </a:rPr>
                        <a:t> las </a:t>
                      </a:r>
                      <a:r>
                        <a:rPr lang="es-CO" sz="1300" dirty="0" smtClean="0">
                          <a:effectLst/>
                        </a:rPr>
                        <a:t>escotillas </a:t>
                      </a:r>
                      <a:r>
                        <a:rPr lang="es-CO" sz="1300" dirty="0">
                          <a:effectLst/>
                        </a:rPr>
                        <a:t>dependiendo de las condiciones que arroje el sistema, para así llevar el material a su respectivo basurero.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479907972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#4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01 Sistema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588586064"/>
                  </a:ext>
                </a:extLst>
              </a:tr>
              <a:tr h="488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Análisis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El sistema debe analizar el material usando la API de Google llamada </a:t>
                      </a:r>
                      <a:r>
                        <a:rPr lang="es-CO" sz="1300" dirty="0" err="1">
                          <a:effectLst/>
                        </a:rPr>
                        <a:t>Vision</a:t>
                      </a:r>
                      <a:r>
                        <a:rPr lang="es-CO" sz="1300" dirty="0">
                          <a:effectLst/>
                        </a:rPr>
                        <a:t> para así determinar el nombre del objeto que está en la foto.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362086826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#5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02 Sistema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4783914"/>
                  </a:ext>
                </a:extLst>
              </a:tr>
              <a:tr h="488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Filtro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El sistema debe tomar el </a:t>
                      </a:r>
                      <a:r>
                        <a:rPr lang="es-CO" sz="1300" dirty="0" smtClean="0">
                          <a:effectLst/>
                        </a:rPr>
                        <a:t>nombre </a:t>
                      </a:r>
                      <a:r>
                        <a:rPr lang="es-CO" sz="1300" dirty="0">
                          <a:effectLst/>
                        </a:rPr>
                        <a:t>del objeto de la foto para buscar en la base de datos </a:t>
                      </a:r>
                      <a:r>
                        <a:rPr lang="es-CO" sz="1300" dirty="0" smtClean="0">
                          <a:effectLst/>
                        </a:rPr>
                        <a:t>la</a:t>
                      </a:r>
                      <a:r>
                        <a:rPr lang="es-CO" sz="1300" baseline="0" dirty="0" smtClean="0">
                          <a:effectLst/>
                        </a:rPr>
                        <a:t> categoría</a:t>
                      </a:r>
                      <a:r>
                        <a:rPr lang="es-CO" sz="1300" dirty="0" smtClean="0">
                          <a:effectLst/>
                        </a:rPr>
                        <a:t> a</a:t>
                      </a:r>
                      <a:r>
                        <a:rPr lang="es-CO" sz="1300" baseline="0" dirty="0" smtClean="0">
                          <a:effectLst/>
                        </a:rPr>
                        <a:t> la</a:t>
                      </a:r>
                      <a:r>
                        <a:rPr lang="es-CO" sz="1300" dirty="0" smtClean="0">
                          <a:effectLst/>
                        </a:rPr>
                        <a:t> </a:t>
                      </a:r>
                      <a:r>
                        <a:rPr lang="es-CO" sz="1300" dirty="0">
                          <a:effectLst/>
                        </a:rPr>
                        <a:t>que pertenece.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49762803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#6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03 Sistema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330776940"/>
                  </a:ext>
                </a:extLst>
              </a:tr>
              <a:tr h="3258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Condiciones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El sistema debe realizar unas condiciones para determinar </a:t>
                      </a:r>
                      <a:r>
                        <a:rPr lang="es-CO" sz="1300" dirty="0" smtClean="0">
                          <a:effectLst/>
                        </a:rPr>
                        <a:t>hacia</a:t>
                      </a:r>
                      <a:r>
                        <a:rPr lang="es-CO" sz="1300" baseline="0" dirty="0" smtClean="0">
                          <a:effectLst/>
                        </a:rPr>
                        <a:t> que lugar mover los</a:t>
                      </a:r>
                      <a:r>
                        <a:rPr lang="es-CO" sz="1300" dirty="0" smtClean="0">
                          <a:effectLst/>
                        </a:rPr>
                        <a:t> servomotores </a:t>
                      </a:r>
                      <a:r>
                        <a:rPr lang="es-CO" sz="1300" dirty="0">
                          <a:effectLst/>
                        </a:rPr>
                        <a:t>para llevar el objeto a su respectivo basurero.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4258149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21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REQUERIMIENTOS NO FUNCIONALES</a:t>
            </a:r>
            <a:endParaRPr lang="en-US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/>
          </p:nvPr>
        </p:nvGraphicFramePr>
        <p:xfrm>
          <a:off x="1254034" y="1815736"/>
          <a:ext cx="9509759" cy="48463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09759">
                  <a:extLst>
                    <a:ext uri="{9D8B030D-6E8A-4147-A177-3AD203B41FA5}">
                      <a16:colId xmlns:a16="http://schemas.microsoft.com/office/drawing/2014/main" val="1474160906"/>
                    </a:ext>
                  </a:extLst>
                </a:gridCol>
              </a:tblGrid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RNF </a:t>
                      </a:r>
                      <a:r>
                        <a:rPr lang="es-419" sz="2000" dirty="0" smtClean="0">
                          <a:solidFill>
                            <a:schemeClr val="tx1"/>
                          </a:solidFill>
                          <a:effectLst/>
                        </a:rPr>
                        <a:t>#1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959733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El sistema hará uso de una cámara de mínimo 3 megapíxeles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318852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 RNF </a:t>
                      </a:r>
                      <a:r>
                        <a:rPr lang="es-419" sz="2000" dirty="0" smtClean="0">
                          <a:solidFill>
                            <a:schemeClr val="tx1"/>
                          </a:solidFill>
                          <a:effectLst/>
                        </a:rPr>
                        <a:t>#1.2 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1683307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El sistema debe tener la cámara en una posición correcta. 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54245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RNF </a:t>
                      </a:r>
                      <a:r>
                        <a:rPr lang="es-419" sz="2000" dirty="0" smtClean="0">
                          <a:solidFill>
                            <a:schemeClr val="tx1"/>
                          </a:solidFill>
                          <a:effectLst/>
                        </a:rPr>
                        <a:t>#2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295085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El sistema debe tener unos ductos que estén limpios para que la basura no se atore. 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855034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RNF </a:t>
                      </a:r>
                      <a:r>
                        <a:rPr lang="es-419" sz="2000" dirty="0" smtClean="0">
                          <a:solidFill>
                            <a:schemeClr val="tx1"/>
                          </a:solidFill>
                          <a:effectLst/>
                        </a:rPr>
                        <a:t>#3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9552784"/>
                  </a:ext>
                </a:extLst>
              </a:tr>
              <a:tr h="10769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 El sistema deberá tener un ducto lo suficientemente grande para que pueda permitir pasar la basura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602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67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83" y="-1"/>
            <a:ext cx="8373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4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109" y="0"/>
            <a:ext cx="8360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517</Words>
  <Application>Microsoft Office PowerPoint</Application>
  <PresentationFormat>Panorámica</PresentationFormat>
  <Paragraphs>54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Tema de Office</vt:lpstr>
      <vt:lpstr>A.R.I </vt:lpstr>
      <vt:lpstr>OBJETIVO GENERAL</vt:lpstr>
      <vt:lpstr>OBJETIVOS ESPECIFICOS</vt:lpstr>
      <vt:lpstr>JUSTIFICACION</vt:lpstr>
      <vt:lpstr>ALCANCE</vt:lpstr>
      <vt:lpstr>REQUERIMIENTOS FUNCIONALES</vt:lpstr>
      <vt:lpstr>REQUERIMIENTOS NO FUNCIONALES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RECICLAJE INTELIGENTE</dc:title>
  <dc:creator>Daniel Pineda</dc:creator>
  <cp:lastModifiedBy>Juan David Correa</cp:lastModifiedBy>
  <cp:revision>56</cp:revision>
  <dcterms:created xsi:type="dcterms:W3CDTF">2018-08-13T14:08:06Z</dcterms:created>
  <dcterms:modified xsi:type="dcterms:W3CDTF">2019-03-04T12:42:17Z</dcterms:modified>
</cp:coreProperties>
</file>