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638D-ECAC-4911-BF78-2D55BB98130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35428" y="2235200"/>
            <a:ext cx="13428616" cy="2387600"/>
          </a:xfrm>
        </p:spPr>
        <p:txBody>
          <a:bodyPr>
            <a:normAutofit/>
          </a:bodyPr>
          <a:lstStyle/>
          <a:p>
            <a:r>
              <a:rPr lang="es-CO" sz="1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A.R.I	</a:t>
            </a:r>
            <a:endParaRPr lang="en-US" sz="1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02130" y="4299634"/>
            <a:ext cx="6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Asistente de reciclaje inteligente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</a:t>
            </a:r>
            <a:r>
              <a:rPr lang="es-CO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ista de chequeo</a:t>
            </a:r>
            <a:endParaRPr lang="en-US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91292"/>
              </p:ext>
            </p:extLst>
          </p:nvPr>
        </p:nvGraphicFramePr>
        <p:xfrm>
          <a:off x="3083321" y="1048772"/>
          <a:ext cx="5685723" cy="546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  <a:gridCol w="1224530">
                  <a:extLst>
                    <a:ext uri="{9D8B030D-6E8A-4147-A177-3AD203B41FA5}">
                      <a16:colId xmlns:a16="http://schemas.microsoft.com/office/drawing/2014/main" val="3366999503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Cumple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 cumple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r>
                        <a:rPr lang="es-CO" sz="1200" dirty="0" smtClean="0">
                          <a:effectLst/>
                        </a:rPr>
                        <a:t>La cámara instalada en la caja deberá tomar la foto del material para ser posteriormente analizada para su respectivo reciclaje.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X</a:t>
                      </a:r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72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dirty="0" smtClean="0"/>
                        <a:t>X</a:t>
                      </a:r>
                      <a:endParaRPr lang="es-419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Luego de que el material haya sido analizado, el servomotor debe abrir la escotilla para dejar entrar a este hacia los ductos que posteriormente lo llevarán hacia su respectivo basurero. 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X</a:t>
                      </a:r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844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Los servomotores deben mover</a:t>
                      </a:r>
                      <a:r>
                        <a:rPr lang="es-CO" sz="1200" baseline="0" dirty="0" smtClean="0">
                          <a:effectLst/>
                        </a:rPr>
                        <a:t> las </a:t>
                      </a:r>
                      <a:r>
                        <a:rPr lang="es-CO" sz="1200" dirty="0" smtClean="0">
                          <a:effectLst/>
                        </a:rPr>
                        <a:t>escotillas dependiendo de las condiciones que arroje el sistema, para así llevar el material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X</a:t>
                      </a:r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722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analizar el material usando la API de Google llamada </a:t>
                      </a:r>
                      <a:r>
                        <a:rPr lang="es-CO" sz="1200" dirty="0" err="1" smtClean="0">
                          <a:effectLst/>
                        </a:rPr>
                        <a:t>Vision</a:t>
                      </a:r>
                      <a:r>
                        <a:rPr lang="es-CO" sz="1200" dirty="0" smtClean="0">
                          <a:effectLst/>
                        </a:rPr>
                        <a:t> para así determinar el nombre del objeto que está en la foto.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tomar el nombre del objeto de la foto para buscar en la base de datos la</a:t>
                      </a:r>
                      <a:r>
                        <a:rPr lang="es-CO" sz="1200" baseline="0" dirty="0" smtClean="0">
                          <a:effectLst/>
                        </a:rPr>
                        <a:t> categoría</a:t>
                      </a:r>
                      <a:r>
                        <a:rPr lang="es-CO" sz="1200" dirty="0" smtClean="0">
                          <a:effectLst/>
                        </a:rPr>
                        <a:t> a</a:t>
                      </a:r>
                      <a:r>
                        <a:rPr lang="es-CO" sz="1200" baseline="0" dirty="0" smtClean="0">
                          <a:effectLst/>
                        </a:rPr>
                        <a:t> la</a:t>
                      </a:r>
                      <a:r>
                        <a:rPr lang="es-CO" sz="1200" dirty="0" smtClean="0">
                          <a:effectLst/>
                        </a:rPr>
                        <a:t> que pertenece.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sistema debe realizar unas condiciones para determinar hacia</a:t>
                      </a:r>
                      <a:r>
                        <a:rPr lang="es-CO" sz="1200" baseline="0" dirty="0" smtClean="0">
                          <a:effectLst/>
                        </a:rPr>
                        <a:t> que lugar mover los</a:t>
                      </a:r>
                      <a:r>
                        <a:rPr lang="es-CO" sz="1200" dirty="0" smtClean="0">
                          <a:effectLst/>
                        </a:rPr>
                        <a:t> servomotores para llevar el objeto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2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</a:t>
            </a:r>
            <a:r>
              <a:rPr lang="es-CO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ista de chequeo</a:t>
            </a:r>
            <a:endParaRPr lang="en-US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614464"/>
              </p:ext>
            </p:extLst>
          </p:nvPr>
        </p:nvGraphicFramePr>
        <p:xfrm>
          <a:off x="3083321" y="1094942"/>
          <a:ext cx="5685723" cy="441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  <a:gridCol w="1224530">
                  <a:extLst>
                    <a:ext uri="{9D8B030D-6E8A-4147-A177-3AD203B41FA5}">
                      <a16:colId xmlns:a16="http://schemas.microsoft.com/office/drawing/2014/main" val="3366999503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Cumple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 cumple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usuario, basura, </a:t>
                      </a:r>
                      <a:r>
                        <a:rPr lang="es-CO" sz="12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2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empresa,datos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contacto, maquina e historial.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CRUD para las tablas de basura, </a:t>
                      </a:r>
                      <a:r>
                        <a:rPr lang="es-CO" sz="1200" baseline="0" dirty="0" err="1" smtClean="0">
                          <a:effectLst/>
                        </a:rPr>
                        <a:t>categoría,datos</a:t>
                      </a:r>
                      <a:r>
                        <a:rPr lang="es-CO" sz="1200" baseline="0" dirty="0" smtClean="0">
                          <a:effectLst/>
                        </a:rPr>
                        <a:t> de </a:t>
                      </a:r>
                      <a:r>
                        <a:rPr lang="es-CO" sz="1200" baseline="0" dirty="0" err="1" smtClean="0">
                          <a:effectLst/>
                        </a:rPr>
                        <a:t>contacto,empresa</a:t>
                      </a:r>
                      <a:r>
                        <a:rPr lang="es-CO" sz="1200" baseline="0" dirty="0" smtClean="0">
                          <a:effectLst/>
                        </a:rPr>
                        <a:t>, maquina y usuario.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procedimiento de almacenado para guardar los historiales de las basuras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574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contar con un inicio de sesión para los administradores y los empleados.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517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La </a:t>
                      </a:r>
                      <a:r>
                        <a:rPr lang="en-US" sz="1200" b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página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web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419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deberá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según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quién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inicie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sesión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y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deshabilitar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ciertas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opciones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.</a:t>
                      </a:r>
                      <a:endParaRPr lang="en-US" sz="1200" b="0" dirty="0" smtClean="0">
                        <a:effectLst/>
                        <a:latin typeface="+mn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494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mostrar reportes de las basuras ingresadas.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Evaluación</a:t>
            </a:r>
            <a:endParaRPr lang="en-US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898247"/>
              </p:ext>
            </p:extLst>
          </p:nvPr>
        </p:nvGraphicFramePr>
        <p:xfrm>
          <a:off x="3083321" y="1048772"/>
          <a:ext cx="7157959" cy="546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3652759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Justificación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r>
                        <a:rPr lang="es-CO" sz="1200" dirty="0" smtClean="0">
                          <a:effectLst/>
                        </a:rPr>
                        <a:t>La cámara instalada en la caja deberá tomar la foto del material para ser posteriormente analizada para su respectivo reciclaje.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No cumple porque aún no se ha desarrollado el</a:t>
                      </a:r>
                      <a:r>
                        <a:rPr lang="es-CO" sz="1200" baseline="0" dirty="0" smtClean="0">
                          <a:latin typeface="+mn-lt"/>
                        </a:rPr>
                        <a:t> hardware para realizar las pruebas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72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No cumple porque aún no se ha desarrollado el</a:t>
                      </a:r>
                      <a:r>
                        <a:rPr lang="es-CO" sz="1200" baseline="0" dirty="0" smtClean="0"/>
                        <a:t> hardware para realizar las pruebas</a:t>
                      </a:r>
                      <a:endParaRPr lang="es-419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Luego de que el material haya sido analizado, el servomotor debe abrir la escotilla para dejar entrar a este hacia los ductos que posteriormente lo llevarán hacia su respectivo basurero. 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No cumple porque aún no se ha desarrollado el</a:t>
                      </a:r>
                      <a:r>
                        <a:rPr lang="es-CO" sz="1200" baseline="0" dirty="0" smtClean="0"/>
                        <a:t> hardware para realizar las pruebas</a:t>
                      </a:r>
                      <a:endParaRPr lang="es-419" sz="1200" dirty="0" smtClean="0"/>
                    </a:p>
                    <a:p>
                      <a:pPr algn="l"/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844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Los servomotores deben mover</a:t>
                      </a:r>
                      <a:r>
                        <a:rPr lang="es-CO" sz="1200" baseline="0" dirty="0" smtClean="0">
                          <a:effectLst/>
                        </a:rPr>
                        <a:t> las </a:t>
                      </a:r>
                      <a:r>
                        <a:rPr lang="es-CO" sz="1200" dirty="0" smtClean="0">
                          <a:effectLst/>
                        </a:rPr>
                        <a:t>escotillas dependiendo de las condiciones que arroje el sistema, para así llevar el material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No cumple porque aún no se ha desarrollado el</a:t>
                      </a:r>
                      <a:r>
                        <a:rPr lang="es-CO" sz="1200" baseline="0" dirty="0" smtClean="0"/>
                        <a:t> hardware para realizar las pruebas</a:t>
                      </a:r>
                      <a:endParaRPr lang="es-419" sz="1200" dirty="0" smtClean="0"/>
                    </a:p>
                    <a:p>
                      <a:pPr algn="l"/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722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analizar el material usando la API de Google llamada </a:t>
                      </a:r>
                      <a:r>
                        <a:rPr lang="es-CO" sz="1200" dirty="0" err="1" smtClean="0">
                          <a:effectLst/>
                        </a:rPr>
                        <a:t>Vision</a:t>
                      </a:r>
                      <a:r>
                        <a:rPr lang="es-CO" sz="1200" dirty="0" smtClean="0">
                          <a:effectLst/>
                        </a:rPr>
                        <a:t> para así determinar el nombre del objeto que está en la foto.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Se realizaron</a:t>
                      </a:r>
                      <a:r>
                        <a:rPr lang="es-CO" sz="1200" baseline="0" dirty="0" smtClean="0">
                          <a:latin typeface="+mn-lt"/>
                        </a:rPr>
                        <a:t> pruebas y la API </a:t>
                      </a:r>
                      <a:r>
                        <a:rPr lang="es-CO" sz="1200" baseline="0" dirty="0" err="1" smtClean="0">
                          <a:latin typeface="+mn-lt"/>
                        </a:rPr>
                        <a:t>Vision</a:t>
                      </a:r>
                      <a:r>
                        <a:rPr lang="es-CO" sz="1200" baseline="0" dirty="0" smtClean="0">
                          <a:latin typeface="+mn-lt"/>
                        </a:rPr>
                        <a:t> nos devuelve, con un alto porcentaje de acierto, qué objeto es él que está en la imagen o foto.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tomar el nombre del objeto de la foto para buscar en la base de datos la</a:t>
                      </a:r>
                      <a:r>
                        <a:rPr lang="es-CO" sz="1200" baseline="0" dirty="0" smtClean="0">
                          <a:effectLst/>
                        </a:rPr>
                        <a:t> categoría</a:t>
                      </a:r>
                      <a:r>
                        <a:rPr lang="es-CO" sz="1200" dirty="0" smtClean="0">
                          <a:effectLst/>
                        </a:rPr>
                        <a:t> a</a:t>
                      </a:r>
                      <a:r>
                        <a:rPr lang="es-CO" sz="1200" baseline="0" dirty="0" smtClean="0">
                          <a:effectLst/>
                        </a:rPr>
                        <a:t> la</a:t>
                      </a:r>
                      <a:r>
                        <a:rPr lang="es-CO" sz="1200" dirty="0" smtClean="0">
                          <a:effectLst/>
                        </a:rPr>
                        <a:t> que pertenece.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Se</a:t>
                      </a:r>
                      <a:r>
                        <a:rPr lang="es-CO" sz="1200" baseline="0" dirty="0" smtClean="0">
                          <a:latin typeface="+mn-lt"/>
                        </a:rPr>
                        <a:t> realizaron pruebas con un algoritmo temporal y la base de datos y el algoritmo nos mostraba en pantalla la categoría correcta de la basura.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sistema debe realizar unas condiciones para determinar hacia</a:t>
                      </a:r>
                      <a:r>
                        <a:rPr lang="es-CO" sz="1200" baseline="0" dirty="0" smtClean="0">
                          <a:effectLst/>
                        </a:rPr>
                        <a:t> que lugar mover los</a:t>
                      </a:r>
                      <a:r>
                        <a:rPr lang="es-CO" sz="1200" dirty="0" smtClean="0">
                          <a:effectLst/>
                        </a:rPr>
                        <a:t> servomotores para llevar el objeto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Se</a:t>
                      </a:r>
                      <a:r>
                        <a:rPr lang="es-CO" sz="1200" baseline="0" dirty="0" smtClean="0">
                          <a:latin typeface="+mn-lt"/>
                        </a:rPr>
                        <a:t> realizaron pruebas con un algoritmo y un hardware temporal y los servomotores se movían correctamente según las condiciones.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2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Evaluación</a:t>
            </a:r>
            <a:endParaRPr lang="en-US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17573"/>
              </p:ext>
            </p:extLst>
          </p:nvPr>
        </p:nvGraphicFramePr>
        <p:xfrm>
          <a:off x="3083321" y="1094942"/>
          <a:ext cx="5685723" cy="435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2180523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Justificación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usuario, basura, </a:t>
                      </a:r>
                      <a:r>
                        <a:rPr lang="es-CO" sz="12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2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empresa,datos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contacto, maquina e historial.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Se creó</a:t>
                      </a:r>
                      <a:r>
                        <a:rPr lang="es-CO" sz="1200" baseline="0" dirty="0" smtClean="0"/>
                        <a:t> la base de datos y sus respectivas tablas en </a:t>
                      </a:r>
                      <a:r>
                        <a:rPr lang="es-CO" sz="1200" baseline="0" dirty="0" err="1" smtClean="0"/>
                        <a:t>MySQL</a:t>
                      </a:r>
                      <a:r>
                        <a:rPr lang="es-CO" sz="1200" baseline="0" dirty="0" smtClean="0"/>
                        <a:t>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CRUD para las tablas de basura, </a:t>
                      </a:r>
                      <a:r>
                        <a:rPr lang="es-CO" sz="1200" baseline="0" dirty="0" err="1" smtClean="0">
                          <a:effectLst/>
                        </a:rPr>
                        <a:t>categoría,datos</a:t>
                      </a:r>
                      <a:r>
                        <a:rPr lang="es-CO" sz="1200" baseline="0" dirty="0" smtClean="0">
                          <a:effectLst/>
                        </a:rPr>
                        <a:t> de </a:t>
                      </a:r>
                      <a:r>
                        <a:rPr lang="es-CO" sz="1200" baseline="0" dirty="0" err="1" smtClean="0">
                          <a:effectLst/>
                        </a:rPr>
                        <a:t>contacto,empresa</a:t>
                      </a:r>
                      <a:r>
                        <a:rPr lang="es-CO" sz="1200" baseline="0" dirty="0" smtClean="0">
                          <a:effectLst/>
                        </a:rPr>
                        <a:t>, maquina y usuario.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Se crearon los procedimientos</a:t>
                      </a:r>
                      <a:r>
                        <a:rPr lang="es-CO" sz="1200" baseline="0" dirty="0" smtClean="0"/>
                        <a:t> de almacenados y se realizaron sus respectivas pruebas.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procedimiento de almacenado para guardar los historiales de las basuras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Se creó el procedimiento de almacenado y se realizaron varias pruebas para revisar su correcta funcionalidad.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574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contar con un inicio de sesión para los administradores y los empleados.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Aún no se ha creado el</a:t>
                      </a:r>
                      <a:r>
                        <a:rPr lang="es-CO" sz="1200" baseline="0" dirty="0" smtClean="0"/>
                        <a:t> back-</a:t>
                      </a:r>
                      <a:r>
                        <a:rPr lang="es-CO" sz="1200" baseline="0" dirty="0" err="1" smtClean="0"/>
                        <a:t>end</a:t>
                      </a:r>
                      <a:r>
                        <a:rPr lang="es-CO" sz="1200" dirty="0" smtClean="0"/>
                        <a:t> de</a:t>
                      </a:r>
                      <a:r>
                        <a:rPr lang="es-CO" sz="1200" baseline="0" dirty="0" smtClean="0"/>
                        <a:t> la página web.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517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La </a:t>
                      </a:r>
                      <a:r>
                        <a:rPr lang="en-US" sz="1200" b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página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web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419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deberá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según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quién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inicie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sesión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y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deshabilitar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ciertas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opciones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.</a:t>
                      </a:r>
                      <a:endParaRPr lang="en-US" sz="1200" b="0" dirty="0" smtClean="0">
                        <a:effectLst/>
                        <a:latin typeface="+mn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Aún no se ha creado el</a:t>
                      </a:r>
                      <a:r>
                        <a:rPr lang="es-CO" sz="1200" baseline="0" dirty="0" smtClean="0"/>
                        <a:t> back-</a:t>
                      </a:r>
                      <a:r>
                        <a:rPr lang="es-CO" sz="1200" baseline="0" dirty="0" err="1" smtClean="0"/>
                        <a:t>end</a:t>
                      </a:r>
                      <a:r>
                        <a:rPr lang="es-CO" sz="1200" dirty="0" smtClean="0"/>
                        <a:t> de</a:t>
                      </a:r>
                      <a:r>
                        <a:rPr lang="es-CO" sz="1200" baseline="0" dirty="0" smtClean="0"/>
                        <a:t> la página web.</a:t>
                      </a:r>
                      <a:endParaRPr lang="es-419" sz="1200" dirty="0" smtClean="0"/>
                    </a:p>
                    <a:p>
                      <a:pPr algn="l"/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494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mostrar reportes de las basuras ingresadas.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Aún no se ha creado el</a:t>
                      </a:r>
                      <a:r>
                        <a:rPr lang="es-CO" sz="1200" baseline="0" dirty="0" smtClean="0"/>
                        <a:t> back-</a:t>
                      </a:r>
                      <a:r>
                        <a:rPr lang="es-CO" sz="1200" baseline="0" dirty="0" err="1" smtClean="0"/>
                        <a:t>end</a:t>
                      </a:r>
                      <a:r>
                        <a:rPr lang="es-CO" sz="1200" dirty="0" smtClean="0"/>
                        <a:t> de</a:t>
                      </a:r>
                      <a:r>
                        <a:rPr lang="es-CO" sz="1200" baseline="0" dirty="0" smtClean="0"/>
                        <a:t> la página web.</a:t>
                      </a:r>
                      <a:endParaRPr lang="es-419" sz="1200" smtClean="0"/>
                    </a:p>
                    <a:p>
                      <a:pPr algn="l"/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-1"/>
            <a:ext cx="837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132" y="1749789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 GENERAL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75351"/>
            <a:ext cx="10515600" cy="2580865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Diseñar un software para un </a:t>
            </a:r>
            <a:r>
              <a:rPr lang="es-ES" sz="2400" dirty="0"/>
              <a:t>sistema de </a:t>
            </a:r>
            <a:r>
              <a:rPr lang="es-ES" sz="2400" dirty="0" smtClean="0"/>
              <a:t>reciclaje inteligente, controlado a través de Inteligencia Artificial para la clasificación en tres tipos de reciclaje: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papel y cartón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orgánico 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-plástico.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 ESPECIFICOS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4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Desarrollar un plan para la recolección inteligente </a:t>
            </a:r>
            <a:r>
              <a:rPr lang="es-ES" dirty="0"/>
              <a:t>de la </a:t>
            </a:r>
            <a:r>
              <a:rPr lang="es-ES" dirty="0" smtClean="0"/>
              <a:t>basura en el CTMA </a:t>
            </a:r>
            <a:r>
              <a:rPr lang="es-ES" dirty="0"/>
              <a:t>y promover una </a:t>
            </a:r>
            <a:r>
              <a:rPr lang="es-ES" dirty="0" smtClean="0"/>
              <a:t>cultura ecológica</a:t>
            </a:r>
            <a:r>
              <a:rPr lang="es-ES" dirty="0"/>
              <a:t>.</a:t>
            </a:r>
          </a:p>
          <a:p>
            <a:pPr algn="just"/>
            <a:r>
              <a:rPr lang="es-ES" dirty="0" smtClean="0"/>
              <a:t>Diseñar un plan de capacitación sobre reciclaje inteligente para instructores, aprendices y empresas del sector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Desarrollar </a:t>
            </a:r>
            <a:r>
              <a:rPr lang="es-ES" dirty="0"/>
              <a:t>el software para el reciclaje inteligente</a:t>
            </a:r>
            <a:r>
              <a:rPr lang="es-ES" dirty="0" smtClean="0"/>
              <a:t>.</a:t>
            </a:r>
            <a:endParaRPr lang="en-US" dirty="0"/>
          </a:p>
          <a:p>
            <a:pPr algn="just"/>
            <a:r>
              <a:rPr lang="es-ES" dirty="0" smtClean="0"/>
              <a:t>Evaluar el sistema actual de reciclaje en el CTMA para evitar </a:t>
            </a:r>
            <a:r>
              <a:rPr lang="es-ES" dirty="0"/>
              <a:t>la </a:t>
            </a:r>
            <a:r>
              <a:rPr lang="es-ES" dirty="0" smtClean="0"/>
              <a:t>confusión; </a:t>
            </a:r>
            <a:r>
              <a:rPr lang="es-ES" dirty="0"/>
              <a:t>y agilizar el proceso de </a:t>
            </a:r>
            <a:r>
              <a:rPr lang="es-ES" dirty="0" smtClean="0"/>
              <a:t>reciclaje, optimizando así los tiempos.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JUSTIFICACION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Estamos en progreso constante </a:t>
            </a:r>
            <a:r>
              <a:rPr lang="es-CO" dirty="0" smtClean="0"/>
              <a:t>y en nuestro entorno cada </a:t>
            </a:r>
            <a:r>
              <a:rPr lang="es-CO" dirty="0"/>
              <a:t>vez se ven nuevas tecnologías, y se vio la necesidad de facilitar de alguna forma el </a:t>
            </a:r>
            <a:r>
              <a:rPr lang="es-CO" dirty="0" smtClean="0"/>
              <a:t>reciclaje inteligente, </a:t>
            </a:r>
            <a:r>
              <a:rPr lang="es-CO" dirty="0"/>
              <a:t>ya que no todas las personas están separando la basura o no saben </a:t>
            </a:r>
            <a:r>
              <a:rPr lang="es-CO" dirty="0" smtClean="0"/>
              <a:t>clasificarla. </a:t>
            </a:r>
            <a:r>
              <a:rPr lang="es-CO" dirty="0"/>
              <a:t>Por lo que se </a:t>
            </a:r>
            <a:r>
              <a:rPr lang="es-CO" dirty="0" err="1" smtClean="0"/>
              <a:t>penso</a:t>
            </a:r>
            <a:r>
              <a:rPr lang="es-CO" dirty="0" smtClean="0"/>
              <a:t> </a:t>
            </a:r>
            <a:r>
              <a:rPr lang="es-CO" dirty="0"/>
              <a:t>que si </a:t>
            </a:r>
            <a:r>
              <a:rPr lang="es-CO" dirty="0" smtClean="0"/>
              <a:t>este proceso se automatiza se </a:t>
            </a:r>
            <a:r>
              <a:rPr lang="es-CO" dirty="0"/>
              <a:t>podría solucionar gran parte de esta problemática, y a su vez </a:t>
            </a:r>
            <a:r>
              <a:rPr lang="es-CO" dirty="0" smtClean="0"/>
              <a:t>aportar </a:t>
            </a:r>
            <a:r>
              <a:rPr lang="es-CO" dirty="0"/>
              <a:t>en el mejoramiento continuo de nuestro entorno.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579972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ALCANCE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0268" y="3158037"/>
            <a:ext cx="10515600" cy="1701346"/>
          </a:xfrm>
        </p:spPr>
        <p:txBody>
          <a:bodyPr/>
          <a:lstStyle/>
          <a:p>
            <a:r>
              <a:rPr lang="es-CO" dirty="0" smtClean="0"/>
              <a:t>Con el presente proyecto, se espera desarrollar un prototipo funcional que sirva como base para un futuro progreso en este.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0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575926"/>
              </p:ext>
            </p:extLst>
          </p:nvPr>
        </p:nvGraphicFramePr>
        <p:xfrm>
          <a:off x="1072242" y="1107871"/>
          <a:ext cx="9995264" cy="5076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Cámara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smtClean="0">
                          <a:effectLst/>
                        </a:rPr>
                        <a:t>La </a:t>
                      </a:r>
                      <a:r>
                        <a:rPr lang="es-CO" sz="1300" dirty="0">
                          <a:effectLst/>
                        </a:rPr>
                        <a:t>cámara instalada en la caja deberá tomar la foto del material para ser posteriormente analizada para su respectivo reciclaje.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Scanner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 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Luego de que el material haya sido analizado, el servomotor debe abrir la escotilla para dejar entrar a este hacia los ductos que posteriormente lo llevarán hacia su respectivo basurero.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Ductos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Servomotores 2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Los servomotores deben </a:t>
                      </a:r>
                      <a:r>
                        <a:rPr lang="es-CO" sz="1300" dirty="0" smtClean="0">
                          <a:effectLst/>
                        </a:rPr>
                        <a:t>mover</a:t>
                      </a:r>
                      <a:r>
                        <a:rPr lang="es-CO" sz="1300" baseline="0" dirty="0" smtClean="0">
                          <a:effectLst/>
                        </a:rPr>
                        <a:t> las </a:t>
                      </a:r>
                      <a:r>
                        <a:rPr lang="es-CO" sz="1300" dirty="0" smtClean="0">
                          <a:effectLst/>
                        </a:rPr>
                        <a:t>escotillas </a:t>
                      </a:r>
                      <a:r>
                        <a:rPr lang="es-CO" sz="1300" dirty="0">
                          <a:effectLst/>
                        </a:rPr>
                        <a:t>dependiendo de las condiciones que arroje el sistema, para así llevar el material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analizar el material usando la API de Google llamada </a:t>
                      </a:r>
                      <a:r>
                        <a:rPr lang="es-CO" sz="1300" dirty="0" err="1">
                          <a:effectLst/>
                        </a:rPr>
                        <a:t>Vision</a:t>
                      </a:r>
                      <a:r>
                        <a:rPr lang="es-CO" sz="1300" dirty="0">
                          <a:effectLst/>
                        </a:rPr>
                        <a:t> para así determinar el nombre del objeto que está en la foto.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02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Filtro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tomar el </a:t>
                      </a:r>
                      <a:r>
                        <a:rPr lang="es-CO" sz="1300" dirty="0" smtClean="0">
                          <a:effectLst/>
                        </a:rPr>
                        <a:t>nombre </a:t>
                      </a:r>
                      <a:r>
                        <a:rPr lang="es-CO" sz="1300" dirty="0">
                          <a:effectLst/>
                        </a:rPr>
                        <a:t>del objeto de la foto para buscar en la base de datos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categoría</a:t>
                      </a:r>
                      <a:r>
                        <a:rPr lang="es-CO" sz="1300" dirty="0" smtClean="0">
                          <a:effectLst/>
                        </a:rPr>
                        <a:t> a</a:t>
                      </a:r>
                      <a:r>
                        <a:rPr lang="es-CO" sz="1300" baseline="0" dirty="0" smtClean="0">
                          <a:effectLst/>
                        </a:rPr>
                        <a:t> la</a:t>
                      </a:r>
                      <a:r>
                        <a:rPr lang="es-CO" sz="1300" dirty="0" smtClean="0">
                          <a:effectLst/>
                        </a:rPr>
                        <a:t> </a:t>
                      </a:r>
                      <a:r>
                        <a:rPr lang="es-CO" sz="1300" dirty="0">
                          <a:effectLst/>
                        </a:rPr>
                        <a:t>que pertenece.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03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30776940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Condiciones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realizar unas condiciones para determinar </a:t>
                      </a:r>
                      <a:r>
                        <a:rPr lang="es-CO" sz="1300" dirty="0" smtClean="0">
                          <a:effectLst/>
                        </a:rPr>
                        <a:t>hacia</a:t>
                      </a:r>
                      <a:r>
                        <a:rPr lang="es-CO" sz="1300" baseline="0" dirty="0" smtClean="0">
                          <a:effectLst/>
                        </a:rPr>
                        <a:t> que lugar mover los</a:t>
                      </a:r>
                      <a:r>
                        <a:rPr lang="es-CO" sz="1300" dirty="0" smtClean="0">
                          <a:effectLst/>
                        </a:rPr>
                        <a:t> servomotores </a:t>
                      </a:r>
                      <a:r>
                        <a:rPr lang="es-CO" sz="1300" dirty="0">
                          <a:effectLst/>
                        </a:rPr>
                        <a:t>para llevar el objeto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425814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47575"/>
              </p:ext>
            </p:extLst>
          </p:nvPr>
        </p:nvGraphicFramePr>
        <p:xfrm>
          <a:off x="1072242" y="1107871"/>
          <a:ext cx="9995264" cy="4178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</a:t>
                      </a:r>
                      <a:r>
                        <a:rPr lang="es-CO" sz="1300" dirty="0" smtClean="0">
                          <a:effectLst/>
                        </a:rPr>
                        <a:t>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usuario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basura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empresa,datos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contacto, maquina 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historial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CRUD para las tablas de basura, </a:t>
                      </a:r>
                      <a:r>
                        <a:rPr lang="es-CO" sz="1200" baseline="0" dirty="0" err="1" smtClean="0">
                          <a:effectLst/>
                        </a:rPr>
                        <a:t>categoría,datos</a:t>
                      </a:r>
                      <a:r>
                        <a:rPr lang="es-CO" sz="1200" baseline="0" dirty="0" smtClean="0">
                          <a:effectLst/>
                        </a:rPr>
                        <a:t> de </a:t>
                      </a:r>
                      <a:r>
                        <a:rPr lang="es-CO" sz="1200" baseline="0" dirty="0" err="1" smtClean="0">
                          <a:effectLst/>
                        </a:rPr>
                        <a:t>contacto,empresa</a:t>
                      </a:r>
                      <a:r>
                        <a:rPr lang="es-CO" sz="1200" baseline="0" dirty="0" smtClean="0">
                          <a:effectLst/>
                        </a:rPr>
                        <a:t>, maquina y usuario.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Procedimiento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historial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base de datos debe contar con un procedimiento de almacenado para guardar los historiales de las basuras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</a:t>
                      </a:r>
                      <a:r>
                        <a:rPr lang="es-CO" sz="1300" dirty="0" smtClean="0">
                          <a:effectLst/>
                        </a:rPr>
                        <a:t>Página</a:t>
                      </a:r>
                      <a:r>
                        <a:rPr lang="es-CO" sz="1300" baseline="0" dirty="0" smtClean="0">
                          <a:effectLst/>
                        </a:rPr>
                        <a:t>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Inicio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sesión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página web deberá contar con un inicio de sesión para los administradores y los empleados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</a:t>
                      </a:r>
                      <a:r>
                        <a:rPr lang="es-CO" sz="1300" baseline="0" dirty="0" smtClean="0">
                          <a:effectLst/>
                        </a:rPr>
                        <a:t> Página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 de opciones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La página</a:t>
                      </a:r>
                      <a:r>
                        <a:rPr lang="en-US" sz="13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web</a:t>
                      </a:r>
                      <a:r>
                        <a:rPr lang="en-US" sz="13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419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deberá</a:t>
                      </a:r>
                      <a:r>
                        <a:rPr lang="en-US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según quién inicie sesión, habilitar y deshabilitar ciertas </a:t>
                      </a:r>
                      <a:r>
                        <a:rPr lang="es-CO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opciones</a:t>
                      </a:r>
                      <a:r>
                        <a:rPr lang="en-US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.</a:t>
                      </a:r>
                      <a:endParaRPr lang="en-US" sz="1300" b="0" dirty="0">
                        <a:effectLst/>
                        <a:latin typeface="+mn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</a:t>
                      </a:r>
                      <a:r>
                        <a:rPr lang="es-CO" sz="1300" baseline="0" dirty="0" smtClean="0">
                          <a:effectLst/>
                        </a:rPr>
                        <a:t> Página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página web deberá mostrar reportes de las basuras ingresadas.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NO FUNCIONALES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632898"/>
              </p:ext>
            </p:extLst>
          </p:nvPr>
        </p:nvGraphicFramePr>
        <p:xfrm>
          <a:off x="1254034" y="1815736"/>
          <a:ext cx="9509759" cy="4846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hará uso de una cámara de mínimo 3 megapíxeles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la cámara en una posición correcta.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unos ductos que estén limpios para que la basura no se atore.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El sistema deberá tener un ducto lo suficientemente grande para que pueda permitir pasar la basura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NO FUNCIONALES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410362"/>
              </p:ext>
            </p:extLst>
          </p:nvPr>
        </p:nvGraphicFramePr>
        <p:xfrm>
          <a:off x="1254034" y="1815736"/>
          <a:ext cx="9509759" cy="4917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página web deberá permitir hacer filtros en sus reportes.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reportes deberán estar bien presentados y en un tipo de letra legible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página web no debe contar con más de 2 tipos de letras y debe tener buena presentación.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#4.1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419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página web deberá contar con secciones públicas para las personas comunes que entren.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1580</Words>
  <Application>Microsoft Office PowerPoint</Application>
  <PresentationFormat>Panorámica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 Semibold</vt:lpstr>
      <vt:lpstr>Times New Roman</vt:lpstr>
      <vt:lpstr>Tema de Office</vt:lpstr>
      <vt:lpstr>A.R.I </vt:lpstr>
      <vt:lpstr>OBJETIVO GENERAL</vt:lpstr>
      <vt:lpstr>OBJETIVOS ESPECIFICOS</vt:lpstr>
      <vt:lpstr>JUSTIFICACION</vt:lpstr>
      <vt:lpstr>ALCANCE</vt:lpstr>
      <vt:lpstr>REQUERIMIENTOS FUNCIONALES</vt:lpstr>
      <vt:lpstr>REQUERIMIENTOS FUNCIONALES</vt:lpstr>
      <vt:lpstr>REQUERIMIENTOS NO FUNCIONALES</vt:lpstr>
      <vt:lpstr>REQUERIMIENTOS NO FUNCIONALES</vt:lpstr>
      <vt:lpstr>Lista de chequeo</vt:lpstr>
      <vt:lpstr>Lista de chequeo</vt:lpstr>
      <vt:lpstr>Evaluación</vt:lpstr>
      <vt:lpstr>Evaluación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INTELIGENTE</dc:title>
  <dc:creator>Daniel Pineda</dc:creator>
  <cp:lastModifiedBy>Juan Esteban Cortés Gómez</cp:lastModifiedBy>
  <cp:revision>73</cp:revision>
  <dcterms:created xsi:type="dcterms:W3CDTF">2018-08-13T14:08:06Z</dcterms:created>
  <dcterms:modified xsi:type="dcterms:W3CDTF">2019-03-11T13:06:31Z</dcterms:modified>
</cp:coreProperties>
</file>