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638D-ECAC-4911-BF78-2D55BB98130A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35428" y="2235200"/>
            <a:ext cx="13428616" cy="2387600"/>
          </a:xfrm>
        </p:spPr>
        <p:txBody>
          <a:bodyPr>
            <a:normAutofit/>
          </a:bodyPr>
          <a:lstStyle/>
          <a:p>
            <a:r>
              <a:rPr lang="es-CO" sz="1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A.R.I	</a:t>
            </a:r>
            <a:endParaRPr lang="en-US" sz="1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02130" y="4299634"/>
            <a:ext cx="63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Asistente de reciclaje inteligente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132" y="1749789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 GENERAL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75351"/>
            <a:ext cx="10515600" cy="2580865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Diseñar </a:t>
            </a:r>
            <a:r>
              <a:rPr lang="es-ES" sz="2400" dirty="0" smtClean="0"/>
              <a:t>un </a:t>
            </a:r>
            <a:r>
              <a:rPr lang="es-ES" sz="2400" dirty="0" smtClean="0"/>
              <a:t>software para un </a:t>
            </a:r>
            <a:r>
              <a:rPr lang="es-ES" sz="2400" dirty="0"/>
              <a:t>sistema de </a:t>
            </a:r>
            <a:r>
              <a:rPr lang="es-ES" sz="2400" dirty="0" smtClean="0"/>
              <a:t>reciclaje inteligente, controlado a través de Inteligencia </a:t>
            </a:r>
            <a:r>
              <a:rPr lang="es-ES" sz="2400" dirty="0" smtClean="0"/>
              <a:t>Artificial para la clasificación </a:t>
            </a:r>
            <a:r>
              <a:rPr lang="es-ES" sz="2400" dirty="0" smtClean="0"/>
              <a:t>en tres tipos de reciclaje: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papel y cartón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orgánico 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-plástico.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 ESPECIFICOS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4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Desarrollar un plan para la recolección inteligente </a:t>
            </a:r>
            <a:r>
              <a:rPr lang="es-ES" dirty="0"/>
              <a:t>de la </a:t>
            </a:r>
            <a:r>
              <a:rPr lang="es-ES" dirty="0" smtClean="0"/>
              <a:t>basura en el CTMA </a:t>
            </a:r>
            <a:r>
              <a:rPr lang="es-ES" dirty="0"/>
              <a:t>y promover una </a:t>
            </a:r>
            <a:r>
              <a:rPr lang="es-ES" dirty="0" smtClean="0"/>
              <a:t>cultura ecológica</a:t>
            </a:r>
            <a:r>
              <a:rPr lang="es-ES" dirty="0"/>
              <a:t>.</a:t>
            </a:r>
          </a:p>
          <a:p>
            <a:pPr algn="just"/>
            <a:r>
              <a:rPr lang="es-ES" dirty="0" smtClean="0"/>
              <a:t>Diseñar un plan de capacitación sobre reciclaje inteligente para instructores, aprendices y empresas del sector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Desarrollar </a:t>
            </a:r>
            <a:r>
              <a:rPr lang="es-ES" dirty="0"/>
              <a:t>el software para el reciclaje inteligente</a:t>
            </a:r>
            <a:r>
              <a:rPr lang="es-ES" dirty="0" smtClean="0"/>
              <a:t>.</a:t>
            </a:r>
            <a:endParaRPr lang="en-US" dirty="0"/>
          </a:p>
          <a:p>
            <a:pPr algn="just"/>
            <a:r>
              <a:rPr lang="es-ES" dirty="0" smtClean="0"/>
              <a:t>Evaluar el sistema actual de reciclaje en el CTMA para evitar </a:t>
            </a:r>
            <a:r>
              <a:rPr lang="es-ES" dirty="0"/>
              <a:t>la </a:t>
            </a:r>
            <a:r>
              <a:rPr lang="es-ES" dirty="0" smtClean="0"/>
              <a:t>confusión; </a:t>
            </a:r>
            <a:r>
              <a:rPr lang="es-ES" dirty="0"/>
              <a:t>y agilizar el proceso de </a:t>
            </a:r>
            <a:r>
              <a:rPr lang="es-ES" dirty="0" smtClean="0"/>
              <a:t>reciclaje, </a:t>
            </a:r>
            <a:r>
              <a:rPr lang="es-ES" dirty="0" smtClean="0"/>
              <a:t>optimizando así los tiempos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JUSTIFICACION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Estamos en progreso constante </a:t>
            </a:r>
            <a:r>
              <a:rPr lang="es-CO" dirty="0" smtClean="0"/>
              <a:t>y en nuestro entorno cada </a:t>
            </a:r>
            <a:r>
              <a:rPr lang="es-CO" dirty="0"/>
              <a:t>vez se ven nuevas tecnologías, y se vio la necesidad de facilitar de alguna forma el </a:t>
            </a:r>
            <a:r>
              <a:rPr lang="es-CO" dirty="0" smtClean="0"/>
              <a:t>reciclaje inteligente, </a:t>
            </a:r>
            <a:r>
              <a:rPr lang="es-CO" dirty="0"/>
              <a:t>ya que no todas las personas están separando la basura o no saben </a:t>
            </a:r>
            <a:r>
              <a:rPr lang="es-CO" dirty="0" smtClean="0"/>
              <a:t>clasificarla. </a:t>
            </a:r>
            <a:r>
              <a:rPr lang="es-CO" dirty="0"/>
              <a:t>Por lo que se </a:t>
            </a:r>
            <a:r>
              <a:rPr lang="es-CO" dirty="0" err="1" smtClean="0"/>
              <a:t>penso</a:t>
            </a:r>
            <a:r>
              <a:rPr lang="es-CO" dirty="0" smtClean="0"/>
              <a:t> </a:t>
            </a:r>
            <a:r>
              <a:rPr lang="es-CO" dirty="0"/>
              <a:t>que si </a:t>
            </a:r>
            <a:r>
              <a:rPr lang="es-CO" dirty="0" smtClean="0"/>
              <a:t>este proceso se automatiza se </a:t>
            </a:r>
            <a:r>
              <a:rPr lang="es-CO" dirty="0"/>
              <a:t>podría solucionar gran parte de esta problemática, y a su vez </a:t>
            </a:r>
            <a:r>
              <a:rPr lang="es-CO" dirty="0" smtClean="0"/>
              <a:t>aportar </a:t>
            </a:r>
            <a:r>
              <a:rPr lang="es-CO" dirty="0"/>
              <a:t>en el mejoramiento continuo de nuestro entorno.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579972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ALCANCE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0268" y="3158037"/>
            <a:ext cx="10515600" cy="1701346"/>
          </a:xfrm>
        </p:spPr>
        <p:txBody>
          <a:bodyPr/>
          <a:lstStyle/>
          <a:p>
            <a:pPr algn="just"/>
            <a:r>
              <a:rPr lang="es-ES" dirty="0"/>
              <a:t>Queremos llegar a todo el público con un producto amigable para </a:t>
            </a:r>
            <a:r>
              <a:rPr lang="es-ES" dirty="0" smtClean="0"/>
              <a:t>todos y que </a:t>
            </a:r>
            <a:r>
              <a:rPr lang="es-ES" dirty="0"/>
              <a:t>su propósito sea fácil de entender.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-1"/>
            <a:ext cx="837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9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213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A.R.I </vt:lpstr>
      <vt:lpstr>OBJETIVO GENERAL</vt:lpstr>
      <vt:lpstr>OBJETIVOS ESPECIFICOS</vt:lpstr>
      <vt:lpstr>JUSTIFICACION</vt:lpstr>
      <vt:lpstr>ALCANCE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INTELIGENTE</dc:title>
  <dc:creator>Daniel Pineda</dc:creator>
  <cp:lastModifiedBy>Daniel Pineda</cp:lastModifiedBy>
  <cp:revision>52</cp:revision>
  <dcterms:created xsi:type="dcterms:W3CDTF">2018-08-13T14:08:06Z</dcterms:created>
  <dcterms:modified xsi:type="dcterms:W3CDTF">2018-08-24T16:05:58Z</dcterms:modified>
</cp:coreProperties>
</file>