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34"/>
  </p:notesMasterIdLst>
  <p:handoutMasterIdLst>
    <p:handoutMasterId r:id="rId35"/>
  </p:handoutMasterIdLst>
  <p:sldIdLst>
    <p:sldId id="343" r:id="rId2"/>
    <p:sldId id="495" r:id="rId3"/>
    <p:sldId id="431" r:id="rId4"/>
    <p:sldId id="443" r:id="rId5"/>
    <p:sldId id="496" r:id="rId6"/>
    <p:sldId id="435" r:id="rId7"/>
    <p:sldId id="437" r:id="rId8"/>
    <p:sldId id="436" r:id="rId9"/>
    <p:sldId id="438" r:id="rId10"/>
    <p:sldId id="417" r:id="rId11"/>
    <p:sldId id="445" r:id="rId12"/>
    <p:sldId id="469" r:id="rId13"/>
    <p:sldId id="470" r:id="rId14"/>
    <p:sldId id="471" r:id="rId15"/>
    <p:sldId id="472" r:id="rId16"/>
    <p:sldId id="473" r:id="rId17"/>
    <p:sldId id="475" r:id="rId18"/>
    <p:sldId id="474" r:id="rId19"/>
    <p:sldId id="476" r:id="rId20"/>
    <p:sldId id="483" r:id="rId21"/>
    <p:sldId id="468" r:id="rId22"/>
    <p:sldId id="484" r:id="rId23"/>
    <p:sldId id="458" r:id="rId24"/>
    <p:sldId id="485" r:id="rId25"/>
    <p:sldId id="486" r:id="rId26"/>
    <p:sldId id="462" r:id="rId27"/>
    <p:sldId id="460" r:id="rId28"/>
    <p:sldId id="461" r:id="rId29"/>
    <p:sldId id="463" r:id="rId30"/>
    <p:sldId id="489" r:id="rId31"/>
    <p:sldId id="492" r:id="rId32"/>
    <p:sldId id="494" r:id="rId3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559" userDrawn="1">
          <p15:clr>
            <a:srgbClr val="A4A3A4"/>
          </p15:clr>
        </p15:guide>
        <p15:guide id="4" orient="horz" pos="37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0" autoAdjust="0"/>
    <p:restoredTop sz="86629" autoAdjust="0"/>
  </p:normalViewPr>
  <p:slideViewPr>
    <p:cSldViewPr showGuides="1">
      <p:cViewPr varScale="1">
        <p:scale>
          <a:sx n="130" d="100"/>
          <a:sy n="130" d="100"/>
        </p:scale>
        <p:origin x="1608" y="192"/>
      </p:cViewPr>
      <p:guideLst>
        <p:guide orient="horz" pos="2160"/>
        <p:guide pos="3840"/>
        <p:guide pos="7559"/>
        <p:guide orient="horz" pos="3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-1229" y="-7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7E68831-13FB-42BC-82F5-848F78353A0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F345D26-0B2E-45E9-AB81-BAE1094DAE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t" anchorCtr="0" compatLnSpc="1">
            <a:prstTxWarp prst="textNoShape">
              <a:avLst/>
            </a:prstTxWarp>
          </a:bodyPr>
          <a:lstStyle>
            <a:lvl1pPr algn="r"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01953498-089F-4941-8D50-84656BD1E72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defTabSz="995363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154C6029-93F5-4FFC-B13F-35768F874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1775"/>
            <a:ext cx="316865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528" tIns="49764" rIns="99528" bIns="49764" numCol="1" anchor="b" anchorCtr="0" compatLnSpc="1">
            <a:prstTxWarp prst="textNoShape">
              <a:avLst/>
            </a:prstTxWarp>
          </a:bodyPr>
          <a:lstStyle>
            <a:lvl1pPr algn="r" defTabSz="995363">
              <a:defRPr sz="1300">
                <a:latin typeface="Times New Roman" panose="02020603050405020304" pitchFamily="18" charset="0"/>
              </a:defRPr>
            </a:lvl1pPr>
          </a:lstStyle>
          <a:p>
            <a:fld id="{4C34DE3B-5787-3645-B273-BD4F8D1B053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1FF07D41-1753-41A7-A640-2D313DA76E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0FFA62BD-9F38-4747-9D43-1F8F71DB59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A1B9323-0759-3AD5-6769-911AAFFF10A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F82FF570-E8C4-4F79-9A61-66E04609CB4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noProof="0"/>
              <a:t>Click to edit Master text styles</a:t>
            </a:r>
          </a:p>
          <a:p>
            <a:pPr lvl="1"/>
            <a:r>
              <a:rPr lang="en-US" altLang="it-IT" noProof="0"/>
              <a:t>Second level</a:t>
            </a:r>
          </a:p>
          <a:p>
            <a:pPr lvl="2"/>
            <a:r>
              <a:rPr lang="en-US" altLang="it-IT" noProof="0"/>
              <a:t>Third level</a:t>
            </a:r>
          </a:p>
          <a:p>
            <a:pPr lvl="3"/>
            <a:r>
              <a:rPr lang="en-US" altLang="it-IT" noProof="0"/>
              <a:t>Fourth level</a:t>
            </a:r>
          </a:p>
          <a:p>
            <a:pPr lvl="4"/>
            <a:r>
              <a:rPr lang="en-US" altLang="it-IT" noProof="0"/>
              <a:t>Fifth level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2C0AA752-3E87-480C-AB62-254EB58BDE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41E1EB9A-5B78-42F0-AF7C-F95354E2A0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460" tIns="48230" rIns="96460" bIns="48230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Times New Roman" panose="02020603050405020304" pitchFamily="18" charset="0"/>
              </a:defRPr>
            </a:lvl1pPr>
          </a:lstStyle>
          <a:p>
            <a:fld id="{B072BE97-B75E-7140-8DE5-443AE61FEF31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DBE956A-8AEC-367B-D35E-4C6288AA6A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274A56-FDA3-AB4F-AF41-AB5A09BB1EC7}" type="slidenum">
              <a:rPr lang="en-US" altLang="it-IT">
                <a:latin typeface="Times New Roman" panose="02020603050405020304" pitchFamily="18" charset="0"/>
              </a:rPr>
              <a:pPr/>
              <a:t>2</a:t>
            </a:fld>
            <a:endParaRPr lang="en-US" altLang="it-IT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F767F77-5A7B-6B4B-310A-A72A9B7A242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A41B9AD-7CA4-C8CA-3B74-74B4595EE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DB8B576-2EBA-3017-37F6-A97B7B2612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1FA5122-CA8E-9461-DBD6-6F47061008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108FC5F-A8B6-EB96-46AA-988F4DE222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45F7239-18E0-5805-931F-2502F7A7623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43FC8F1-A99D-ED66-CB08-1471948C367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6717F2A-5593-4109-B04B-01503DC2FC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AC9BB65-B232-99B0-46A5-ED0C4E861B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621FB8E-42A4-4998-560E-BF78B1E5F5B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B1DB455-E6F8-51D2-7FA6-0D67D5EFD7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A227369-B953-74F4-1C4A-9E32748E65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IT" altLang="en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1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22162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60341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3225082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155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158098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4827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1062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754912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365098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it-IT" altLang="it-IT"/>
              <a:t>kathara – [ lab: rip_frr ]</a:t>
            </a:r>
          </a:p>
        </p:txBody>
      </p:sp>
    </p:spTree>
    <p:extLst>
      <p:ext uri="{BB962C8B-B14F-4D97-AF65-F5344CB8AC3E}">
        <p14:creationId xmlns:p14="http://schemas.microsoft.com/office/powerpoint/2010/main" val="274789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r>
              <a:rPr lang="it-IT" altLang="it-IT"/>
              <a:t>last update: Oct 2023</a:t>
            </a:r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r>
              <a:rPr lang="it-IT" altLang="it-IT"/>
              <a:t>kathara – [ lab: rip_frr ]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BA09FD3B-EC31-415D-D99E-80D88CF52D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85950" y="1916114"/>
            <a:ext cx="8420100" cy="8667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/>
              <a:t>kathara lab</a:t>
            </a:r>
            <a:endParaRPr lang="en-US" altLang="it-IT"/>
          </a:p>
        </p:txBody>
      </p:sp>
      <p:sp>
        <p:nvSpPr>
          <p:cNvPr id="5123" name="Rectangle 61">
            <a:extLst>
              <a:ext uri="{FF2B5EF4-FFF2-40B4-BE49-F238E27FC236}">
                <a16:creationId xmlns:a16="http://schemas.microsoft.com/office/drawing/2014/main" id="{94F0C0DE-B667-8CC8-E31D-47C7A74E8A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28900" y="2976564"/>
            <a:ext cx="6934200" cy="695325"/>
          </a:xfrm>
        </p:spPr>
        <p:txBody>
          <a:bodyPr/>
          <a:lstStyle/>
          <a:p>
            <a:pPr eaLnBrk="1" hangingPunct="1"/>
            <a:r>
              <a:rPr lang="it-IT" altLang="it-IT"/>
              <a:t>rip with FRRouting</a:t>
            </a:r>
          </a:p>
        </p:txBody>
      </p:sp>
      <p:graphicFrame>
        <p:nvGraphicFramePr>
          <p:cNvPr id="5149" name="Group 29">
            <a:extLst>
              <a:ext uri="{FF2B5EF4-FFF2-40B4-BE49-F238E27FC236}">
                <a16:creationId xmlns:a16="http://schemas.microsoft.com/office/drawing/2014/main" id="{7CAF4CF4-4578-983E-2CC9-1A2F0024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16670"/>
              </p:ext>
            </p:extLst>
          </p:nvPr>
        </p:nvGraphicFramePr>
        <p:xfrm>
          <a:off x="2657475" y="3644901"/>
          <a:ext cx="6891338" cy="2508953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1008812412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1202991396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</a:t>
                      </a:r>
                      <a:endParaRPr kumimoji="0" lang="en-US" altLang="it-IT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39739"/>
                  </a:ext>
                </a:extLst>
              </a:tr>
              <a:tr h="671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G. Di Battista, M. Patrignani, M. Pizzonia, </a:t>
                      </a:r>
                      <a:b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M. </a:t>
                      </a:r>
                      <a:r>
                        <a:rPr kumimoji="0" lang="it-IT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Scazzariello, T. 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872383"/>
                  </a:ext>
                </a:extLst>
              </a:tr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40011"/>
                  </a:ext>
                </a:extLst>
              </a:tr>
              <a:tr h="26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079677"/>
                  </a:ext>
                </a:extLst>
              </a:tr>
              <a:tr h="622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experiences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the ripv2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distance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vector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routing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protocol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–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kathara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1.2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which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in turns,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derives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from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netkit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it-IT" altLang="it-IT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rip</a:t>
                      </a: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lab ver. 2.4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649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5">
            <a:extLst>
              <a:ext uri="{FF2B5EF4-FFF2-40B4-BE49-F238E27FC236}">
                <a16:creationId xmlns:a16="http://schemas.microsoft.com/office/drawing/2014/main" id="{86D56267-1F8A-BB71-039A-F85034FD2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launching</a:t>
            </a:r>
            <a:r>
              <a:rPr lang="it-IT" altLang="it-IT" dirty="0"/>
              <a:t> the lab</a:t>
            </a:r>
          </a:p>
        </p:txBody>
      </p:sp>
      <p:sp>
        <p:nvSpPr>
          <p:cNvPr id="15365" name="Rectangle 36">
            <a:extLst>
              <a:ext uri="{FF2B5EF4-FFF2-40B4-BE49-F238E27FC236}">
                <a16:creationId xmlns:a16="http://schemas.microsoft.com/office/drawing/2014/main" id="{FFCC37F0-BC87-42C7-8CD2-193A7E109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endParaRPr lang="it-IT" altLang="it-IT" sz="2800" dirty="0"/>
          </a:p>
          <a:p>
            <a:pPr eaLnBrk="1" hangingPunct="1"/>
            <a:r>
              <a:rPr lang="it-IT" altLang="it-IT" dirty="0"/>
              <a:t>the lab </a:t>
            </a:r>
            <a:r>
              <a:rPr lang="it-IT" altLang="it-IT" dirty="0" err="1"/>
              <a:t>configuration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such</a:t>
            </a:r>
            <a:r>
              <a:rPr lang="it-IT" altLang="it-IT" dirty="0"/>
              <a:t> </a:t>
            </a:r>
            <a:r>
              <a:rPr lang="it-IT" altLang="it-IT" dirty="0" err="1"/>
              <a:t>that</a:t>
            </a:r>
            <a:r>
              <a:rPr lang="it-IT" altLang="it-IT" dirty="0"/>
              <a:t> the </a:t>
            </a:r>
            <a:r>
              <a:rPr lang="it-IT" altLang="it-IT" dirty="0" err="1"/>
              <a:t>frr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r>
              <a:rPr lang="it-IT" altLang="it-IT" dirty="0"/>
              <a:t> </a:t>
            </a:r>
            <a:r>
              <a:rPr lang="it-IT" altLang="it-IT" dirty="0" err="1"/>
              <a:t>automatically</a:t>
            </a:r>
            <a:r>
              <a:rPr lang="it-IT" altLang="it-IT" dirty="0"/>
              <a:t> </a:t>
            </a:r>
            <a:r>
              <a:rPr lang="it-IT" altLang="it-IT" dirty="0" err="1"/>
              <a:t>started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7EBF386-1BA1-D582-55C7-D03F366F48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7D2785C-E187-9F8E-53A5-002A2EF966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C8D8C0-8A57-6789-4FD9-3AFF7CB3528D}"/>
              </a:ext>
            </a:extLst>
          </p:cNvPr>
          <p:cNvGrpSpPr/>
          <p:nvPr/>
        </p:nvGrpSpPr>
        <p:grpSpPr>
          <a:xfrm>
            <a:off x="2502736" y="1742349"/>
            <a:ext cx="7186527" cy="1395008"/>
            <a:chOff x="4393755" y="2378845"/>
            <a:chExt cx="7186527" cy="1395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AD46AD-184F-D888-F0A1-C5BFF4CBA764}"/>
                </a:ext>
              </a:extLst>
            </p:cNvPr>
            <p:cNvSpPr/>
            <p:nvPr/>
          </p:nvSpPr>
          <p:spPr>
            <a:xfrm>
              <a:off x="4393758" y="2632080"/>
              <a:ext cx="7186524" cy="114177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cd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kathara-lab_rip</a:t>
              </a:r>
              <a:endParaRPr kumimoji="0" lang="it-IT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root@localhost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:~/</a:t>
              </a:r>
              <a:r>
                <a:rPr kumimoji="0" lang="it-IT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kathara-lab_rip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kathara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lstart</a:t>
              </a:r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C5108E-FCD0-FA99-1BA7-F3738BEBCF91}"/>
                </a:ext>
              </a:extLst>
            </p:cNvPr>
            <p:cNvSpPr/>
            <p:nvPr/>
          </p:nvSpPr>
          <p:spPr>
            <a:xfrm>
              <a:off x="4393755" y="2378845"/>
              <a:ext cx="7186524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396C9F-C966-AD5E-F381-1C9C5955B157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04AECB-09FD-7AFB-D7F8-9043320A02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8AFCB3A-B80F-9C70-7166-32079410E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DFA2BB-02A6-0133-7EAE-F04987BB9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5">
            <a:extLst>
              <a:ext uri="{FF2B5EF4-FFF2-40B4-BE49-F238E27FC236}">
                <a16:creationId xmlns:a16="http://schemas.microsoft.com/office/drawing/2014/main" id="{77C20E6C-38CC-2D8C-1A77-8DF794E54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6389" name="Rectangle 32">
            <a:extLst>
              <a:ext uri="{FF2B5EF4-FFF2-40B4-BE49-F238E27FC236}">
                <a16:creationId xmlns:a16="http://schemas.microsoft.com/office/drawing/2014/main" id="{A4B78780-F8C6-A76C-6A42-3B0AC4BF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FCD584A-1AAB-0D2D-C719-28D69AEE27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D0F0B6B-5152-A58B-F35A-CCE077B7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16390" name="Group 6">
            <a:extLst>
              <a:ext uri="{FF2B5EF4-FFF2-40B4-BE49-F238E27FC236}">
                <a16:creationId xmlns:a16="http://schemas.microsoft.com/office/drawing/2014/main" id="{837B2419-2944-4D41-7953-DFBDB7C4B703}"/>
              </a:ext>
            </a:extLst>
          </p:cNvPr>
          <p:cNvGrpSpPr>
            <a:grpSpLocks/>
          </p:cNvGrpSpPr>
          <p:nvPr/>
        </p:nvGrpSpPr>
        <p:grpSpPr bwMode="auto">
          <a:xfrm>
            <a:off x="1643064" y="2781300"/>
            <a:ext cx="8910637" cy="3024188"/>
            <a:chOff x="315" y="1162"/>
            <a:chExt cx="5613" cy="2631"/>
          </a:xfrm>
        </p:grpSpPr>
        <p:sp>
          <p:nvSpPr>
            <p:cNvPr id="16413" name="Rectangle 7">
              <a:extLst>
                <a:ext uri="{FF2B5EF4-FFF2-40B4-BE49-F238E27FC236}">
                  <a16:creationId xmlns:a16="http://schemas.microsoft.com/office/drawing/2014/main" id="{0C75AE14-803C-0E4D-F0A9-E5E7B199F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16414" name="Text Box 8">
              <a:extLst>
                <a:ext uri="{FF2B5EF4-FFF2-40B4-BE49-F238E27FC236}">
                  <a16:creationId xmlns:a16="http://schemas.microsoft.com/office/drawing/2014/main" id="{275F8A34-18CE-07C4-6E3D-CDFF20F11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r4:~#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ping</a:t>
              </a:r>
              <a:r>
                <a:rPr lang="it-IT" altLang="it-IT" b="1" dirty="0">
                  <a:latin typeface="Lucida Console" panose="020B0609040504020204" pitchFamily="49" charset="0"/>
                </a:rPr>
                <a:t> </a:t>
              </a:r>
              <a:r>
                <a:rPr lang="it-IT" altLang="it-IT" b="1" dirty="0">
                  <a:solidFill>
                    <a:schemeClr val="tx2"/>
                  </a:solidFill>
                  <a:latin typeface="Lucida Console" panose="020B0609040504020204" pitchFamily="49" charset="0"/>
                </a:rPr>
                <a:t>100.1.0.13</a:t>
              </a: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PING 100.1.0.13 (100.1.0.13) 56(84) bytes of data.</a:t>
              </a: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64 bytes from 100.1.0.13: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icmp_seq</a:t>
              </a:r>
              <a:r>
                <a:rPr lang="it-IT" altLang="it-IT" b="1" dirty="0">
                  <a:latin typeface="Lucida Console" panose="020B0609040504020204" pitchFamily="49" charset="0"/>
                </a:rPr>
                <a:t>=1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ttl</a:t>
              </a:r>
              <a:r>
                <a:rPr lang="it-IT" altLang="it-IT" b="1" dirty="0">
                  <a:latin typeface="Lucida Console" panose="020B0609040504020204" pitchFamily="49" charset="0"/>
                </a:rPr>
                <a:t>=64 time=1.23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ms</a:t>
              </a:r>
              <a:endParaRPr lang="it-IT" altLang="it-IT" b="1" dirty="0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64 bytes from 100.1.0.13: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icmp_seq</a:t>
              </a:r>
              <a:r>
                <a:rPr lang="it-IT" altLang="it-IT" b="1" dirty="0">
                  <a:latin typeface="Lucida Console" panose="020B0609040504020204" pitchFamily="49" charset="0"/>
                </a:rPr>
                <a:t>=2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ttl</a:t>
              </a:r>
              <a:r>
                <a:rPr lang="it-IT" altLang="it-IT" b="1" dirty="0">
                  <a:latin typeface="Lucida Console" panose="020B0609040504020204" pitchFamily="49" charset="0"/>
                </a:rPr>
                <a:t>=64 time=0.592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ms</a:t>
              </a:r>
              <a:endParaRPr lang="it-IT" altLang="it-IT" b="1" dirty="0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64 bytes from 100.1.0.13: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icmp_seq</a:t>
              </a:r>
              <a:r>
                <a:rPr lang="it-IT" altLang="it-IT" b="1" dirty="0">
                  <a:latin typeface="Lucida Console" panose="020B0609040504020204" pitchFamily="49" charset="0"/>
                </a:rPr>
                <a:t>=3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ttl</a:t>
              </a:r>
              <a:r>
                <a:rPr lang="it-IT" altLang="it-IT" b="1" dirty="0">
                  <a:latin typeface="Lucida Console" panose="020B0609040504020204" pitchFamily="49" charset="0"/>
                </a:rPr>
                <a:t>=64 time=0.393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ms</a:t>
              </a:r>
              <a:endParaRPr lang="it-IT" altLang="it-IT" b="1" dirty="0">
                <a:latin typeface="Lucida Console" panose="020B0609040504020204" pitchFamily="49" charset="0"/>
              </a:endParaRPr>
            </a:p>
            <a:p>
              <a:pPr eaLnBrk="1" hangingPunct="1"/>
              <a:endParaRPr lang="it-IT" altLang="it-IT" b="1" dirty="0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--- 100.1.0.13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ping</a:t>
              </a:r>
              <a:r>
                <a:rPr lang="it-IT" altLang="it-IT" b="1" dirty="0"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statistics</a:t>
              </a:r>
              <a:r>
                <a:rPr lang="it-IT" altLang="it-IT" b="1" dirty="0">
                  <a:latin typeface="Lucida Console" panose="020B0609040504020204" pitchFamily="49" charset="0"/>
                </a:rPr>
                <a:t> ---</a:t>
              </a: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packets</a:t>
              </a:r>
              <a:r>
                <a:rPr lang="it-IT" altLang="it-IT" b="1" dirty="0"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transmitted</a:t>
              </a:r>
              <a:r>
                <a:rPr lang="it-IT" altLang="it-IT" b="1" dirty="0">
                  <a:latin typeface="Lucida Console" panose="020B0609040504020204" pitchFamily="49" charset="0"/>
                </a:rPr>
                <a:t>, 3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received</a:t>
              </a:r>
              <a:r>
                <a:rPr lang="it-IT" altLang="it-IT" b="1" dirty="0">
                  <a:latin typeface="Lucida Console" panose="020B0609040504020204" pitchFamily="49" charset="0"/>
                </a:rPr>
                <a:t>, 0%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packet</a:t>
              </a:r>
              <a:r>
                <a:rPr lang="it-IT" altLang="it-IT" b="1" dirty="0">
                  <a:latin typeface="Lucida Console" panose="020B0609040504020204" pitchFamily="49" charset="0"/>
                </a:rPr>
                <a:t>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loss</a:t>
              </a:r>
              <a:r>
                <a:rPr lang="it-IT" altLang="it-IT" b="1" dirty="0">
                  <a:latin typeface="Lucida Console" panose="020B0609040504020204" pitchFamily="49" charset="0"/>
                </a:rPr>
                <a:t>, time 2032ms</a:t>
              </a:r>
            </a:p>
            <a:p>
              <a:pPr eaLnBrk="1" hangingPunct="1"/>
              <a:r>
                <a:rPr lang="it-IT" altLang="it-IT" b="1" dirty="0" err="1">
                  <a:latin typeface="Lucida Console" panose="020B0609040504020204" pitchFamily="49" charset="0"/>
                </a:rPr>
                <a:t>rtt</a:t>
              </a:r>
              <a:r>
                <a:rPr lang="it-IT" altLang="it-IT" b="1" dirty="0">
                  <a:latin typeface="Lucida Console" panose="020B0609040504020204" pitchFamily="49" charset="0"/>
                </a:rPr>
                <a:t> min/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avg</a:t>
              </a:r>
              <a:r>
                <a:rPr lang="it-IT" altLang="it-IT" b="1" dirty="0">
                  <a:latin typeface="Lucida Console" panose="020B0609040504020204" pitchFamily="49" charset="0"/>
                </a:rPr>
                <a:t>/max/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mdev</a:t>
              </a:r>
              <a:r>
                <a:rPr lang="it-IT" altLang="it-IT" b="1" dirty="0">
                  <a:latin typeface="Lucida Console" panose="020B0609040504020204" pitchFamily="49" charset="0"/>
                </a:rPr>
                <a:t> = 0.393/0.741/1.238/0.360 </a:t>
              </a:r>
              <a:r>
                <a:rPr lang="it-IT" altLang="it-IT" b="1" dirty="0" err="1">
                  <a:latin typeface="Lucida Console" panose="020B0609040504020204" pitchFamily="49" charset="0"/>
                </a:rPr>
                <a:t>ms</a:t>
              </a:r>
              <a:endParaRPr lang="it-IT" altLang="it-IT" b="1" dirty="0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it-IT" altLang="it-IT" b="1" dirty="0">
                  <a:latin typeface="Lucida Console" panose="020B0609040504020204" pitchFamily="49" charset="0"/>
                </a:rPr>
                <a:t>r4:~# </a:t>
              </a:r>
              <a:r>
                <a:rPr lang="it-IT" altLang="it-IT" b="1" dirty="0"/>
                <a:t>█</a:t>
              </a:r>
            </a:p>
          </p:txBody>
        </p:sp>
      </p:grpSp>
      <p:sp>
        <p:nvSpPr>
          <p:cNvPr id="16391" name="AutoShape 9">
            <a:extLst>
              <a:ext uri="{FF2B5EF4-FFF2-40B4-BE49-F238E27FC236}">
                <a16:creationId xmlns:a16="http://schemas.microsoft.com/office/drawing/2014/main" id="{EEAF0AA8-C7B0-22F3-9FED-8F806BF01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2493964"/>
            <a:ext cx="89106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6392" name="Group 10">
            <a:extLst>
              <a:ext uri="{FF2B5EF4-FFF2-40B4-BE49-F238E27FC236}">
                <a16:creationId xmlns:a16="http://schemas.microsoft.com/office/drawing/2014/main" id="{F52CD891-8F5D-A142-E74D-3A4CB43A678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65401"/>
            <a:ext cx="222250" cy="225425"/>
            <a:chOff x="2440" y="2568"/>
            <a:chExt cx="151" cy="152"/>
          </a:xfrm>
        </p:grpSpPr>
        <p:sp>
          <p:nvSpPr>
            <p:cNvPr id="16410" name="Oval 11">
              <a:extLst>
                <a:ext uri="{FF2B5EF4-FFF2-40B4-BE49-F238E27FC236}">
                  <a16:creationId xmlns:a16="http://schemas.microsoft.com/office/drawing/2014/main" id="{85005A4D-CF79-3478-85B6-5B6B5521D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411" name="Oval 12">
              <a:extLst>
                <a:ext uri="{FF2B5EF4-FFF2-40B4-BE49-F238E27FC236}">
                  <a16:creationId xmlns:a16="http://schemas.microsoft.com/office/drawing/2014/main" id="{682072E3-82DC-EED8-6FAF-EBA933DA4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412" name="AutoShape 13">
              <a:extLst>
                <a:ext uri="{FF2B5EF4-FFF2-40B4-BE49-F238E27FC236}">
                  <a16:creationId xmlns:a16="http://schemas.microsoft.com/office/drawing/2014/main" id="{4E83913E-706F-6144-9A13-FD6E1E0441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16393" name="Group 14">
            <a:extLst>
              <a:ext uri="{FF2B5EF4-FFF2-40B4-BE49-F238E27FC236}">
                <a16:creationId xmlns:a16="http://schemas.microsoft.com/office/drawing/2014/main" id="{5759B2FE-CF37-4017-7745-ECE59AAB5A15}"/>
              </a:ext>
            </a:extLst>
          </p:cNvPr>
          <p:cNvGrpSpPr>
            <a:grpSpLocks/>
          </p:cNvGrpSpPr>
          <p:nvPr/>
        </p:nvGrpSpPr>
        <p:grpSpPr bwMode="auto">
          <a:xfrm>
            <a:off x="9690100" y="2566989"/>
            <a:ext cx="215900" cy="225425"/>
            <a:chOff x="3359" y="2621"/>
            <a:chExt cx="138" cy="145"/>
          </a:xfrm>
        </p:grpSpPr>
        <p:sp>
          <p:nvSpPr>
            <p:cNvPr id="16407" name="Rectangle 15">
              <a:extLst>
                <a:ext uri="{FF2B5EF4-FFF2-40B4-BE49-F238E27FC236}">
                  <a16:creationId xmlns:a16="http://schemas.microsoft.com/office/drawing/2014/main" id="{6DE1AEAB-9CD1-9B44-367D-D64D4A02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408" name="Rectangle 16">
              <a:extLst>
                <a:ext uri="{FF2B5EF4-FFF2-40B4-BE49-F238E27FC236}">
                  <a16:creationId xmlns:a16="http://schemas.microsoft.com/office/drawing/2014/main" id="{D0793369-DD96-481B-DAF7-87D84E922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409" name="Line 17">
              <a:extLst>
                <a:ext uri="{FF2B5EF4-FFF2-40B4-BE49-F238E27FC236}">
                  <a16:creationId xmlns:a16="http://schemas.microsoft.com/office/drawing/2014/main" id="{081E1688-F454-2F08-7AA2-264A3A53D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6394" name="Group 18">
            <a:extLst>
              <a:ext uri="{FF2B5EF4-FFF2-40B4-BE49-F238E27FC236}">
                <a16:creationId xmlns:a16="http://schemas.microsoft.com/office/drawing/2014/main" id="{36DA83E1-B157-1E06-C304-675319FEA07A}"/>
              </a:ext>
            </a:extLst>
          </p:cNvPr>
          <p:cNvGrpSpPr>
            <a:grpSpLocks/>
          </p:cNvGrpSpPr>
          <p:nvPr/>
        </p:nvGrpSpPr>
        <p:grpSpPr bwMode="auto">
          <a:xfrm>
            <a:off x="10194925" y="2566989"/>
            <a:ext cx="215900" cy="225425"/>
            <a:chOff x="3359" y="2621"/>
            <a:chExt cx="138" cy="145"/>
          </a:xfrm>
        </p:grpSpPr>
        <p:sp>
          <p:nvSpPr>
            <p:cNvPr id="16402" name="Rectangle 19">
              <a:extLst>
                <a:ext uri="{FF2B5EF4-FFF2-40B4-BE49-F238E27FC236}">
                  <a16:creationId xmlns:a16="http://schemas.microsoft.com/office/drawing/2014/main" id="{B8D9AC3B-C3E2-6A8C-B140-3662865B1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403" name="Rectangle 20">
              <a:extLst>
                <a:ext uri="{FF2B5EF4-FFF2-40B4-BE49-F238E27FC236}">
                  <a16:creationId xmlns:a16="http://schemas.microsoft.com/office/drawing/2014/main" id="{6BE8ED7C-48E8-DE98-0DB4-08A42BCE9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6404" name="Group 21">
              <a:extLst>
                <a:ext uri="{FF2B5EF4-FFF2-40B4-BE49-F238E27FC236}">
                  <a16:creationId xmlns:a16="http://schemas.microsoft.com/office/drawing/2014/main" id="{7D9017F6-58FF-E3D5-E3D4-31BBC28DF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16405" name="Line 22">
                <a:extLst>
                  <a:ext uri="{FF2B5EF4-FFF2-40B4-BE49-F238E27FC236}">
                    <a16:creationId xmlns:a16="http://schemas.microsoft.com/office/drawing/2014/main" id="{5DD7DC44-8EF1-E55B-D46E-F79F01CED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6" name="Line 23">
                <a:extLst>
                  <a:ext uri="{FF2B5EF4-FFF2-40B4-BE49-F238E27FC236}">
                    <a16:creationId xmlns:a16="http://schemas.microsoft.com/office/drawing/2014/main" id="{770CAFB1-0413-C968-47AB-300A87D5D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6395" name="Group 24">
            <a:extLst>
              <a:ext uri="{FF2B5EF4-FFF2-40B4-BE49-F238E27FC236}">
                <a16:creationId xmlns:a16="http://schemas.microsoft.com/office/drawing/2014/main" id="{1321AA1F-2416-2C1A-9862-EE1ACBC5B885}"/>
              </a:ext>
            </a:extLst>
          </p:cNvPr>
          <p:cNvGrpSpPr>
            <a:grpSpLocks/>
          </p:cNvGrpSpPr>
          <p:nvPr/>
        </p:nvGrpSpPr>
        <p:grpSpPr bwMode="auto">
          <a:xfrm>
            <a:off x="9945689" y="2565401"/>
            <a:ext cx="211137" cy="219075"/>
            <a:chOff x="3936" y="2011"/>
            <a:chExt cx="109" cy="112"/>
          </a:xfrm>
        </p:grpSpPr>
        <p:sp>
          <p:nvSpPr>
            <p:cNvPr id="16397" name="Rectangle 25">
              <a:extLst>
                <a:ext uri="{FF2B5EF4-FFF2-40B4-BE49-F238E27FC236}">
                  <a16:creationId xmlns:a16="http://schemas.microsoft.com/office/drawing/2014/main" id="{8ADA08EA-EBDD-4BAE-B972-1D641EC38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6398" name="Rectangle 26">
              <a:extLst>
                <a:ext uri="{FF2B5EF4-FFF2-40B4-BE49-F238E27FC236}">
                  <a16:creationId xmlns:a16="http://schemas.microsoft.com/office/drawing/2014/main" id="{B1B736FA-F856-08CD-E7F1-DC965F02E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6399" name="Group 27">
              <a:extLst>
                <a:ext uri="{FF2B5EF4-FFF2-40B4-BE49-F238E27FC236}">
                  <a16:creationId xmlns:a16="http://schemas.microsoft.com/office/drawing/2014/main" id="{ED0B9B7B-552A-4AE3-D291-9B0CD5A343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16400" name="Line 28">
                <a:extLst>
                  <a:ext uri="{FF2B5EF4-FFF2-40B4-BE49-F238E27FC236}">
                    <a16:creationId xmlns:a16="http://schemas.microsoft.com/office/drawing/2014/main" id="{18C5F0F2-27D0-445B-361E-CEFEDED0A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401" name="AutoShape 29">
                <a:extLst>
                  <a:ext uri="{FF2B5EF4-FFF2-40B4-BE49-F238E27FC236}">
                    <a16:creationId xmlns:a16="http://schemas.microsoft.com/office/drawing/2014/main" id="{C64976FC-7724-C600-BE36-704F62972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16396" name="Text Box 30">
            <a:extLst>
              <a:ext uri="{FF2B5EF4-FFF2-40B4-BE49-F238E27FC236}">
                <a16:creationId xmlns:a16="http://schemas.microsoft.com/office/drawing/2014/main" id="{BF8FC38D-3F02-06BD-FE04-E563AD68A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4" y="2493964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97E8EF77-AB5C-09AA-691B-56BCC7F7C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3DC494D9-6D02-D6ED-1B22-39253439B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towards a remote destination</a:t>
            </a:r>
          </a:p>
          <a:p>
            <a:pPr eaLnBrk="1" hangingPunct="1"/>
            <a:endParaRPr lang="it-IT" altLang="it-IT"/>
          </a:p>
          <a:p>
            <a:pPr eaLnBrk="1" hangingPunct="1"/>
            <a:endParaRPr lang="it-IT" altLang="it-IT"/>
          </a:p>
          <a:p>
            <a:pPr eaLnBrk="1" hangingPunct="1"/>
            <a:endParaRPr lang="it-IT" altLang="it-IT"/>
          </a:p>
          <a:p>
            <a:pPr eaLnBrk="1" hangingPunct="1"/>
            <a:endParaRPr lang="it-IT" altLang="it-IT"/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what’s going on?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3E4684-0055-F030-C787-960206AB6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CD350E-37C8-67DF-A3DC-615A8F6975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17414" name="Group 4">
            <a:extLst>
              <a:ext uri="{FF2B5EF4-FFF2-40B4-BE49-F238E27FC236}">
                <a16:creationId xmlns:a16="http://schemas.microsoft.com/office/drawing/2014/main" id="{E777BC20-1461-F662-2BF4-231A75DE5E87}"/>
              </a:ext>
            </a:extLst>
          </p:cNvPr>
          <p:cNvGrpSpPr>
            <a:grpSpLocks/>
          </p:cNvGrpSpPr>
          <p:nvPr/>
        </p:nvGrpSpPr>
        <p:grpSpPr bwMode="auto">
          <a:xfrm>
            <a:off x="1643064" y="2781300"/>
            <a:ext cx="8910637" cy="1727200"/>
            <a:chOff x="315" y="1162"/>
            <a:chExt cx="5613" cy="2631"/>
          </a:xfrm>
        </p:grpSpPr>
        <p:sp>
          <p:nvSpPr>
            <p:cNvPr id="17437" name="Rectangle 5">
              <a:extLst>
                <a:ext uri="{FF2B5EF4-FFF2-40B4-BE49-F238E27FC236}">
                  <a16:creationId xmlns:a16="http://schemas.microsoft.com/office/drawing/2014/main" id="{39653BC1-DC63-44F3-4940-41FB76A1E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17438" name="Text Box 6">
              <a:extLst>
                <a:ext uri="{FF2B5EF4-FFF2-40B4-BE49-F238E27FC236}">
                  <a16:creationId xmlns:a16="http://schemas.microsoft.com/office/drawing/2014/main" id="{2E81FB58-170C-1830-04B1-F455802F2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r4:~# ping </a:t>
              </a:r>
              <a:r>
                <a:rPr lang="en-US" altLang="it-IT" b="1">
                  <a:solidFill>
                    <a:schemeClr val="tx2"/>
                  </a:solidFill>
                  <a:latin typeface="Lucida Console" panose="020B0609040504020204" pitchFamily="49" charset="0"/>
                </a:rPr>
                <a:t>100.1.2.1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connect: Network is unreachable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r4:~# </a:t>
              </a:r>
              <a:r>
                <a:rPr lang="it-IT" altLang="it-IT" b="1"/>
                <a:t>█</a:t>
              </a:r>
            </a:p>
          </p:txBody>
        </p:sp>
      </p:grpSp>
      <p:sp>
        <p:nvSpPr>
          <p:cNvPr id="17415" name="AutoShape 7">
            <a:extLst>
              <a:ext uri="{FF2B5EF4-FFF2-40B4-BE49-F238E27FC236}">
                <a16:creationId xmlns:a16="http://schemas.microsoft.com/office/drawing/2014/main" id="{B2760C0C-AE35-177F-CEE6-B99478EB0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2493964"/>
            <a:ext cx="89106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7416" name="Group 8">
            <a:extLst>
              <a:ext uri="{FF2B5EF4-FFF2-40B4-BE49-F238E27FC236}">
                <a16:creationId xmlns:a16="http://schemas.microsoft.com/office/drawing/2014/main" id="{CDC50886-AAB2-8D16-7468-D0BBF417DC88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565401"/>
            <a:ext cx="222250" cy="225425"/>
            <a:chOff x="2440" y="2568"/>
            <a:chExt cx="151" cy="152"/>
          </a:xfrm>
        </p:grpSpPr>
        <p:sp>
          <p:nvSpPr>
            <p:cNvPr id="17434" name="Oval 9">
              <a:extLst>
                <a:ext uri="{FF2B5EF4-FFF2-40B4-BE49-F238E27FC236}">
                  <a16:creationId xmlns:a16="http://schemas.microsoft.com/office/drawing/2014/main" id="{0740CE5E-D3C9-6697-C06F-4D219EE21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35" name="Oval 10">
              <a:extLst>
                <a:ext uri="{FF2B5EF4-FFF2-40B4-BE49-F238E27FC236}">
                  <a16:creationId xmlns:a16="http://schemas.microsoft.com/office/drawing/2014/main" id="{4FDD5EBB-382A-1DF5-26BF-6CAC51015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36" name="AutoShape 11">
              <a:extLst>
                <a:ext uri="{FF2B5EF4-FFF2-40B4-BE49-F238E27FC236}">
                  <a16:creationId xmlns:a16="http://schemas.microsoft.com/office/drawing/2014/main" id="{EE315DDF-9F6C-6308-537F-AF63876705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17417" name="Group 12">
            <a:extLst>
              <a:ext uri="{FF2B5EF4-FFF2-40B4-BE49-F238E27FC236}">
                <a16:creationId xmlns:a16="http://schemas.microsoft.com/office/drawing/2014/main" id="{3CF263F7-8BD1-009A-1DB7-B6940623054E}"/>
              </a:ext>
            </a:extLst>
          </p:cNvPr>
          <p:cNvGrpSpPr>
            <a:grpSpLocks/>
          </p:cNvGrpSpPr>
          <p:nvPr/>
        </p:nvGrpSpPr>
        <p:grpSpPr bwMode="auto">
          <a:xfrm>
            <a:off x="9690100" y="2566989"/>
            <a:ext cx="215900" cy="225425"/>
            <a:chOff x="3359" y="2621"/>
            <a:chExt cx="138" cy="145"/>
          </a:xfrm>
        </p:grpSpPr>
        <p:sp>
          <p:nvSpPr>
            <p:cNvPr id="17431" name="Rectangle 13">
              <a:extLst>
                <a:ext uri="{FF2B5EF4-FFF2-40B4-BE49-F238E27FC236}">
                  <a16:creationId xmlns:a16="http://schemas.microsoft.com/office/drawing/2014/main" id="{C7B1076E-3423-62DE-142A-8BCAE9EF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32" name="Rectangle 14">
              <a:extLst>
                <a:ext uri="{FF2B5EF4-FFF2-40B4-BE49-F238E27FC236}">
                  <a16:creationId xmlns:a16="http://schemas.microsoft.com/office/drawing/2014/main" id="{4959300C-3B6E-C41D-13AC-745AAE451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33" name="Line 15">
              <a:extLst>
                <a:ext uri="{FF2B5EF4-FFF2-40B4-BE49-F238E27FC236}">
                  <a16:creationId xmlns:a16="http://schemas.microsoft.com/office/drawing/2014/main" id="{6D9B5DF8-63B6-03EC-43BC-2F85E6B6927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418" name="Group 16">
            <a:extLst>
              <a:ext uri="{FF2B5EF4-FFF2-40B4-BE49-F238E27FC236}">
                <a16:creationId xmlns:a16="http://schemas.microsoft.com/office/drawing/2014/main" id="{B0ED694A-FD66-BFE5-DA8C-0C3E3E5FB152}"/>
              </a:ext>
            </a:extLst>
          </p:cNvPr>
          <p:cNvGrpSpPr>
            <a:grpSpLocks/>
          </p:cNvGrpSpPr>
          <p:nvPr/>
        </p:nvGrpSpPr>
        <p:grpSpPr bwMode="auto">
          <a:xfrm>
            <a:off x="10194925" y="2566989"/>
            <a:ext cx="215900" cy="225425"/>
            <a:chOff x="3359" y="2621"/>
            <a:chExt cx="138" cy="145"/>
          </a:xfrm>
        </p:grpSpPr>
        <p:sp>
          <p:nvSpPr>
            <p:cNvPr id="17426" name="Rectangle 17">
              <a:extLst>
                <a:ext uri="{FF2B5EF4-FFF2-40B4-BE49-F238E27FC236}">
                  <a16:creationId xmlns:a16="http://schemas.microsoft.com/office/drawing/2014/main" id="{EB13C5C8-E805-EB53-A66A-B1D6C1DA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27" name="Rectangle 18">
              <a:extLst>
                <a:ext uri="{FF2B5EF4-FFF2-40B4-BE49-F238E27FC236}">
                  <a16:creationId xmlns:a16="http://schemas.microsoft.com/office/drawing/2014/main" id="{DA4CAC10-0F6F-7FDD-D900-6D80CD07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7428" name="Group 19">
              <a:extLst>
                <a:ext uri="{FF2B5EF4-FFF2-40B4-BE49-F238E27FC236}">
                  <a16:creationId xmlns:a16="http://schemas.microsoft.com/office/drawing/2014/main" id="{5FE79E19-8ED5-3198-16B0-07452102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17429" name="Line 20">
                <a:extLst>
                  <a:ext uri="{FF2B5EF4-FFF2-40B4-BE49-F238E27FC236}">
                    <a16:creationId xmlns:a16="http://schemas.microsoft.com/office/drawing/2014/main" id="{B8F4326A-4818-0524-3C02-893EDD959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30" name="Line 21">
                <a:extLst>
                  <a:ext uri="{FF2B5EF4-FFF2-40B4-BE49-F238E27FC236}">
                    <a16:creationId xmlns:a16="http://schemas.microsoft.com/office/drawing/2014/main" id="{8F1882BB-DE07-DF2D-30EF-9C5C6B461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7419" name="Group 22">
            <a:extLst>
              <a:ext uri="{FF2B5EF4-FFF2-40B4-BE49-F238E27FC236}">
                <a16:creationId xmlns:a16="http://schemas.microsoft.com/office/drawing/2014/main" id="{2C4435CC-1B02-01BE-CD75-24FF88275438}"/>
              </a:ext>
            </a:extLst>
          </p:cNvPr>
          <p:cNvGrpSpPr>
            <a:grpSpLocks/>
          </p:cNvGrpSpPr>
          <p:nvPr/>
        </p:nvGrpSpPr>
        <p:grpSpPr bwMode="auto">
          <a:xfrm>
            <a:off x="9945689" y="2565401"/>
            <a:ext cx="211137" cy="219075"/>
            <a:chOff x="3936" y="2011"/>
            <a:chExt cx="109" cy="112"/>
          </a:xfrm>
        </p:grpSpPr>
        <p:sp>
          <p:nvSpPr>
            <p:cNvPr id="17421" name="Rectangle 23">
              <a:extLst>
                <a:ext uri="{FF2B5EF4-FFF2-40B4-BE49-F238E27FC236}">
                  <a16:creationId xmlns:a16="http://schemas.microsoft.com/office/drawing/2014/main" id="{1B6BE720-D43F-C7DF-16D5-C8414A7A8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7422" name="Rectangle 24">
              <a:extLst>
                <a:ext uri="{FF2B5EF4-FFF2-40B4-BE49-F238E27FC236}">
                  <a16:creationId xmlns:a16="http://schemas.microsoft.com/office/drawing/2014/main" id="{D8E6E87D-925E-BA0F-DD39-8180298DC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7423" name="Group 25">
              <a:extLst>
                <a:ext uri="{FF2B5EF4-FFF2-40B4-BE49-F238E27FC236}">
                  <a16:creationId xmlns:a16="http://schemas.microsoft.com/office/drawing/2014/main" id="{F50CEBCD-9CBF-5775-DEBA-F15D74A53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17424" name="Line 26">
                <a:extLst>
                  <a:ext uri="{FF2B5EF4-FFF2-40B4-BE49-F238E27FC236}">
                    <a16:creationId xmlns:a16="http://schemas.microsoft.com/office/drawing/2014/main" id="{5C6FA4DC-D304-8023-01B2-59F62DF981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425" name="AutoShape 27">
                <a:extLst>
                  <a:ext uri="{FF2B5EF4-FFF2-40B4-BE49-F238E27FC236}">
                    <a16:creationId xmlns:a16="http://schemas.microsoft.com/office/drawing/2014/main" id="{1464DA18-BA21-8481-E5DD-53236CCB8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17420" name="Text Box 28">
            <a:extLst>
              <a:ext uri="{FF2B5EF4-FFF2-40B4-BE49-F238E27FC236}">
                <a16:creationId xmlns:a16="http://schemas.microsoft.com/office/drawing/2014/main" id="{1C6DE67D-E16A-1F3E-097A-20C5E6DA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4" y="2493964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4F9DC221-C660-B8AE-7AAB-591945FCE3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examining the kernel routing table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1AFB6F78-47D1-80FA-CD80-1FCDCF37B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 err="1"/>
              <a:t>since</a:t>
            </a:r>
            <a:r>
              <a:rPr lang="it-IT" altLang="it-IT" dirty="0"/>
              <a:t> no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daemon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currently</a:t>
            </a:r>
            <a:r>
              <a:rPr lang="it-IT" altLang="it-IT" dirty="0"/>
              <a:t> running, </a:t>
            </a:r>
            <a:r>
              <a:rPr lang="it-IT" altLang="it-IT" dirty="0" err="1"/>
              <a:t>only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known</a:t>
            </a:r>
            <a:r>
              <a:rPr lang="it-IT" altLang="it-IT" dirty="0"/>
              <a:t> to the router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9BDEB9-D146-E174-8E7A-07B87E0C3A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E5EBDF-E844-1D6E-52F1-047362C4A7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18438" name="Group 4">
            <a:extLst>
              <a:ext uri="{FF2B5EF4-FFF2-40B4-BE49-F238E27FC236}">
                <a16:creationId xmlns:a16="http://schemas.microsoft.com/office/drawing/2014/main" id="{8127D0C5-B36E-26A6-BC40-E3A6DF004270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2060576"/>
            <a:ext cx="9702800" cy="2303463"/>
            <a:chOff x="315" y="1162"/>
            <a:chExt cx="5613" cy="2631"/>
          </a:xfrm>
        </p:grpSpPr>
        <p:sp>
          <p:nvSpPr>
            <p:cNvPr id="18461" name="Rectangle 5">
              <a:extLst>
                <a:ext uri="{FF2B5EF4-FFF2-40B4-BE49-F238E27FC236}">
                  <a16:creationId xmlns:a16="http://schemas.microsoft.com/office/drawing/2014/main" id="{8668062E-40A8-AB67-2DA9-4BE777D24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18462" name="Text Box 6">
              <a:extLst>
                <a:ext uri="{FF2B5EF4-FFF2-40B4-BE49-F238E27FC236}">
                  <a16:creationId xmlns:a16="http://schemas.microsoft.com/office/drawing/2014/main" id="{32CB3FBE-0BB6-6FBD-002C-6F8D02BCA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root@r4:/# route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100.1.0.12      0.0.0.0         255.255.255.252 U     0      0        0 eth3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100.1.0.16      0.0.0.0         255.255.255.252 U     0      0        0 eth2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100.1.4.0       0.0.0.0         255.255.255.0   U     0      0        0 eth1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100.2.0.0       0.0.0.0         255.255.255.252 U     0      0        0 eth0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root@r4:/# </a:t>
              </a:r>
            </a:p>
          </p:txBody>
        </p:sp>
      </p:grpSp>
      <p:sp>
        <p:nvSpPr>
          <p:cNvPr id="18439" name="AutoShape 7">
            <a:extLst>
              <a:ext uri="{FF2B5EF4-FFF2-40B4-BE49-F238E27FC236}">
                <a16:creationId xmlns:a16="http://schemas.microsoft.com/office/drawing/2014/main" id="{2631AC26-6E31-3E27-1494-1517F850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1773239"/>
            <a:ext cx="9702800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8440" name="Group 8">
            <a:extLst>
              <a:ext uri="{FF2B5EF4-FFF2-40B4-BE49-F238E27FC236}">
                <a16:creationId xmlns:a16="http://schemas.microsoft.com/office/drawing/2014/main" id="{F1949BCE-D8DF-A225-9E3F-451E2ABC761E}"/>
              </a:ext>
            </a:extLst>
          </p:cNvPr>
          <p:cNvGrpSpPr>
            <a:grpSpLocks/>
          </p:cNvGrpSpPr>
          <p:nvPr/>
        </p:nvGrpSpPr>
        <p:grpSpPr bwMode="auto">
          <a:xfrm>
            <a:off x="1354139" y="1844676"/>
            <a:ext cx="223837" cy="225425"/>
            <a:chOff x="2440" y="2568"/>
            <a:chExt cx="151" cy="152"/>
          </a:xfrm>
        </p:grpSpPr>
        <p:sp>
          <p:nvSpPr>
            <p:cNvPr id="18458" name="Oval 9">
              <a:extLst>
                <a:ext uri="{FF2B5EF4-FFF2-40B4-BE49-F238E27FC236}">
                  <a16:creationId xmlns:a16="http://schemas.microsoft.com/office/drawing/2014/main" id="{D02A43EE-5755-5F90-A266-0D099C053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59" name="Oval 10">
              <a:extLst>
                <a:ext uri="{FF2B5EF4-FFF2-40B4-BE49-F238E27FC236}">
                  <a16:creationId xmlns:a16="http://schemas.microsoft.com/office/drawing/2014/main" id="{7F76F7EB-E08B-9B66-0D08-26F0FAA3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60" name="AutoShape 11">
              <a:extLst>
                <a:ext uri="{FF2B5EF4-FFF2-40B4-BE49-F238E27FC236}">
                  <a16:creationId xmlns:a16="http://schemas.microsoft.com/office/drawing/2014/main" id="{C32B99DF-4233-CD77-5556-6A4D4A5173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18441" name="Group 12">
            <a:extLst>
              <a:ext uri="{FF2B5EF4-FFF2-40B4-BE49-F238E27FC236}">
                <a16:creationId xmlns:a16="http://schemas.microsoft.com/office/drawing/2014/main" id="{0A684382-1988-60ED-A042-E981E0BAF2AD}"/>
              </a:ext>
            </a:extLst>
          </p:cNvPr>
          <p:cNvGrpSpPr>
            <a:grpSpLocks/>
          </p:cNvGrpSpPr>
          <p:nvPr/>
        </p:nvGrpSpPr>
        <p:grpSpPr bwMode="auto">
          <a:xfrm>
            <a:off x="10083800" y="1846264"/>
            <a:ext cx="215900" cy="225425"/>
            <a:chOff x="3359" y="2621"/>
            <a:chExt cx="138" cy="145"/>
          </a:xfrm>
        </p:grpSpPr>
        <p:sp>
          <p:nvSpPr>
            <p:cNvPr id="18455" name="Rectangle 13">
              <a:extLst>
                <a:ext uri="{FF2B5EF4-FFF2-40B4-BE49-F238E27FC236}">
                  <a16:creationId xmlns:a16="http://schemas.microsoft.com/office/drawing/2014/main" id="{B2E91B98-2495-6795-003A-0C51CEEBF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56" name="Rectangle 14">
              <a:extLst>
                <a:ext uri="{FF2B5EF4-FFF2-40B4-BE49-F238E27FC236}">
                  <a16:creationId xmlns:a16="http://schemas.microsoft.com/office/drawing/2014/main" id="{69F636A4-2B84-1D29-35AC-3C640E328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57" name="Line 15">
              <a:extLst>
                <a:ext uri="{FF2B5EF4-FFF2-40B4-BE49-F238E27FC236}">
                  <a16:creationId xmlns:a16="http://schemas.microsoft.com/office/drawing/2014/main" id="{1EAAC528-79E2-0F67-0D97-7224218CB5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442" name="Group 16">
            <a:extLst>
              <a:ext uri="{FF2B5EF4-FFF2-40B4-BE49-F238E27FC236}">
                <a16:creationId xmlns:a16="http://schemas.microsoft.com/office/drawing/2014/main" id="{05B7C5A4-BE28-3423-49D5-F9D83215B894}"/>
              </a:ext>
            </a:extLst>
          </p:cNvPr>
          <p:cNvGrpSpPr>
            <a:grpSpLocks/>
          </p:cNvGrpSpPr>
          <p:nvPr/>
        </p:nvGrpSpPr>
        <p:grpSpPr bwMode="auto">
          <a:xfrm>
            <a:off x="10588625" y="1846264"/>
            <a:ext cx="215900" cy="225425"/>
            <a:chOff x="3359" y="2621"/>
            <a:chExt cx="138" cy="145"/>
          </a:xfrm>
        </p:grpSpPr>
        <p:sp>
          <p:nvSpPr>
            <p:cNvPr id="18450" name="Rectangle 17">
              <a:extLst>
                <a:ext uri="{FF2B5EF4-FFF2-40B4-BE49-F238E27FC236}">
                  <a16:creationId xmlns:a16="http://schemas.microsoft.com/office/drawing/2014/main" id="{80A5CB48-538E-E0C1-94A3-E6EE6315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51" name="Rectangle 18">
              <a:extLst>
                <a:ext uri="{FF2B5EF4-FFF2-40B4-BE49-F238E27FC236}">
                  <a16:creationId xmlns:a16="http://schemas.microsoft.com/office/drawing/2014/main" id="{6ABF9CA5-0222-307F-EA60-46F05D720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8452" name="Group 19">
              <a:extLst>
                <a:ext uri="{FF2B5EF4-FFF2-40B4-BE49-F238E27FC236}">
                  <a16:creationId xmlns:a16="http://schemas.microsoft.com/office/drawing/2014/main" id="{27BE8DD3-203D-7AF4-BF3C-99A53CC21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18453" name="Line 20">
                <a:extLst>
                  <a:ext uri="{FF2B5EF4-FFF2-40B4-BE49-F238E27FC236}">
                    <a16:creationId xmlns:a16="http://schemas.microsoft.com/office/drawing/2014/main" id="{D24765E0-98A5-004C-00D3-240035423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54" name="Line 21">
                <a:extLst>
                  <a:ext uri="{FF2B5EF4-FFF2-40B4-BE49-F238E27FC236}">
                    <a16:creationId xmlns:a16="http://schemas.microsoft.com/office/drawing/2014/main" id="{0B5AEB0B-0F1E-3375-4D85-FD8430718D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8443" name="Group 22">
            <a:extLst>
              <a:ext uri="{FF2B5EF4-FFF2-40B4-BE49-F238E27FC236}">
                <a16:creationId xmlns:a16="http://schemas.microsoft.com/office/drawing/2014/main" id="{FB701643-9F2D-5DEA-B488-7079DFBE6639}"/>
              </a:ext>
            </a:extLst>
          </p:cNvPr>
          <p:cNvGrpSpPr>
            <a:grpSpLocks/>
          </p:cNvGrpSpPr>
          <p:nvPr/>
        </p:nvGrpSpPr>
        <p:grpSpPr bwMode="auto">
          <a:xfrm>
            <a:off x="10337801" y="1844676"/>
            <a:ext cx="212725" cy="219075"/>
            <a:chOff x="3936" y="2011"/>
            <a:chExt cx="109" cy="112"/>
          </a:xfrm>
        </p:grpSpPr>
        <p:sp>
          <p:nvSpPr>
            <p:cNvPr id="18445" name="Rectangle 23">
              <a:extLst>
                <a:ext uri="{FF2B5EF4-FFF2-40B4-BE49-F238E27FC236}">
                  <a16:creationId xmlns:a16="http://schemas.microsoft.com/office/drawing/2014/main" id="{6B4E4B9F-880F-1B9C-9EA7-2A00F980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8446" name="Rectangle 24">
              <a:extLst>
                <a:ext uri="{FF2B5EF4-FFF2-40B4-BE49-F238E27FC236}">
                  <a16:creationId xmlns:a16="http://schemas.microsoft.com/office/drawing/2014/main" id="{C782F2F9-D233-7B55-03C1-013B7C9E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8447" name="Group 25">
              <a:extLst>
                <a:ext uri="{FF2B5EF4-FFF2-40B4-BE49-F238E27FC236}">
                  <a16:creationId xmlns:a16="http://schemas.microsoft.com/office/drawing/2014/main" id="{E5756DD7-B6A4-458B-2A9A-F0DA53A755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18448" name="Line 26">
                <a:extLst>
                  <a:ext uri="{FF2B5EF4-FFF2-40B4-BE49-F238E27FC236}">
                    <a16:creationId xmlns:a16="http://schemas.microsoft.com/office/drawing/2014/main" id="{5398E412-1E97-9C62-B5C8-5C6EC110A4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449" name="AutoShape 27">
                <a:extLst>
                  <a:ext uri="{FF2B5EF4-FFF2-40B4-BE49-F238E27FC236}">
                    <a16:creationId xmlns:a16="http://schemas.microsoft.com/office/drawing/2014/main" id="{37CB33FE-6759-F6F4-E036-8BACA8227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18444" name="Text Box 28">
            <a:extLst>
              <a:ext uri="{FF2B5EF4-FFF2-40B4-BE49-F238E27FC236}">
                <a16:creationId xmlns:a16="http://schemas.microsoft.com/office/drawing/2014/main" id="{FD8998F5-D4C9-DEF0-B34F-118B86727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9" y="1773239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0">
            <a:extLst>
              <a:ext uri="{FF2B5EF4-FFF2-40B4-BE49-F238E27FC236}">
                <a16:creationId xmlns:a16="http://schemas.microsoft.com/office/drawing/2014/main" id="{2CA63728-E3F9-3486-BDB8-2F08210CD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starting the routing daemons</a:t>
            </a:r>
          </a:p>
        </p:txBody>
      </p:sp>
      <p:sp>
        <p:nvSpPr>
          <p:cNvPr id="19461" name="Rectangle 31">
            <a:extLst>
              <a:ext uri="{FF2B5EF4-FFF2-40B4-BE49-F238E27FC236}">
                <a16:creationId xmlns:a16="http://schemas.microsoft.com/office/drawing/2014/main" id="{519781D2-325B-178D-BB10-29A36D964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on </a:t>
            </a:r>
            <a:r>
              <a:rPr lang="it-IT" altLang="it-IT" dirty="0" err="1"/>
              <a:t>each</a:t>
            </a:r>
            <a:r>
              <a:rPr lang="it-IT" altLang="it-IT" dirty="0"/>
              <a:t> router (</a:t>
            </a:r>
            <a:r>
              <a:rPr lang="it-IT" altLang="it-IT" dirty="0" err="1"/>
              <a:t>but</a:t>
            </a:r>
            <a:r>
              <a:rPr lang="it-IT" altLang="it-IT" dirty="0"/>
              <a:t>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 </a:t>
            </a:r>
            <a:r>
              <a:rPr lang="it-IT" altLang="it-IT" dirty="0" err="1"/>
              <a:t>issue</a:t>
            </a:r>
            <a:r>
              <a:rPr lang="it-IT" altLang="it-IT" dirty="0"/>
              <a:t> the following </a:t>
            </a:r>
            <a:r>
              <a:rPr lang="it-IT" altLang="it-IT" dirty="0" err="1"/>
              <a:t>command</a:t>
            </a:r>
            <a:r>
              <a:rPr lang="it-IT" altLang="it-IT" dirty="0"/>
              <a:t>: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EB3343-4963-CBFE-69B2-6DD7BA06A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54E2FAC-F67A-324B-818A-96A291AE23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9485" name="Rectangle 5">
            <a:extLst>
              <a:ext uri="{FF2B5EF4-FFF2-40B4-BE49-F238E27FC236}">
                <a16:creationId xmlns:a16="http://schemas.microsoft.com/office/drawing/2014/main" id="{45F69684-F8D2-E0DA-31B7-56FCC1449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4" y="4148139"/>
            <a:ext cx="7426325" cy="1368425"/>
          </a:xfrm>
          <a:prstGeom prst="rect">
            <a:avLst/>
          </a:prstGeom>
          <a:noFill/>
          <a:ln w="38100">
            <a:solidFill>
              <a:srgbClr val="0095B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t-IT" altLang="it-IT"/>
          </a:p>
        </p:txBody>
      </p:sp>
      <p:sp>
        <p:nvSpPr>
          <p:cNvPr id="19486" name="Text Box 6">
            <a:extLst>
              <a:ext uri="{FF2B5EF4-FFF2-40B4-BE49-F238E27FC236}">
                <a16:creationId xmlns:a16="http://schemas.microsoft.com/office/drawing/2014/main" id="{9BC0E7B8-E169-F0F1-C630-804C3D5C9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4149726"/>
            <a:ext cx="75612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0" rIns="72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000" b="1">
                <a:latin typeface="Lucida Console" panose="020B0609040504020204" pitchFamily="49" charset="0"/>
              </a:rPr>
              <a:t>r4:~# /etc/init.d/frr start</a:t>
            </a:r>
          </a:p>
          <a:p>
            <a:pPr eaLnBrk="1" hangingPunct="1"/>
            <a:r>
              <a:rPr lang="it-IT" altLang="it-IT" sz="2000" b="1">
                <a:latin typeface="Lucida Console" panose="020B0609040504020204" pitchFamily="49" charset="0"/>
              </a:rPr>
              <a:t>[ </a:t>
            </a:r>
            <a:r>
              <a:rPr lang="it-IT" altLang="it-IT" sz="2000" b="1">
                <a:solidFill>
                  <a:srgbClr val="00CC00"/>
                </a:solidFill>
                <a:latin typeface="Lucida Console" panose="020B0609040504020204" pitchFamily="49" charset="0"/>
              </a:rPr>
              <a:t>ok</a:t>
            </a:r>
            <a:r>
              <a:rPr lang="it-IT" altLang="it-IT" sz="2000" b="1">
                <a:latin typeface="Lucida Console" panose="020B0609040504020204" pitchFamily="49" charset="0"/>
              </a:rPr>
              <a:t> ] Started watchfrr.</a:t>
            </a:r>
          </a:p>
          <a:p>
            <a:pPr eaLnBrk="1" hangingPunct="1"/>
            <a:r>
              <a:rPr lang="it-IT" altLang="it-IT" sz="2000" b="1">
                <a:latin typeface="Lucida Console" panose="020B0609040504020204" pitchFamily="49" charset="0"/>
              </a:rPr>
              <a:t>r4:~# </a:t>
            </a:r>
            <a:r>
              <a:rPr lang="it-IT" altLang="it-IT" sz="2000" b="1"/>
              <a:t>█</a:t>
            </a:r>
          </a:p>
        </p:txBody>
      </p:sp>
      <p:sp>
        <p:nvSpPr>
          <p:cNvPr id="19463" name="AutoShape 7">
            <a:extLst>
              <a:ext uri="{FF2B5EF4-FFF2-40B4-BE49-F238E27FC236}">
                <a16:creationId xmlns:a16="http://schemas.microsoft.com/office/drawing/2014/main" id="{A9195072-B368-07AC-3142-0C861F6B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3860801"/>
            <a:ext cx="7499350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9464" name="Group 8">
            <a:extLst>
              <a:ext uri="{FF2B5EF4-FFF2-40B4-BE49-F238E27FC236}">
                <a16:creationId xmlns:a16="http://schemas.microsoft.com/office/drawing/2014/main" id="{418E6DBE-6EA0-3E10-1170-74B9BAE27012}"/>
              </a:ext>
            </a:extLst>
          </p:cNvPr>
          <p:cNvGrpSpPr>
            <a:grpSpLocks/>
          </p:cNvGrpSpPr>
          <p:nvPr/>
        </p:nvGrpSpPr>
        <p:grpSpPr bwMode="auto">
          <a:xfrm>
            <a:off x="2665414" y="3932239"/>
            <a:ext cx="223837" cy="225425"/>
            <a:chOff x="2440" y="2568"/>
            <a:chExt cx="151" cy="152"/>
          </a:xfrm>
        </p:grpSpPr>
        <p:sp>
          <p:nvSpPr>
            <p:cNvPr id="19482" name="Oval 9">
              <a:extLst>
                <a:ext uri="{FF2B5EF4-FFF2-40B4-BE49-F238E27FC236}">
                  <a16:creationId xmlns:a16="http://schemas.microsoft.com/office/drawing/2014/main" id="{4340BC28-8B7E-49E9-B83D-9760C36B9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83" name="Oval 10">
              <a:extLst>
                <a:ext uri="{FF2B5EF4-FFF2-40B4-BE49-F238E27FC236}">
                  <a16:creationId xmlns:a16="http://schemas.microsoft.com/office/drawing/2014/main" id="{53566F30-2267-BF61-B2B4-F87F344BE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84" name="AutoShape 11">
              <a:extLst>
                <a:ext uri="{FF2B5EF4-FFF2-40B4-BE49-F238E27FC236}">
                  <a16:creationId xmlns:a16="http://schemas.microsoft.com/office/drawing/2014/main" id="{5DD5DA4D-BAAC-36E8-F16F-05A94B8949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19465" name="Group 12">
            <a:extLst>
              <a:ext uri="{FF2B5EF4-FFF2-40B4-BE49-F238E27FC236}">
                <a16:creationId xmlns:a16="http://schemas.microsoft.com/office/drawing/2014/main" id="{7F9BCC2C-E8BB-2B92-8947-6674A56BF8C4}"/>
              </a:ext>
            </a:extLst>
          </p:cNvPr>
          <p:cNvGrpSpPr>
            <a:grpSpLocks/>
          </p:cNvGrpSpPr>
          <p:nvPr/>
        </p:nvGrpSpPr>
        <p:grpSpPr bwMode="auto">
          <a:xfrm>
            <a:off x="9191625" y="3933826"/>
            <a:ext cx="215900" cy="225425"/>
            <a:chOff x="3359" y="2621"/>
            <a:chExt cx="138" cy="145"/>
          </a:xfrm>
        </p:grpSpPr>
        <p:sp>
          <p:nvSpPr>
            <p:cNvPr id="19479" name="Rectangle 13">
              <a:extLst>
                <a:ext uri="{FF2B5EF4-FFF2-40B4-BE49-F238E27FC236}">
                  <a16:creationId xmlns:a16="http://schemas.microsoft.com/office/drawing/2014/main" id="{C7FD3DD5-470C-6AC9-643F-E631153DF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80" name="Rectangle 14">
              <a:extLst>
                <a:ext uri="{FF2B5EF4-FFF2-40B4-BE49-F238E27FC236}">
                  <a16:creationId xmlns:a16="http://schemas.microsoft.com/office/drawing/2014/main" id="{7C0923A9-FBCE-8126-BCBE-B69980742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81" name="Line 15">
              <a:extLst>
                <a:ext uri="{FF2B5EF4-FFF2-40B4-BE49-F238E27FC236}">
                  <a16:creationId xmlns:a16="http://schemas.microsoft.com/office/drawing/2014/main" id="{2BBCA424-5AEF-F3FD-9F79-45950672FA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9466" name="Group 16">
            <a:extLst>
              <a:ext uri="{FF2B5EF4-FFF2-40B4-BE49-F238E27FC236}">
                <a16:creationId xmlns:a16="http://schemas.microsoft.com/office/drawing/2014/main" id="{7B3F4C15-09A1-1C9A-9B96-59385D2DD49C}"/>
              </a:ext>
            </a:extLst>
          </p:cNvPr>
          <p:cNvGrpSpPr>
            <a:grpSpLocks/>
          </p:cNvGrpSpPr>
          <p:nvPr/>
        </p:nvGrpSpPr>
        <p:grpSpPr bwMode="auto">
          <a:xfrm>
            <a:off x="9696450" y="3933826"/>
            <a:ext cx="215900" cy="225425"/>
            <a:chOff x="3359" y="2621"/>
            <a:chExt cx="138" cy="145"/>
          </a:xfrm>
        </p:grpSpPr>
        <p:sp>
          <p:nvSpPr>
            <p:cNvPr id="19474" name="Rectangle 17">
              <a:extLst>
                <a:ext uri="{FF2B5EF4-FFF2-40B4-BE49-F238E27FC236}">
                  <a16:creationId xmlns:a16="http://schemas.microsoft.com/office/drawing/2014/main" id="{1A1D6D49-552E-D774-4926-8178EDDB5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75" name="Rectangle 18">
              <a:extLst>
                <a:ext uri="{FF2B5EF4-FFF2-40B4-BE49-F238E27FC236}">
                  <a16:creationId xmlns:a16="http://schemas.microsoft.com/office/drawing/2014/main" id="{18178643-7838-AD67-64ED-CE16CD74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9476" name="Group 19">
              <a:extLst>
                <a:ext uri="{FF2B5EF4-FFF2-40B4-BE49-F238E27FC236}">
                  <a16:creationId xmlns:a16="http://schemas.microsoft.com/office/drawing/2014/main" id="{C704E2C9-1C7B-0E80-FE38-4E712C446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19477" name="Line 20">
                <a:extLst>
                  <a:ext uri="{FF2B5EF4-FFF2-40B4-BE49-F238E27FC236}">
                    <a16:creationId xmlns:a16="http://schemas.microsoft.com/office/drawing/2014/main" id="{BA4DC534-83EB-8A51-83B3-CE20A6F55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8" name="Line 21">
                <a:extLst>
                  <a:ext uri="{FF2B5EF4-FFF2-40B4-BE49-F238E27FC236}">
                    <a16:creationId xmlns:a16="http://schemas.microsoft.com/office/drawing/2014/main" id="{CBDA64B6-7DFA-35BA-CFF2-4390C67FC7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19467" name="Group 22">
            <a:extLst>
              <a:ext uri="{FF2B5EF4-FFF2-40B4-BE49-F238E27FC236}">
                <a16:creationId xmlns:a16="http://schemas.microsoft.com/office/drawing/2014/main" id="{1D82D8F8-8BBF-BAA3-1D85-648433D34F95}"/>
              </a:ext>
            </a:extLst>
          </p:cNvPr>
          <p:cNvGrpSpPr>
            <a:grpSpLocks/>
          </p:cNvGrpSpPr>
          <p:nvPr/>
        </p:nvGrpSpPr>
        <p:grpSpPr bwMode="auto">
          <a:xfrm>
            <a:off x="9445626" y="3932239"/>
            <a:ext cx="212725" cy="219075"/>
            <a:chOff x="3936" y="2011"/>
            <a:chExt cx="109" cy="112"/>
          </a:xfrm>
        </p:grpSpPr>
        <p:sp>
          <p:nvSpPr>
            <p:cNvPr id="19469" name="Rectangle 23">
              <a:extLst>
                <a:ext uri="{FF2B5EF4-FFF2-40B4-BE49-F238E27FC236}">
                  <a16:creationId xmlns:a16="http://schemas.microsoft.com/office/drawing/2014/main" id="{7DFFD5B6-CDA6-45CF-2B63-066D7E6E0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9470" name="Rectangle 24">
              <a:extLst>
                <a:ext uri="{FF2B5EF4-FFF2-40B4-BE49-F238E27FC236}">
                  <a16:creationId xmlns:a16="http://schemas.microsoft.com/office/drawing/2014/main" id="{57F81559-9591-3799-8920-1C57F747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9471" name="Group 25">
              <a:extLst>
                <a:ext uri="{FF2B5EF4-FFF2-40B4-BE49-F238E27FC236}">
                  <a16:creationId xmlns:a16="http://schemas.microsoft.com/office/drawing/2014/main" id="{2AD94A50-00FF-9AB3-C682-E44839AAF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19472" name="Line 26">
                <a:extLst>
                  <a:ext uri="{FF2B5EF4-FFF2-40B4-BE49-F238E27FC236}">
                    <a16:creationId xmlns:a16="http://schemas.microsoft.com/office/drawing/2014/main" id="{B8AF5D8D-ADE3-8DA0-C95F-DDEF1E4E6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473" name="AutoShape 27">
                <a:extLst>
                  <a:ext uri="{FF2B5EF4-FFF2-40B4-BE49-F238E27FC236}">
                    <a16:creationId xmlns:a16="http://schemas.microsoft.com/office/drawing/2014/main" id="{8473BCEB-5091-0C83-0231-89C5D4D5F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19468" name="Text Box 28">
            <a:extLst>
              <a:ext uri="{FF2B5EF4-FFF2-40B4-BE49-F238E27FC236}">
                <a16:creationId xmlns:a16="http://schemas.microsoft.com/office/drawing/2014/main" id="{8C3F3605-1A21-3A05-838C-2E9A81839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3860801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*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5B58F38D-3EE8-6055-B500-28BBFD92B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 (again)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14196320-5E33-570D-1487-C7660398AB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 err="1"/>
              <a:t>towards</a:t>
            </a:r>
            <a:r>
              <a:rPr lang="it-IT" altLang="it-IT" dirty="0"/>
              <a:t> a remote </a:t>
            </a:r>
            <a:r>
              <a:rPr lang="it-IT" altLang="it-IT" dirty="0" err="1"/>
              <a:t>destination</a:t>
            </a:r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endParaRPr lang="it-IT" altLang="it-IT" dirty="0"/>
          </a:p>
          <a:p>
            <a:pPr eaLnBrk="1" hangingPunct="1"/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</a:t>
            </a:r>
            <a:r>
              <a:rPr lang="it-IT" altLang="it-IT" dirty="0" err="1"/>
              <a:t>all</a:t>
            </a:r>
            <a:r>
              <a:rPr lang="it-IT" altLang="it-IT" dirty="0"/>
              <a:t> remote </a:t>
            </a:r>
            <a:r>
              <a:rPr lang="it-IT" altLang="it-IT" dirty="0" err="1"/>
              <a:t>destinations</a:t>
            </a:r>
            <a:r>
              <a:rPr lang="it-IT" altLang="it-IT" dirty="0"/>
              <a:t> are </a:t>
            </a:r>
            <a:r>
              <a:rPr lang="it-IT" altLang="it-IT" dirty="0" err="1"/>
              <a:t>reachable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8A744D1-BFC3-88D8-6F54-34A33F2FA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EDF3D8-35CE-0C3E-8B10-D1D562569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0486" name="Group 4">
            <a:extLst>
              <a:ext uri="{FF2B5EF4-FFF2-40B4-BE49-F238E27FC236}">
                <a16:creationId xmlns:a16="http://schemas.microsoft.com/office/drawing/2014/main" id="{E0BECDF6-DE39-5D20-D400-E43277A09656}"/>
              </a:ext>
            </a:extLst>
          </p:cNvPr>
          <p:cNvGrpSpPr>
            <a:grpSpLocks/>
          </p:cNvGrpSpPr>
          <p:nvPr/>
        </p:nvGrpSpPr>
        <p:grpSpPr bwMode="auto">
          <a:xfrm>
            <a:off x="1643064" y="2347913"/>
            <a:ext cx="8910637" cy="2952750"/>
            <a:chOff x="315" y="1162"/>
            <a:chExt cx="5613" cy="2631"/>
          </a:xfrm>
        </p:grpSpPr>
        <p:sp>
          <p:nvSpPr>
            <p:cNvPr id="20509" name="Rectangle 5">
              <a:extLst>
                <a:ext uri="{FF2B5EF4-FFF2-40B4-BE49-F238E27FC236}">
                  <a16:creationId xmlns:a16="http://schemas.microsoft.com/office/drawing/2014/main" id="{2B2D9B94-D728-2850-2013-C92703533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20510" name="Text Box 6">
              <a:extLst>
                <a:ext uri="{FF2B5EF4-FFF2-40B4-BE49-F238E27FC236}">
                  <a16:creationId xmlns:a16="http://schemas.microsoft.com/office/drawing/2014/main" id="{B27A1C29-919B-46A8-3896-A28CC138B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r4:~# ping </a:t>
              </a:r>
              <a:r>
                <a:rPr lang="en-US" altLang="it-IT" b="1">
                  <a:solidFill>
                    <a:schemeClr val="tx2"/>
                  </a:solidFill>
                  <a:latin typeface="Lucida Console" panose="020B0609040504020204" pitchFamily="49" charset="0"/>
                </a:rPr>
                <a:t>100.1.2.1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PING 100.1.2.1 (100.1.2.1) 56(84) bytes of data.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64 bytes from 100.1.2.1: icmp_seq=1 ttl=63 time=0.743 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64 bytes from 100.1.2.1: icmp_seq=2 ttl=63 time=0.875 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64 bytes from 100.1.2.1: icmp_seq=3 ttl=63 time=0.685 ms</a:t>
              </a:r>
            </a:p>
            <a:p>
              <a:pPr eaLnBrk="1" hangingPunct="1"/>
              <a:endParaRPr lang="en-US" altLang="it-IT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--- 100.1.2.1 ping statistics ---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3 packets transmitted, 3 received, 0% packet loss, time 2005ms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rtt min/avg/max/mdev = 0.685/0.767/0.875/0.085 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r4:~# </a:t>
              </a:r>
              <a:r>
                <a:rPr lang="it-IT" altLang="it-IT" b="1"/>
                <a:t>█</a:t>
              </a:r>
            </a:p>
          </p:txBody>
        </p:sp>
      </p:grpSp>
      <p:sp>
        <p:nvSpPr>
          <p:cNvPr id="20487" name="AutoShape 7">
            <a:extLst>
              <a:ext uri="{FF2B5EF4-FFF2-40B4-BE49-F238E27FC236}">
                <a16:creationId xmlns:a16="http://schemas.microsoft.com/office/drawing/2014/main" id="{A73770A3-025D-3431-E8B2-BB1F3DE5D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2060576"/>
            <a:ext cx="89106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0488" name="Group 8">
            <a:extLst>
              <a:ext uri="{FF2B5EF4-FFF2-40B4-BE49-F238E27FC236}">
                <a16:creationId xmlns:a16="http://schemas.microsoft.com/office/drawing/2014/main" id="{E44BEC0F-EE0E-B60C-443E-D8182102EC12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132014"/>
            <a:ext cx="222250" cy="225425"/>
            <a:chOff x="2440" y="2568"/>
            <a:chExt cx="151" cy="152"/>
          </a:xfrm>
        </p:grpSpPr>
        <p:sp>
          <p:nvSpPr>
            <p:cNvPr id="20506" name="Oval 9">
              <a:extLst>
                <a:ext uri="{FF2B5EF4-FFF2-40B4-BE49-F238E27FC236}">
                  <a16:creationId xmlns:a16="http://schemas.microsoft.com/office/drawing/2014/main" id="{6F04FAA3-845E-D669-40EF-33B114C2F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507" name="Oval 10">
              <a:extLst>
                <a:ext uri="{FF2B5EF4-FFF2-40B4-BE49-F238E27FC236}">
                  <a16:creationId xmlns:a16="http://schemas.microsoft.com/office/drawing/2014/main" id="{F5930E43-E5AE-ED27-8D86-CE812782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508" name="AutoShape 11">
              <a:extLst>
                <a:ext uri="{FF2B5EF4-FFF2-40B4-BE49-F238E27FC236}">
                  <a16:creationId xmlns:a16="http://schemas.microsoft.com/office/drawing/2014/main" id="{D04BA9E1-027F-7DE1-08A0-9422F79614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0489" name="Group 12">
            <a:extLst>
              <a:ext uri="{FF2B5EF4-FFF2-40B4-BE49-F238E27FC236}">
                <a16:creationId xmlns:a16="http://schemas.microsoft.com/office/drawing/2014/main" id="{E435DD3C-9E18-60D5-DA45-4CEC8F199A3E}"/>
              </a:ext>
            </a:extLst>
          </p:cNvPr>
          <p:cNvGrpSpPr>
            <a:grpSpLocks/>
          </p:cNvGrpSpPr>
          <p:nvPr/>
        </p:nvGrpSpPr>
        <p:grpSpPr bwMode="auto">
          <a:xfrm>
            <a:off x="9690100" y="2133601"/>
            <a:ext cx="215900" cy="225425"/>
            <a:chOff x="3359" y="2621"/>
            <a:chExt cx="138" cy="145"/>
          </a:xfrm>
        </p:grpSpPr>
        <p:sp>
          <p:nvSpPr>
            <p:cNvPr id="20503" name="Rectangle 13">
              <a:extLst>
                <a:ext uri="{FF2B5EF4-FFF2-40B4-BE49-F238E27FC236}">
                  <a16:creationId xmlns:a16="http://schemas.microsoft.com/office/drawing/2014/main" id="{115142CA-C1A0-2A27-463A-4B26BD217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504" name="Rectangle 14">
              <a:extLst>
                <a:ext uri="{FF2B5EF4-FFF2-40B4-BE49-F238E27FC236}">
                  <a16:creationId xmlns:a16="http://schemas.microsoft.com/office/drawing/2014/main" id="{E3249804-206E-7C3D-3989-B7365167E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505" name="Line 15">
              <a:extLst>
                <a:ext uri="{FF2B5EF4-FFF2-40B4-BE49-F238E27FC236}">
                  <a16:creationId xmlns:a16="http://schemas.microsoft.com/office/drawing/2014/main" id="{6FC40787-B505-356B-43CB-0DAA3DB230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490" name="Group 16">
            <a:extLst>
              <a:ext uri="{FF2B5EF4-FFF2-40B4-BE49-F238E27FC236}">
                <a16:creationId xmlns:a16="http://schemas.microsoft.com/office/drawing/2014/main" id="{E4CAD6EC-C82D-0993-B2C3-264CBC90903E}"/>
              </a:ext>
            </a:extLst>
          </p:cNvPr>
          <p:cNvGrpSpPr>
            <a:grpSpLocks/>
          </p:cNvGrpSpPr>
          <p:nvPr/>
        </p:nvGrpSpPr>
        <p:grpSpPr bwMode="auto">
          <a:xfrm>
            <a:off x="10194925" y="2133601"/>
            <a:ext cx="215900" cy="225425"/>
            <a:chOff x="3359" y="2621"/>
            <a:chExt cx="138" cy="145"/>
          </a:xfrm>
        </p:grpSpPr>
        <p:sp>
          <p:nvSpPr>
            <p:cNvPr id="20498" name="Rectangle 17">
              <a:extLst>
                <a:ext uri="{FF2B5EF4-FFF2-40B4-BE49-F238E27FC236}">
                  <a16:creationId xmlns:a16="http://schemas.microsoft.com/office/drawing/2014/main" id="{F5B6E904-3764-67EC-2689-BFC768463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499" name="Rectangle 18">
              <a:extLst>
                <a:ext uri="{FF2B5EF4-FFF2-40B4-BE49-F238E27FC236}">
                  <a16:creationId xmlns:a16="http://schemas.microsoft.com/office/drawing/2014/main" id="{48014A9E-647F-74D1-9E5C-5F82969F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0500" name="Group 19">
              <a:extLst>
                <a:ext uri="{FF2B5EF4-FFF2-40B4-BE49-F238E27FC236}">
                  <a16:creationId xmlns:a16="http://schemas.microsoft.com/office/drawing/2014/main" id="{4168AB80-A517-E791-CF54-299F19036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0501" name="Line 20">
                <a:extLst>
                  <a:ext uri="{FF2B5EF4-FFF2-40B4-BE49-F238E27FC236}">
                    <a16:creationId xmlns:a16="http://schemas.microsoft.com/office/drawing/2014/main" id="{DEA6F7CD-D769-CD9A-A3CB-15EAB5F58E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502" name="Line 21">
                <a:extLst>
                  <a:ext uri="{FF2B5EF4-FFF2-40B4-BE49-F238E27FC236}">
                    <a16:creationId xmlns:a16="http://schemas.microsoft.com/office/drawing/2014/main" id="{8F143BEE-BE29-DEDC-4519-321BCBA16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0491" name="Group 22">
            <a:extLst>
              <a:ext uri="{FF2B5EF4-FFF2-40B4-BE49-F238E27FC236}">
                <a16:creationId xmlns:a16="http://schemas.microsoft.com/office/drawing/2014/main" id="{B0B72185-034F-F4F3-8FC8-68424522E55F}"/>
              </a:ext>
            </a:extLst>
          </p:cNvPr>
          <p:cNvGrpSpPr>
            <a:grpSpLocks/>
          </p:cNvGrpSpPr>
          <p:nvPr/>
        </p:nvGrpSpPr>
        <p:grpSpPr bwMode="auto">
          <a:xfrm>
            <a:off x="9945689" y="2132014"/>
            <a:ext cx="211137" cy="219075"/>
            <a:chOff x="3936" y="2011"/>
            <a:chExt cx="109" cy="112"/>
          </a:xfrm>
        </p:grpSpPr>
        <p:sp>
          <p:nvSpPr>
            <p:cNvPr id="20493" name="Rectangle 23">
              <a:extLst>
                <a:ext uri="{FF2B5EF4-FFF2-40B4-BE49-F238E27FC236}">
                  <a16:creationId xmlns:a16="http://schemas.microsoft.com/office/drawing/2014/main" id="{5C44FBD9-8781-2D3F-306E-B142D7D8F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0494" name="Rectangle 24">
              <a:extLst>
                <a:ext uri="{FF2B5EF4-FFF2-40B4-BE49-F238E27FC236}">
                  <a16:creationId xmlns:a16="http://schemas.microsoft.com/office/drawing/2014/main" id="{E489DCBD-B076-87CF-C789-73F0521F5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0495" name="Group 25">
              <a:extLst>
                <a:ext uri="{FF2B5EF4-FFF2-40B4-BE49-F238E27FC236}">
                  <a16:creationId xmlns:a16="http://schemas.microsoft.com/office/drawing/2014/main" id="{3C66E0AB-24A5-B716-90E9-3987C8E483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0496" name="Line 26">
                <a:extLst>
                  <a:ext uri="{FF2B5EF4-FFF2-40B4-BE49-F238E27FC236}">
                    <a16:creationId xmlns:a16="http://schemas.microsoft.com/office/drawing/2014/main" id="{07B364A6-3F42-4F93-D9EB-270A7F633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497" name="AutoShape 27">
                <a:extLst>
                  <a:ext uri="{FF2B5EF4-FFF2-40B4-BE49-F238E27FC236}">
                    <a16:creationId xmlns:a16="http://schemas.microsoft.com/office/drawing/2014/main" id="{DEA45E49-6150-8BD9-54A4-927AD9BC3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0492" name="Text Box 28">
            <a:extLst>
              <a:ext uri="{FF2B5EF4-FFF2-40B4-BE49-F238E27FC236}">
                <a16:creationId xmlns:a16="http://schemas.microsoft.com/office/drawing/2014/main" id="{34F0E910-9368-3768-955E-9E5F8D61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4" y="206057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>
            <a:extLst>
              <a:ext uri="{FF2B5EF4-FFF2-40B4-BE49-F238E27FC236}">
                <a16:creationId xmlns:a16="http://schemas.microsoft.com/office/drawing/2014/main" id="{FC87E925-2299-DFBB-4AB2-5272B3F7D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the routing table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AE616A01-AD4C-34C7-5F7D-0856B98F6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now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5B8A5E3-CB05-7044-B008-1E4280509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76CF4F-C4AC-FDFD-537C-23D53F23EC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1510" name="Group 4">
            <a:extLst>
              <a:ext uri="{FF2B5EF4-FFF2-40B4-BE49-F238E27FC236}">
                <a16:creationId xmlns:a16="http://schemas.microsoft.com/office/drawing/2014/main" id="{EA5C45A0-C8E3-11A6-EBDE-15849902F8B8}"/>
              </a:ext>
            </a:extLst>
          </p:cNvPr>
          <p:cNvGrpSpPr>
            <a:grpSpLocks/>
          </p:cNvGrpSpPr>
          <p:nvPr/>
        </p:nvGrpSpPr>
        <p:grpSpPr bwMode="auto">
          <a:xfrm>
            <a:off x="1282701" y="2347914"/>
            <a:ext cx="9629775" cy="3673475"/>
            <a:chOff x="315" y="1162"/>
            <a:chExt cx="5613" cy="2631"/>
          </a:xfrm>
        </p:grpSpPr>
        <p:sp>
          <p:nvSpPr>
            <p:cNvPr id="21533" name="Rectangle 5">
              <a:extLst>
                <a:ext uri="{FF2B5EF4-FFF2-40B4-BE49-F238E27FC236}">
                  <a16:creationId xmlns:a16="http://schemas.microsoft.com/office/drawing/2014/main" id="{FF66838D-2CF0-D558-C30E-BE4FD448D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21534" name="Text Box 6">
              <a:extLst>
                <a:ext uri="{FF2B5EF4-FFF2-40B4-BE49-F238E27FC236}">
                  <a16:creationId xmlns:a16="http://schemas.microsoft.com/office/drawing/2014/main" id="{6B6953A5-2918-3206-B8C5-C2F77F615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root@r4:/# route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100.1.0.0       100.1.0.13      255.255.255.252 UG    20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100.1.0.4       100.1.0.17      255.255.255.252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100.1.0.8       100.1.0.17      255.255.255.252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100.1.0.12      0.0.0.0         255.255.255.252 U     0 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100.1.0.16      0.0.0.0         255.255.255.252 U     0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100.1.1.0       100.1.0.13      255.255.255.0   UG    20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100.1.2.0       100.1.0.17      255.255.255.0  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100.1.3.0       100.1.0.17      255.255.255.0  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100.1.4.0       0.0.0.0         255.255.255.0   U     0      0        0 eth1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100.2.0.0       0.0.0.0         255.255.255.252 U     0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root@r4:/#</a:t>
              </a:r>
              <a:endParaRPr lang="it-IT" altLang="it-IT" sz="1600" b="1">
                <a:latin typeface="Lucida Console" panose="020B0609040504020204" pitchFamily="49" charset="0"/>
              </a:endParaRPr>
            </a:p>
          </p:txBody>
        </p:sp>
      </p:grpSp>
      <p:sp>
        <p:nvSpPr>
          <p:cNvPr id="21511" name="AutoShape 7">
            <a:extLst>
              <a:ext uri="{FF2B5EF4-FFF2-40B4-BE49-F238E27FC236}">
                <a16:creationId xmlns:a16="http://schemas.microsoft.com/office/drawing/2014/main" id="{B5D183C7-F798-49D2-5F83-E679CF27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1" y="2060576"/>
            <a:ext cx="962977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1512" name="Group 8">
            <a:extLst>
              <a:ext uri="{FF2B5EF4-FFF2-40B4-BE49-F238E27FC236}">
                <a16:creationId xmlns:a16="http://schemas.microsoft.com/office/drawing/2014/main" id="{6A28BA4F-0792-B9F9-0E59-BE5C3748A54B}"/>
              </a:ext>
            </a:extLst>
          </p:cNvPr>
          <p:cNvGrpSpPr>
            <a:grpSpLocks/>
          </p:cNvGrpSpPr>
          <p:nvPr/>
        </p:nvGrpSpPr>
        <p:grpSpPr bwMode="auto">
          <a:xfrm>
            <a:off x="1401764" y="2132014"/>
            <a:ext cx="223837" cy="225425"/>
            <a:chOff x="2440" y="2568"/>
            <a:chExt cx="151" cy="152"/>
          </a:xfrm>
        </p:grpSpPr>
        <p:sp>
          <p:nvSpPr>
            <p:cNvPr id="21530" name="Oval 9">
              <a:extLst>
                <a:ext uri="{FF2B5EF4-FFF2-40B4-BE49-F238E27FC236}">
                  <a16:creationId xmlns:a16="http://schemas.microsoft.com/office/drawing/2014/main" id="{BC41AAFC-D1A6-2E67-1A8D-2526BD246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31" name="Oval 10">
              <a:extLst>
                <a:ext uri="{FF2B5EF4-FFF2-40B4-BE49-F238E27FC236}">
                  <a16:creationId xmlns:a16="http://schemas.microsoft.com/office/drawing/2014/main" id="{96F7B5B4-05D0-85CA-2B30-CFF9CBA07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32" name="AutoShape 11">
              <a:extLst>
                <a:ext uri="{FF2B5EF4-FFF2-40B4-BE49-F238E27FC236}">
                  <a16:creationId xmlns:a16="http://schemas.microsoft.com/office/drawing/2014/main" id="{D58A351B-AEA8-FCBE-9C42-A612A7A12D6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1513" name="Group 12">
            <a:extLst>
              <a:ext uri="{FF2B5EF4-FFF2-40B4-BE49-F238E27FC236}">
                <a16:creationId xmlns:a16="http://schemas.microsoft.com/office/drawing/2014/main" id="{0A714478-E27A-11C1-A7A1-A48C14D552CC}"/>
              </a:ext>
            </a:extLst>
          </p:cNvPr>
          <p:cNvGrpSpPr>
            <a:grpSpLocks/>
          </p:cNvGrpSpPr>
          <p:nvPr/>
        </p:nvGrpSpPr>
        <p:grpSpPr bwMode="auto">
          <a:xfrm>
            <a:off x="10048875" y="2133601"/>
            <a:ext cx="215900" cy="225425"/>
            <a:chOff x="3359" y="2621"/>
            <a:chExt cx="138" cy="145"/>
          </a:xfrm>
        </p:grpSpPr>
        <p:sp>
          <p:nvSpPr>
            <p:cNvPr id="21527" name="Rectangle 13">
              <a:extLst>
                <a:ext uri="{FF2B5EF4-FFF2-40B4-BE49-F238E27FC236}">
                  <a16:creationId xmlns:a16="http://schemas.microsoft.com/office/drawing/2014/main" id="{01E3DBD9-999A-A488-003E-BA256949D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28" name="Rectangle 14">
              <a:extLst>
                <a:ext uri="{FF2B5EF4-FFF2-40B4-BE49-F238E27FC236}">
                  <a16:creationId xmlns:a16="http://schemas.microsoft.com/office/drawing/2014/main" id="{CDA33B62-82DE-A57B-EC8C-0B1B045C5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29" name="Line 15">
              <a:extLst>
                <a:ext uri="{FF2B5EF4-FFF2-40B4-BE49-F238E27FC236}">
                  <a16:creationId xmlns:a16="http://schemas.microsoft.com/office/drawing/2014/main" id="{AE22BFFE-94EA-2E94-A8E0-51589B45CF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514" name="Group 16">
            <a:extLst>
              <a:ext uri="{FF2B5EF4-FFF2-40B4-BE49-F238E27FC236}">
                <a16:creationId xmlns:a16="http://schemas.microsoft.com/office/drawing/2014/main" id="{3CF2ACEE-39D5-CFD0-26F8-5C18098E5D55}"/>
              </a:ext>
            </a:extLst>
          </p:cNvPr>
          <p:cNvGrpSpPr>
            <a:grpSpLocks/>
          </p:cNvGrpSpPr>
          <p:nvPr/>
        </p:nvGrpSpPr>
        <p:grpSpPr bwMode="auto">
          <a:xfrm>
            <a:off x="10553700" y="2133601"/>
            <a:ext cx="217488" cy="225425"/>
            <a:chOff x="3359" y="2621"/>
            <a:chExt cx="138" cy="145"/>
          </a:xfrm>
        </p:grpSpPr>
        <p:sp>
          <p:nvSpPr>
            <p:cNvPr id="21522" name="Rectangle 17">
              <a:extLst>
                <a:ext uri="{FF2B5EF4-FFF2-40B4-BE49-F238E27FC236}">
                  <a16:creationId xmlns:a16="http://schemas.microsoft.com/office/drawing/2014/main" id="{B4185E87-2CA3-0F10-00CC-7CB1405B2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23" name="Rectangle 18">
              <a:extLst>
                <a:ext uri="{FF2B5EF4-FFF2-40B4-BE49-F238E27FC236}">
                  <a16:creationId xmlns:a16="http://schemas.microsoft.com/office/drawing/2014/main" id="{7F59B81F-494C-1F08-5071-7BCCB4476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1524" name="Group 19">
              <a:extLst>
                <a:ext uri="{FF2B5EF4-FFF2-40B4-BE49-F238E27FC236}">
                  <a16:creationId xmlns:a16="http://schemas.microsoft.com/office/drawing/2014/main" id="{F4632884-A732-C211-2C51-B803195ED4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1525" name="Line 20">
                <a:extLst>
                  <a:ext uri="{FF2B5EF4-FFF2-40B4-BE49-F238E27FC236}">
                    <a16:creationId xmlns:a16="http://schemas.microsoft.com/office/drawing/2014/main" id="{51296387-518C-3298-80E3-88DBD95BC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6" name="Line 21">
                <a:extLst>
                  <a:ext uri="{FF2B5EF4-FFF2-40B4-BE49-F238E27FC236}">
                    <a16:creationId xmlns:a16="http://schemas.microsoft.com/office/drawing/2014/main" id="{923D871D-4209-77DD-609F-448ED5993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1515" name="Group 22">
            <a:extLst>
              <a:ext uri="{FF2B5EF4-FFF2-40B4-BE49-F238E27FC236}">
                <a16:creationId xmlns:a16="http://schemas.microsoft.com/office/drawing/2014/main" id="{5FC193FA-8E66-F381-4A4C-7F0F0ABA7080}"/>
              </a:ext>
            </a:extLst>
          </p:cNvPr>
          <p:cNvGrpSpPr>
            <a:grpSpLocks/>
          </p:cNvGrpSpPr>
          <p:nvPr/>
        </p:nvGrpSpPr>
        <p:grpSpPr bwMode="auto">
          <a:xfrm>
            <a:off x="10302876" y="2132014"/>
            <a:ext cx="212725" cy="219075"/>
            <a:chOff x="3936" y="2011"/>
            <a:chExt cx="109" cy="112"/>
          </a:xfrm>
        </p:grpSpPr>
        <p:sp>
          <p:nvSpPr>
            <p:cNvPr id="21517" name="Rectangle 23">
              <a:extLst>
                <a:ext uri="{FF2B5EF4-FFF2-40B4-BE49-F238E27FC236}">
                  <a16:creationId xmlns:a16="http://schemas.microsoft.com/office/drawing/2014/main" id="{44064B0F-A3FD-313E-40BC-1A2FB6359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1518" name="Rectangle 24">
              <a:extLst>
                <a:ext uri="{FF2B5EF4-FFF2-40B4-BE49-F238E27FC236}">
                  <a16:creationId xmlns:a16="http://schemas.microsoft.com/office/drawing/2014/main" id="{95628833-5F81-96FF-098E-5C79E08A5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1519" name="Group 25">
              <a:extLst>
                <a:ext uri="{FF2B5EF4-FFF2-40B4-BE49-F238E27FC236}">
                  <a16:creationId xmlns:a16="http://schemas.microsoft.com/office/drawing/2014/main" id="{ABBD7EA0-78F2-08A4-56AB-8DCA7D15A1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1520" name="Line 26">
                <a:extLst>
                  <a:ext uri="{FF2B5EF4-FFF2-40B4-BE49-F238E27FC236}">
                    <a16:creationId xmlns:a16="http://schemas.microsoft.com/office/drawing/2014/main" id="{0042A22F-62DD-BF81-F038-62AFBC526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521" name="AutoShape 27">
                <a:extLst>
                  <a:ext uri="{FF2B5EF4-FFF2-40B4-BE49-F238E27FC236}">
                    <a16:creationId xmlns:a16="http://schemas.microsoft.com/office/drawing/2014/main" id="{2BB62485-447A-D0D3-246D-1E7FD30DE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1516" name="Text Box 28">
            <a:extLst>
              <a:ext uri="{FF2B5EF4-FFF2-40B4-BE49-F238E27FC236}">
                <a16:creationId xmlns:a16="http://schemas.microsoft.com/office/drawing/2014/main" id="{B2F06F99-CFB4-97FD-70C3-740C85A6A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4" y="206057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>
            <a:extLst>
              <a:ext uri="{FF2B5EF4-FFF2-40B4-BE49-F238E27FC236}">
                <a16:creationId xmlns:a16="http://schemas.microsoft.com/office/drawing/2014/main" id="{9A6FA5CE-1F3F-0A9C-B057-0A772FE5D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561A084A-41AE-6969-CF72-6B31852C5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3064E0-C5CB-D262-3F9D-B20BF8AF3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6772360-3731-2884-326E-BD6710A116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2534" name="Group 4">
            <a:extLst>
              <a:ext uri="{FF2B5EF4-FFF2-40B4-BE49-F238E27FC236}">
                <a16:creationId xmlns:a16="http://schemas.microsoft.com/office/drawing/2014/main" id="{8495F9DC-281D-092A-45E6-D440464572C7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2060576"/>
            <a:ext cx="9702800" cy="4321175"/>
            <a:chOff x="315" y="1162"/>
            <a:chExt cx="5613" cy="2631"/>
          </a:xfrm>
        </p:grpSpPr>
        <p:sp>
          <p:nvSpPr>
            <p:cNvPr id="22560" name="Rectangle 5">
              <a:extLst>
                <a:ext uri="{FF2B5EF4-FFF2-40B4-BE49-F238E27FC236}">
                  <a16:creationId xmlns:a16="http://schemas.microsoft.com/office/drawing/2014/main" id="{0D24FED2-1DF4-963B-DB50-2AF0307BF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22561" name="Text Box 6">
              <a:extLst>
                <a:ext uri="{FF2B5EF4-FFF2-40B4-BE49-F238E27FC236}">
                  <a16:creationId xmlns:a16="http://schemas.microsoft.com/office/drawing/2014/main" id="{CCBDD109-8A36-05D9-D171-258F0510F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r4:~# tcpdump -i eth2 -v -n -s 1518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22535" name="AutoShape 7">
            <a:extLst>
              <a:ext uri="{FF2B5EF4-FFF2-40B4-BE49-F238E27FC236}">
                <a16:creationId xmlns:a16="http://schemas.microsoft.com/office/drawing/2014/main" id="{69B0233A-1A56-28EA-6FE6-C97CBAE10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1773239"/>
            <a:ext cx="9702800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2536" name="Group 8">
            <a:extLst>
              <a:ext uri="{FF2B5EF4-FFF2-40B4-BE49-F238E27FC236}">
                <a16:creationId xmlns:a16="http://schemas.microsoft.com/office/drawing/2014/main" id="{94BD87C5-60DE-7690-2913-958BAB6129A5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844676"/>
            <a:ext cx="223838" cy="225425"/>
            <a:chOff x="2440" y="2568"/>
            <a:chExt cx="151" cy="152"/>
          </a:xfrm>
        </p:grpSpPr>
        <p:sp>
          <p:nvSpPr>
            <p:cNvPr id="22557" name="Oval 9">
              <a:extLst>
                <a:ext uri="{FF2B5EF4-FFF2-40B4-BE49-F238E27FC236}">
                  <a16:creationId xmlns:a16="http://schemas.microsoft.com/office/drawing/2014/main" id="{AFC5A554-EFC9-72DF-6BD4-059E7890B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58" name="Oval 10">
              <a:extLst>
                <a:ext uri="{FF2B5EF4-FFF2-40B4-BE49-F238E27FC236}">
                  <a16:creationId xmlns:a16="http://schemas.microsoft.com/office/drawing/2014/main" id="{8A8D8DC2-C4DD-D34F-F9F3-3B2B649D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59" name="AutoShape 11">
              <a:extLst>
                <a:ext uri="{FF2B5EF4-FFF2-40B4-BE49-F238E27FC236}">
                  <a16:creationId xmlns:a16="http://schemas.microsoft.com/office/drawing/2014/main" id="{14D2CDDF-5443-817F-58A6-ACEDB3C8C6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2537" name="Group 12">
            <a:extLst>
              <a:ext uri="{FF2B5EF4-FFF2-40B4-BE49-F238E27FC236}">
                <a16:creationId xmlns:a16="http://schemas.microsoft.com/office/drawing/2014/main" id="{76CCF476-FBF4-B830-F986-44F65CEA6B2C}"/>
              </a:ext>
            </a:extLst>
          </p:cNvPr>
          <p:cNvGrpSpPr>
            <a:grpSpLocks/>
          </p:cNvGrpSpPr>
          <p:nvPr/>
        </p:nvGrpSpPr>
        <p:grpSpPr bwMode="auto">
          <a:xfrm>
            <a:off x="10155238" y="1846264"/>
            <a:ext cx="215900" cy="225425"/>
            <a:chOff x="3359" y="2621"/>
            <a:chExt cx="138" cy="145"/>
          </a:xfrm>
        </p:grpSpPr>
        <p:sp>
          <p:nvSpPr>
            <p:cNvPr id="22554" name="Rectangle 13">
              <a:extLst>
                <a:ext uri="{FF2B5EF4-FFF2-40B4-BE49-F238E27FC236}">
                  <a16:creationId xmlns:a16="http://schemas.microsoft.com/office/drawing/2014/main" id="{7F731B71-86CB-3074-F568-4D10DA648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55" name="Rectangle 14">
              <a:extLst>
                <a:ext uri="{FF2B5EF4-FFF2-40B4-BE49-F238E27FC236}">
                  <a16:creationId xmlns:a16="http://schemas.microsoft.com/office/drawing/2014/main" id="{0FD832B9-12B9-7EBC-E4E6-9D9F15541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56" name="Line 15">
              <a:extLst>
                <a:ext uri="{FF2B5EF4-FFF2-40B4-BE49-F238E27FC236}">
                  <a16:creationId xmlns:a16="http://schemas.microsoft.com/office/drawing/2014/main" id="{F09ACA39-4E83-6E95-2F19-9174EC2205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2538" name="Group 16">
            <a:extLst>
              <a:ext uri="{FF2B5EF4-FFF2-40B4-BE49-F238E27FC236}">
                <a16:creationId xmlns:a16="http://schemas.microsoft.com/office/drawing/2014/main" id="{9FB98B3E-0152-5524-FED7-385172FA061B}"/>
              </a:ext>
            </a:extLst>
          </p:cNvPr>
          <p:cNvGrpSpPr>
            <a:grpSpLocks/>
          </p:cNvGrpSpPr>
          <p:nvPr/>
        </p:nvGrpSpPr>
        <p:grpSpPr bwMode="auto">
          <a:xfrm>
            <a:off x="10660063" y="1846264"/>
            <a:ext cx="215900" cy="225425"/>
            <a:chOff x="3359" y="2621"/>
            <a:chExt cx="138" cy="145"/>
          </a:xfrm>
        </p:grpSpPr>
        <p:sp>
          <p:nvSpPr>
            <p:cNvPr id="22549" name="Rectangle 17">
              <a:extLst>
                <a:ext uri="{FF2B5EF4-FFF2-40B4-BE49-F238E27FC236}">
                  <a16:creationId xmlns:a16="http://schemas.microsoft.com/office/drawing/2014/main" id="{853F22F7-43A3-1F88-E0AC-D31511EF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50" name="Rectangle 18">
              <a:extLst>
                <a:ext uri="{FF2B5EF4-FFF2-40B4-BE49-F238E27FC236}">
                  <a16:creationId xmlns:a16="http://schemas.microsoft.com/office/drawing/2014/main" id="{6F2561D6-26AF-C89D-4EAC-CB74142E0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2551" name="Group 19">
              <a:extLst>
                <a:ext uri="{FF2B5EF4-FFF2-40B4-BE49-F238E27FC236}">
                  <a16:creationId xmlns:a16="http://schemas.microsoft.com/office/drawing/2014/main" id="{CDE1912D-5C87-0475-BA9F-DB50562F6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2552" name="Line 20">
                <a:extLst>
                  <a:ext uri="{FF2B5EF4-FFF2-40B4-BE49-F238E27FC236}">
                    <a16:creationId xmlns:a16="http://schemas.microsoft.com/office/drawing/2014/main" id="{6C328839-BAAC-BC0A-3A27-6ECA25001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53" name="Line 21">
                <a:extLst>
                  <a:ext uri="{FF2B5EF4-FFF2-40B4-BE49-F238E27FC236}">
                    <a16:creationId xmlns:a16="http://schemas.microsoft.com/office/drawing/2014/main" id="{0D181B65-8B43-30D3-CA14-76175D9DF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2539" name="Group 22">
            <a:extLst>
              <a:ext uri="{FF2B5EF4-FFF2-40B4-BE49-F238E27FC236}">
                <a16:creationId xmlns:a16="http://schemas.microsoft.com/office/drawing/2014/main" id="{2EF3D7AB-72D2-9442-06EE-2968B425939F}"/>
              </a:ext>
            </a:extLst>
          </p:cNvPr>
          <p:cNvGrpSpPr>
            <a:grpSpLocks/>
          </p:cNvGrpSpPr>
          <p:nvPr/>
        </p:nvGrpSpPr>
        <p:grpSpPr bwMode="auto">
          <a:xfrm>
            <a:off x="10409239" y="1844676"/>
            <a:ext cx="212725" cy="219075"/>
            <a:chOff x="3936" y="2011"/>
            <a:chExt cx="109" cy="112"/>
          </a:xfrm>
        </p:grpSpPr>
        <p:sp>
          <p:nvSpPr>
            <p:cNvPr id="22544" name="Rectangle 23">
              <a:extLst>
                <a:ext uri="{FF2B5EF4-FFF2-40B4-BE49-F238E27FC236}">
                  <a16:creationId xmlns:a16="http://schemas.microsoft.com/office/drawing/2014/main" id="{487066ED-C3C6-5384-6E2A-2CCB56542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2545" name="Rectangle 24">
              <a:extLst>
                <a:ext uri="{FF2B5EF4-FFF2-40B4-BE49-F238E27FC236}">
                  <a16:creationId xmlns:a16="http://schemas.microsoft.com/office/drawing/2014/main" id="{2384A80B-125B-9E3D-2C6C-C5C306B2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2546" name="Group 25">
              <a:extLst>
                <a:ext uri="{FF2B5EF4-FFF2-40B4-BE49-F238E27FC236}">
                  <a16:creationId xmlns:a16="http://schemas.microsoft.com/office/drawing/2014/main" id="{D88AAD53-496F-0A2D-EB1E-2B9841D642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2547" name="Line 26">
                <a:extLst>
                  <a:ext uri="{FF2B5EF4-FFF2-40B4-BE49-F238E27FC236}">
                    <a16:creationId xmlns:a16="http://schemas.microsoft.com/office/drawing/2014/main" id="{9CF942FF-D4FF-A06A-25C4-C9703D263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548" name="AutoShape 27">
                <a:extLst>
                  <a:ext uri="{FF2B5EF4-FFF2-40B4-BE49-F238E27FC236}">
                    <a16:creationId xmlns:a16="http://schemas.microsoft.com/office/drawing/2014/main" id="{DF6DF2A1-61EC-8584-54FF-BDE707C30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2540" name="Text Box 28">
            <a:extLst>
              <a:ext uri="{FF2B5EF4-FFF2-40B4-BE49-F238E27FC236}">
                <a16:creationId xmlns:a16="http://schemas.microsoft.com/office/drawing/2014/main" id="{1F69BCB2-D40A-E29A-B69E-89B4C82C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9" y="1773239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  <p:sp>
        <p:nvSpPr>
          <p:cNvPr id="22541" name="AutoShape 29">
            <a:extLst>
              <a:ext uri="{FF2B5EF4-FFF2-40B4-BE49-F238E27FC236}">
                <a16:creationId xmlns:a16="http://schemas.microsoft.com/office/drawing/2014/main" id="{0427361E-53ED-AB65-1F64-0588826D8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4665664"/>
            <a:ext cx="3962400" cy="783193"/>
          </a:xfrm>
          <a:prstGeom prst="wedgeRoundRectCallout">
            <a:avLst>
              <a:gd name="adj1" fmla="val 22477"/>
              <a:gd name="adj2" fmla="val -339792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display packet details</a:t>
            </a:r>
          </a:p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(enable full protocol decoding)</a:t>
            </a:r>
          </a:p>
        </p:txBody>
      </p:sp>
      <p:sp>
        <p:nvSpPr>
          <p:cNvPr id="22542" name="AutoShape 30">
            <a:extLst>
              <a:ext uri="{FF2B5EF4-FFF2-40B4-BE49-F238E27FC236}">
                <a16:creationId xmlns:a16="http://schemas.microsoft.com/office/drawing/2014/main" id="{F3255413-265E-7305-C6AF-81C83CB94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1" y="4665664"/>
            <a:ext cx="2879725" cy="783193"/>
          </a:xfrm>
          <a:prstGeom prst="wedgeRoundRectCallout">
            <a:avLst>
              <a:gd name="adj1" fmla="val -79824"/>
              <a:gd name="adj2" fmla="val -340833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don’t resolve numbers to names</a:t>
            </a:r>
          </a:p>
        </p:txBody>
      </p:sp>
      <p:sp>
        <p:nvSpPr>
          <p:cNvPr id="22543" name="AutoShape 31">
            <a:extLst>
              <a:ext uri="{FF2B5EF4-FFF2-40B4-BE49-F238E27FC236}">
                <a16:creationId xmlns:a16="http://schemas.microsoft.com/office/drawing/2014/main" id="{EB603411-FB87-D079-24DD-71D2799AA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3141664"/>
            <a:ext cx="3384550" cy="1464231"/>
          </a:xfrm>
          <a:prstGeom prst="wedgeRoundRectCallout">
            <a:avLst>
              <a:gd name="adj1" fmla="val -105347"/>
              <a:gd name="adj2" fmla="val -100505"/>
              <a:gd name="adj3" fmla="val 16667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sniff entire ethernet packets (by default, only the first 68 bytes are captured)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>
            <a:extLst>
              <a:ext uri="{FF2B5EF4-FFF2-40B4-BE49-F238E27FC236}">
                <a16:creationId xmlns:a16="http://schemas.microsoft.com/office/drawing/2014/main" id="{D0715510-E8E9-E198-6A39-1F1685851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 look at ripv2 packets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FB1FCEDA-46AC-2A67-43A0-BEDFC4C25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 err="1"/>
              <a:t>let’s</a:t>
            </a:r>
            <a:r>
              <a:rPr lang="it-IT" altLang="it-IT" dirty="0"/>
              <a:t> sniff ripv2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7F1AB06-7CF7-FAD0-D915-F6FA433F2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ED07400-F8CF-3300-EAE8-03113644E0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3558" name="Group 4">
            <a:extLst>
              <a:ext uri="{FF2B5EF4-FFF2-40B4-BE49-F238E27FC236}">
                <a16:creationId xmlns:a16="http://schemas.microsoft.com/office/drawing/2014/main" id="{3FC39ACA-0CD8-B95C-44C6-9FF6C10FB10F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2060576"/>
            <a:ext cx="9702800" cy="4321175"/>
            <a:chOff x="315" y="1162"/>
            <a:chExt cx="5613" cy="2631"/>
          </a:xfrm>
        </p:grpSpPr>
        <p:sp>
          <p:nvSpPr>
            <p:cNvPr id="23581" name="Rectangle 5">
              <a:extLst>
                <a:ext uri="{FF2B5EF4-FFF2-40B4-BE49-F238E27FC236}">
                  <a16:creationId xmlns:a16="http://schemas.microsoft.com/office/drawing/2014/main" id="{2C42F3EB-BB9B-FE14-9A44-D388EE3A2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/>
            </a:p>
          </p:txBody>
        </p:sp>
        <p:sp>
          <p:nvSpPr>
            <p:cNvPr id="23582" name="Text Box 6">
              <a:extLst>
                <a:ext uri="{FF2B5EF4-FFF2-40B4-BE49-F238E27FC236}">
                  <a16:creationId xmlns:a16="http://schemas.microsoft.com/office/drawing/2014/main" id="{3CEEA971-71D4-2F18-C93E-FAA32DD56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r4:~# tcpdump -i eth2 -v -n -s 1518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tcpdump: listening on eth2, link-type EN10MB (Ethernet), capture size 1518 bytes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16:47:48.333986 IP (tos 0x0, ttl   1, id 0, offset 0, flags [DF], length: 152) 100.1.0.17.520 &gt; 224.0.0.9.520: [udp sum ok] 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RIPv2, Response, length: 124, routes: 6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100.1.0.0/30, tag 0x0000, metric: 2, next-hop: self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100.1.0.4/30, tag 0x0000, metric: 1, next-hop: self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100.1.0.8/30, tag 0x0000, metric: 1, next-hop: self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100.1.1.0/24, tag 0x0000, metric: 2, next-hop: self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100.1.2.0/24, tag 0x0000, metric: 2, next-hop: self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    AFI: IPv4:       100.1.3.0/24, tag 0x0000, metric: 1, next-hop: self</a:t>
              </a:r>
            </a:p>
            <a:p>
              <a:pPr eaLnBrk="1" hangingPunct="1"/>
              <a:endParaRPr lang="en-US" altLang="it-IT" sz="1600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 packets captured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 packets received by filter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0 packets dropped by kernel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r4:~#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23559" name="AutoShape 7">
            <a:extLst>
              <a:ext uri="{FF2B5EF4-FFF2-40B4-BE49-F238E27FC236}">
                <a16:creationId xmlns:a16="http://schemas.microsoft.com/office/drawing/2014/main" id="{7154C96D-C1D2-4E34-9E43-EF5CF88B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1773239"/>
            <a:ext cx="9702800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3560" name="Group 8">
            <a:extLst>
              <a:ext uri="{FF2B5EF4-FFF2-40B4-BE49-F238E27FC236}">
                <a16:creationId xmlns:a16="http://schemas.microsoft.com/office/drawing/2014/main" id="{0C33D785-52DD-C4FA-470C-0493594002C6}"/>
              </a:ext>
            </a:extLst>
          </p:cNvPr>
          <p:cNvGrpSpPr>
            <a:grpSpLocks/>
          </p:cNvGrpSpPr>
          <p:nvPr/>
        </p:nvGrpSpPr>
        <p:grpSpPr bwMode="auto">
          <a:xfrm>
            <a:off x="1365250" y="1844676"/>
            <a:ext cx="223838" cy="225425"/>
            <a:chOff x="2440" y="2568"/>
            <a:chExt cx="151" cy="152"/>
          </a:xfrm>
        </p:grpSpPr>
        <p:sp>
          <p:nvSpPr>
            <p:cNvPr id="23578" name="Oval 9">
              <a:extLst>
                <a:ext uri="{FF2B5EF4-FFF2-40B4-BE49-F238E27FC236}">
                  <a16:creationId xmlns:a16="http://schemas.microsoft.com/office/drawing/2014/main" id="{2F8B13F6-E1A2-F805-5FF6-F5CBFEDEF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79" name="Oval 10">
              <a:extLst>
                <a:ext uri="{FF2B5EF4-FFF2-40B4-BE49-F238E27FC236}">
                  <a16:creationId xmlns:a16="http://schemas.microsoft.com/office/drawing/2014/main" id="{0BBE901B-61E8-BF32-FFB6-35A023405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80" name="AutoShape 11">
              <a:extLst>
                <a:ext uri="{FF2B5EF4-FFF2-40B4-BE49-F238E27FC236}">
                  <a16:creationId xmlns:a16="http://schemas.microsoft.com/office/drawing/2014/main" id="{30008C3D-6B9B-96CF-EF36-9134F12D1E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3561" name="Group 12">
            <a:extLst>
              <a:ext uri="{FF2B5EF4-FFF2-40B4-BE49-F238E27FC236}">
                <a16:creationId xmlns:a16="http://schemas.microsoft.com/office/drawing/2014/main" id="{BB13FF9E-8816-4ECD-3A41-A02B5FF7B539}"/>
              </a:ext>
            </a:extLst>
          </p:cNvPr>
          <p:cNvGrpSpPr>
            <a:grpSpLocks/>
          </p:cNvGrpSpPr>
          <p:nvPr/>
        </p:nvGrpSpPr>
        <p:grpSpPr bwMode="auto">
          <a:xfrm>
            <a:off x="10155238" y="1846264"/>
            <a:ext cx="215900" cy="225425"/>
            <a:chOff x="3359" y="2621"/>
            <a:chExt cx="138" cy="145"/>
          </a:xfrm>
        </p:grpSpPr>
        <p:sp>
          <p:nvSpPr>
            <p:cNvPr id="23575" name="Rectangle 13">
              <a:extLst>
                <a:ext uri="{FF2B5EF4-FFF2-40B4-BE49-F238E27FC236}">
                  <a16:creationId xmlns:a16="http://schemas.microsoft.com/office/drawing/2014/main" id="{9DC69063-2664-B70B-0B24-0A76952F1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76" name="Rectangle 14">
              <a:extLst>
                <a:ext uri="{FF2B5EF4-FFF2-40B4-BE49-F238E27FC236}">
                  <a16:creationId xmlns:a16="http://schemas.microsoft.com/office/drawing/2014/main" id="{301C200D-602E-8DA6-41F9-08B94CC81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77" name="Line 15">
              <a:extLst>
                <a:ext uri="{FF2B5EF4-FFF2-40B4-BE49-F238E27FC236}">
                  <a16:creationId xmlns:a16="http://schemas.microsoft.com/office/drawing/2014/main" id="{F1D940B6-8852-7AC3-07A5-400F8B67EF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562" name="Group 16">
            <a:extLst>
              <a:ext uri="{FF2B5EF4-FFF2-40B4-BE49-F238E27FC236}">
                <a16:creationId xmlns:a16="http://schemas.microsoft.com/office/drawing/2014/main" id="{190B63B1-5DA8-7F90-B159-094875866786}"/>
              </a:ext>
            </a:extLst>
          </p:cNvPr>
          <p:cNvGrpSpPr>
            <a:grpSpLocks/>
          </p:cNvGrpSpPr>
          <p:nvPr/>
        </p:nvGrpSpPr>
        <p:grpSpPr bwMode="auto">
          <a:xfrm>
            <a:off x="10660063" y="1846264"/>
            <a:ext cx="215900" cy="225425"/>
            <a:chOff x="3359" y="2621"/>
            <a:chExt cx="138" cy="145"/>
          </a:xfrm>
        </p:grpSpPr>
        <p:sp>
          <p:nvSpPr>
            <p:cNvPr id="23570" name="Rectangle 17">
              <a:extLst>
                <a:ext uri="{FF2B5EF4-FFF2-40B4-BE49-F238E27FC236}">
                  <a16:creationId xmlns:a16="http://schemas.microsoft.com/office/drawing/2014/main" id="{ABF21546-4341-1AF8-4F34-EA3CB2DF9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71" name="Rectangle 18">
              <a:extLst>
                <a:ext uri="{FF2B5EF4-FFF2-40B4-BE49-F238E27FC236}">
                  <a16:creationId xmlns:a16="http://schemas.microsoft.com/office/drawing/2014/main" id="{5763274A-B2BA-B461-40AE-4BC2098C9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3572" name="Group 19">
              <a:extLst>
                <a:ext uri="{FF2B5EF4-FFF2-40B4-BE49-F238E27FC236}">
                  <a16:creationId xmlns:a16="http://schemas.microsoft.com/office/drawing/2014/main" id="{FA8CD9B7-021B-D454-97A4-4A8CF7C06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3573" name="Line 20">
                <a:extLst>
                  <a:ext uri="{FF2B5EF4-FFF2-40B4-BE49-F238E27FC236}">
                    <a16:creationId xmlns:a16="http://schemas.microsoft.com/office/drawing/2014/main" id="{D740C60C-E68F-B938-507A-7317B91F8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74" name="Line 21">
                <a:extLst>
                  <a:ext uri="{FF2B5EF4-FFF2-40B4-BE49-F238E27FC236}">
                    <a16:creationId xmlns:a16="http://schemas.microsoft.com/office/drawing/2014/main" id="{7559B2D9-87B5-2E30-7ADE-3819E6723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3563" name="Group 22">
            <a:extLst>
              <a:ext uri="{FF2B5EF4-FFF2-40B4-BE49-F238E27FC236}">
                <a16:creationId xmlns:a16="http://schemas.microsoft.com/office/drawing/2014/main" id="{242E8457-E1A5-B92A-FF2D-8F0B458AA441}"/>
              </a:ext>
            </a:extLst>
          </p:cNvPr>
          <p:cNvGrpSpPr>
            <a:grpSpLocks/>
          </p:cNvGrpSpPr>
          <p:nvPr/>
        </p:nvGrpSpPr>
        <p:grpSpPr bwMode="auto">
          <a:xfrm>
            <a:off x="10409239" y="1844676"/>
            <a:ext cx="212725" cy="219075"/>
            <a:chOff x="3936" y="2011"/>
            <a:chExt cx="109" cy="112"/>
          </a:xfrm>
        </p:grpSpPr>
        <p:sp>
          <p:nvSpPr>
            <p:cNvPr id="23565" name="Rectangle 23">
              <a:extLst>
                <a:ext uri="{FF2B5EF4-FFF2-40B4-BE49-F238E27FC236}">
                  <a16:creationId xmlns:a16="http://schemas.microsoft.com/office/drawing/2014/main" id="{99C1923C-BC94-6D1D-1A79-740ECE78B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3566" name="Rectangle 24">
              <a:extLst>
                <a:ext uri="{FF2B5EF4-FFF2-40B4-BE49-F238E27FC236}">
                  <a16:creationId xmlns:a16="http://schemas.microsoft.com/office/drawing/2014/main" id="{2AEB49D0-EC64-7D7A-F814-FFED35528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3567" name="Group 25">
              <a:extLst>
                <a:ext uri="{FF2B5EF4-FFF2-40B4-BE49-F238E27FC236}">
                  <a16:creationId xmlns:a16="http://schemas.microsoft.com/office/drawing/2014/main" id="{1102A855-0344-63D7-49B0-494525200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3568" name="Line 26">
                <a:extLst>
                  <a:ext uri="{FF2B5EF4-FFF2-40B4-BE49-F238E27FC236}">
                    <a16:creationId xmlns:a16="http://schemas.microsoft.com/office/drawing/2014/main" id="{DA815919-49DB-DCAE-A6A5-851A61DE6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569" name="AutoShape 27">
                <a:extLst>
                  <a:ext uri="{FF2B5EF4-FFF2-40B4-BE49-F238E27FC236}">
                    <a16:creationId xmlns:a16="http://schemas.microsoft.com/office/drawing/2014/main" id="{A62EFCFC-2BDC-A8A8-745F-F1D0097E6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3564" name="Text Box 28">
            <a:extLst>
              <a:ext uri="{FF2B5EF4-FFF2-40B4-BE49-F238E27FC236}">
                <a16:creationId xmlns:a16="http://schemas.microsoft.com/office/drawing/2014/main" id="{BFFAC04A-D5D2-6326-D271-111DC4278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9" y="1773239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9" name="Rectangle 219">
            <a:extLst>
              <a:ext uri="{FF2B5EF4-FFF2-40B4-BE49-F238E27FC236}">
                <a16:creationId xmlns:a16="http://schemas.microsoft.com/office/drawing/2014/main" id="{75EF9208-39F7-0403-3C50-774CF83AF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85725"/>
            <a:ext cx="8915400" cy="850900"/>
          </a:xfrm>
        </p:spPr>
        <p:txBody>
          <a:bodyPr/>
          <a:lstStyle/>
          <a:p>
            <a:pPr eaLnBrk="1" hangingPunct="1"/>
            <a:r>
              <a:rPr lang="it-IT" altLang="it-IT"/>
              <a:t>a traceroute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7E8FBDB-7F00-401C-99FA-9350A8C8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A2681A6-B038-E894-BBD3-F4AE821D43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5" name="Segnaposto data 2">
            <a:extLst>
              <a:ext uri="{FF2B5EF4-FFF2-40B4-BE49-F238E27FC236}">
                <a16:creationId xmlns:a16="http://schemas.microsoft.com/office/drawing/2014/main" id="{F2D3BB35-47E5-4765-9FE8-6E3D64FB7808}"/>
              </a:ext>
            </a:extLst>
          </p:cNvPr>
          <p:cNvSpPr txBox="1">
            <a:spLocks noGrp="1"/>
          </p:cNvSpPr>
          <p:nvPr/>
        </p:nvSpPr>
        <p:spPr bwMode="auto">
          <a:xfrm>
            <a:off x="8670925" y="6453189"/>
            <a:ext cx="22606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lang="it-IT" altLang="it-IT" sz="1400" dirty="0">
                <a:latin typeface="+mn-lt"/>
              </a:rPr>
              <a:t>last update: </a:t>
            </a:r>
            <a:r>
              <a:rPr lang="en-US" altLang="it-IT" sz="1400" dirty="0">
                <a:latin typeface="+mn-lt"/>
              </a:rPr>
              <a:t>Sept 2018</a:t>
            </a:r>
            <a:endParaRPr lang="it-IT" altLang="it-IT" sz="1400" dirty="0">
              <a:latin typeface="+mn-lt"/>
            </a:endParaRPr>
          </a:p>
        </p:txBody>
      </p:sp>
      <p:sp>
        <p:nvSpPr>
          <p:cNvPr id="186" name="Segnaposto piè di pagina 3">
            <a:extLst>
              <a:ext uri="{FF2B5EF4-FFF2-40B4-BE49-F238E27FC236}">
                <a16:creationId xmlns:a16="http://schemas.microsoft.com/office/drawing/2014/main" id="{51FC0503-BE79-4AC7-AF7B-6E08982F05DC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0969D9E9-0823-67E1-E016-A01B65CE6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308726"/>
            <a:ext cx="9906000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4581" name="Group 247">
            <a:extLst>
              <a:ext uri="{FF2B5EF4-FFF2-40B4-BE49-F238E27FC236}">
                <a16:creationId xmlns:a16="http://schemas.microsoft.com/office/drawing/2014/main" id="{596D4523-DFFF-9CD9-55C0-51F02DB1AA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6762" y="1987550"/>
            <a:ext cx="7775576" cy="5545138"/>
            <a:chOff x="2688" y="2433"/>
            <a:chExt cx="1867" cy="1279"/>
          </a:xfrm>
        </p:grpSpPr>
        <p:sp>
          <p:nvSpPr>
            <p:cNvPr id="24754" name="Oval 248">
              <a:extLst>
                <a:ext uri="{FF2B5EF4-FFF2-40B4-BE49-F238E27FC236}">
                  <a16:creationId xmlns:a16="http://schemas.microsoft.com/office/drawing/2014/main" id="{6F7AE9F2-6A51-CBD7-FC6D-5972BD8DFF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55" name="Oval 249">
              <a:extLst>
                <a:ext uri="{FF2B5EF4-FFF2-40B4-BE49-F238E27FC236}">
                  <a16:creationId xmlns:a16="http://schemas.microsoft.com/office/drawing/2014/main" id="{7C9D09F5-F11D-316E-80AC-655EA57F35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56" name="Oval 250">
              <a:extLst>
                <a:ext uri="{FF2B5EF4-FFF2-40B4-BE49-F238E27FC236}">
                  <a16:creationId xmlns:a16="http://schemas.microsoft.com/office/drawing/2014/main" id="{F46B8302-6E12-3F3E-1DD8-EB91A15F43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57" name="Oval 251">
              <a:extLst>
                <a:ext uri="{FF2B5EF4-FFF2-40B4-BE49-F238E27FC236}">
                  <a16:creationId xmlns:a16="http://schemas.microsoft.com/office/drawing/2014/main" id="{88FFBAF7-9A6E-0CF1-D9BB-9F476EEA62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58" name="Oval 252">
              <a:extLst>
                <a:ext uri="{FF2B5EF4-FFF2-40B4-BE49-F238E27FC236}">
                  <a16:creationId xmlns:a16="http://schemas.microsoft.com/office/drawing/2014/main" id="{10B7BFB6-0B2C-4BC8-9858-DB2A182D1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59" name="Oval 253">
              <a:extLst>
                <a:ext uri="{FF2B5EF4-FFF2-40B4-BE49-F238E27FC236}">
                  <a16:creationId xmlns:a16="http://schemas.microsoft.com/office/drawing/2014/main" id="{141851E5-13DD-89B8-3C77-0FAB1CFB73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60" name="Oval 254">
              <a:extLst>
                <a:ext uri="{FF2B5EF4-FFF2-40B4-BE49-F238E27FC236}">
                  <a16:creationId xmlns:a16="http://schemas.microsoft.com/office/drawing/2014/main" id="{7BF06BD2-8CD8-7EA2-C4A4-6B151118C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61" name="Oval 255">
              <a:extLst>
                <a:ext uri="{FF2B5EF4-FFF2-40B4-BE49-F238E27FC236}">
                  <a16:creationId xmlns:a16="http://schemas.microsoft.com/office/drawing/2014/main" id="{16B9DD00-CE59-89A1-543C-92EB50E307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762" name="Oval 256">
              <a:extLst>
                <a:ext uri="{FF2B5EF4-FFF2-40B4-BE49-F238E27FC236}">
                  <a16:creationId xmlns:a16="http://schemas.microsoft.com/office/drawing/2014/main" id="{7298AD95-8E05-1C06-AFB2-C852D0C750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4582" name="Line 4">
            <a:extLst>
              <a:ext uri="{FF2B5EF4-FFF2-40B4-BE49-F238E27FC236}">
                <a16:creationId xmlns:a16="http://schemas.microsoft.com/office/drawing/2014/main" id="{B96D460B-441E-A889-4784-F23C01C70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5157788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583" name="Line 5">
            <a:extLst>
              <a:ext uri="{FF2B5EF4-FFF2-40B4-BE49-F238E27FC236}">
                <a16:creationId xmlns:a16="http://schemas.microsoft.com/office/drawing/2014/main" id="{106B5954-D486-D399-AA24-939510819C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5229226"/>
            <a:ext cx="0" cy="1223963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584" name="Arc 6">
            <a:extLst>
              <a:ext uri="{FF2B5EF4-FFF2-40B4-BE49-F238E27FC236}">
                <a16:creationId xmlns:a16="http://schemas.microsoft.com/office/drawing/2014/main" id="{4355F54A-DECC-18E8-55D4-30C5D36ECD1A}"/>
              </a:ext>
            </a:extLst>
          </p:cNvPr>
          <p:cNvSpPr>
            <a:spLocks/>
          </p:cNvSpPr>
          <p:nvPr/>
        </p:nvSpPr>
        <p:spPr bwMode="auto">
          <a:xfrm>
            <a:off x="7248525" y="4288910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585" name="Line 7">
            <a:extLst>
              <a:ext uri="{FF2B5EF4-FFF2-40B4-BE49-F238E27FC236}">
                <a16:creationId xmlns:a16="http://schemas.microsoft.com/office/drawing/2014/main" id="{CAAC2212-3B80-7EE5-A3FA-26C9C1F26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581526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586" name="Arc 8">
            <a:extLst>
              <a:ext uri="{FF2B5EF4-FFF2-40B4-BE49-F238E27FC236}">
                <a16:creationId xmlns:a16="http://schemas.microsoft.com/office/drawing/2014/main" id="{4EF64C16-A991-B252-9CA7-98CD6D50B7FE}"/>
              </a:ext>
            </a:extLst>
          </p:cNvPr>
          <p:cNvSpPr>
            <a:spLocks/>
          </p:cNvSpPr>
          <p:nvPr/>
        </p:nvSpPr>
        <p:spPr bwMode="auto">
          <a:xfrm>
            <a:off x="5375276" y="6196291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3 h 21600"/>
              <a:gd name="T4" fmla="*/ 0 w 21600"/>
              <a:gd name="T5" fmla="*/ 576263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4587" name="Line 9">
            <a:extLst>
              <a:ext uri="{FF2B5EF4-FFF2-40B4-BE49-F238E27FC236}">
                <a16:creationId xmlns:a16="http://schemas.microsoft.com/office/drawing/2014/main" id="{8725F8A7-9AE0-DE14-0F95-62FED36C5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581526"/>
            <a:ext cx="1728788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88" name="Line 10">
            <a:extLst>
              <a:ext uri="{FF2B5EF4-FFF2-40B4-BE49-F238E27FC236}">
                <a16:creationId xmlns:a16="http://schemas.microsoft.com/office/drawing/2014/main" id="{B27D1292-78A0-7AEE-DABC-7DF17D56D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709864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0" name="Line 12">
            <a:extLst>
              <a:ext uri="{FF2B5EF4-FFF2-40B4-BE49-F238E27FC236}">
                <a16:creationId xmlns:a16="http://schemas.microsoft.com/office/drawing/2014/main" id="{F20F2452-91D2-07B3-9330-54A41888DF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636838"/>
            <a:ext cx="2825750" cy="147320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1" name="AutoShape 16">
            <a:extLst>
              <a:ext uri="{FF2B5EF4-FFF2-40B4-BE49-F238E27FC236}">
                <a16:creationId xmlns:a16="http://schemas.microsoft.com/office/drawing/2014/main" id="{114BD925-19FD-60B9-88F3-8A9697292F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80550" y="2376488"/>
            <a:ext cx="736600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4592" name="Group 17">
            <a:extLst>
              <a:ext uri="{FF2B5EF4-FFF2-40B4-BE49-F238E27FC236}">
                <a16:creationId xmlns:a16="http://schemas.microsoft.com/office/drawing/2014/main" id="{B4A05AE9-CB75-4A23-B98F-149263F648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15489" y="2401888"/>
            <a:ext cx="460375" cy="158750"/>
            <a:chOff x="422" y="1632"/>
            <a:chExt cx="829" cy="298"/>
          </a:xfrm>
        </p:grpSpPr>
        <p:grpSp>
          <p:nvGrpSpPr>
            <p:cNvPr id="24736" name="Group 18">
              <a:extLst>
                <a:ext uri="{FF2B5EF4-FFF2-40B4-BE49-F238E27FC236}">
                  <a16:creationId xmlns:a16="http://schemas.microsoft.com/office/drawing/2014/main" id="{EDBC4631-7844-9C30-663C-801D89380D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24746" name="Freeform 19">
                <a:extLst>
                  <a:ext uri="{FF2B5EF4-FFF2-40B4-BE49-F238E27FC236}">
                    <a16:creationId xmlns:a16="http://schemas.microsoft.com/office/drawing/2014/main" id="{80C5B10D-0C7D-26B5-DFCC-360FC13CAA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7" name="Freeform 20">
                <a:extLst>
                  <a:ext uri="{FF2B5EF4-FFF2-40B4-BE49-F238E27FC236}">
                    <a16:creationId xmlns:a16="http://schemas.microsoft.com/office/drawing/2014/main" id="{070AEFC2-0AF2-16B3-5C99-5BE5EE8178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8" name="Freeform 21">
                <a:extLst>
                  <a:ext uri="{FF2B5EF4-FFF2-40B4-BE49-F238E27FC236}">
                    <a16:creationId xmlns:a16="http://schemas.microsoft.com/office/drawing/2014/main" id="{2351CDC0-595E-9474-6F94-73C00833E4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9" name="Freeform 22">
                <a:extLst>
                  <a:ext uri="{FF2B5EF4-FFF2-40B4-BE49-F238E27FC236}">
                    <a16:creationId xmlns:a16="http://schemas.microsoft.com/office/drawing/2014/main" id="{666D356D-CD14-7489-DEAC-B8FF47721B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50" name="Freeform 23">
                <a:extLst>
                  <a:ext uri="{FF2B5EF4-FFF2-40B4-BE49-F238E27FC236}">
                    <a16:creationId xmlns:a16="http://schemas.microsoft.com/office/drawing/2014/main" id="{E345B962-1163-C3C5-79F0-9BBDB434B3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51" name="Freeform 24">
                <a:extLst>
                  <a:ext uri="{FF2B5EF4-FFF2-40B4-BE49-F238E27FC236}">
                    <a16:creationId xmlns:a16="http://schemas.microsoft.com/office/drawing/2014/main" id="{90F9E73E-0196-9C9A-9651-97FAA7FC36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52" name="Freeform 25">
                <a:extLst>
                  <a:ext uri="{FF2B5EF4-FFF2-40B4-BE49-F238E27FC236}">
                    <a16:creationId xmlns:a16="http://schemas.microsoft.com/office/drawing/2014/main" id="{E6154F70-A782-3DDB-169B-82068F27C5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53" name="Freeform 26">
                <a:extLst>
                  <a:ext uri="{FF2B5EF4-FFF2-40B4-BE49-F238E27FC236}">
                    <a16:creationId xmlns:a16="http://schemas.microsoft.com/office/drawing/2014/main" id="{2BA5855E-C24F-FAAD-4763-5F3FBE7C5D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737" name="Group 27">
              <a:extLst>
                <a:ext uri="{FF2B5EF4-FFF2-40B4-BE49-F238E27FC236}">
                  <a16:creationId xmlns:a16="http://schemas.microsoft.com/office/drawing/2014/main" id="{7AE51E11-CA04-789C-BE68-244709E176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24738" name="Freeform 28">
                <a:extLst>
                  <a:ext uri="{FF2B5EF4-FFF2-40B4-BE49-F238E27FC236}">
                    <a16:creationId xmlns:a16="http://schemas.microsoft.com/office/drawing/2014/main" id="{0890CD7F-56C9-7B56-B18C-75FA79D6255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39" name="Freeform 29">
                <a:extLst>
                  <a:ext uri="{FF2B5EF4-FFF2-40B4-BE49-F238E27FC236}">
                    <a16:creationId xmlns:a16="http://schemas.microsoft.com/office/drawing/2014/main" id="{3155657E-D0EB-0F91-C458-F49A975E08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0" name="Freeform 30">
                <a:extLst>
                  <a:ext uri="{FF2B5EF4-FFF2-40B4-BE49-F238E27FC236}">
                    <a16:creationId xmlns:a16="http://schemas.microsoft.com/office/drawing/2014/main" id="{9F84FB1D-680C-1530-C1E2-47F417D2B8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1" name="Freeform 31">
                <a:extLst>
                  <a:ext uri="{FF2B5EF4-FFF2-40B4-BE49-F238E27FC236}">
                    <a16:creationId xmlns:a16="http://schemas.microsoft.com/office/drawing/2014/main" id="{D2ECC9B6-4542-7FBF-D23A-0828E1B00B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2" name="Freeform 32">
                <a:extLst>
                  <a:ext uri="{FF2B5EF4-FFF2-40B4-BE49-F238E27FC236}">
                    <a16:creationId xmlns:a16="http://schemas.microsoft.com/office/drawing/2014/main" id="{0540A2D1-5E24-5FE0-CA09-C404F34EA9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3" name="Freeform 33">
                <a:extLst>
                  <a:ext uri="{FF2B5EF4-FFF2-40B4-BE49-F238E27FC236}">
                    <a16:creationId xmlns:a16="http://schemas.microsoft.com/office/drawing/2014/main" id="{6AA0CEBD-D5F4-B0ED-C111-93DC1E9441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4" name="Freeform 34">
                <a:extLst>
                  <a:ext uri="{FF2B5EF4-FFF2-40B4-BE49-F238E27FC236}">
                    <a16:creationId xmlns:a16="http://schemas.microsoft.com/office/drawing/2014/main" id="{6C649F44-3537-D549-CDDA-A2D1B51005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45" name="Freeform 35">
                <a:extLst>
                  <a:ext uri="{FF2B5EF4-FFF2-40B4-BE49-F238E27FC236}">
                    <a16:creationId xmlns:a16="http://schemas.microsoft.com/office/drawing/2014/main" id="{03E1B9E7-18E3-BE78-AD47-9B8CC54C8B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4593" name="WordArt 36">
            <a:extLst>
              <a:ext uri="{FF2B5EF4-FFF2-40B4-BE49-F238E27FC236}">
                <a16:creationId xmlns:a16="http://schemas.microsoft.com/office/drawing/2014/main" id="{14BFF304-4B0E-FF1E-85B3-0B080F1E3759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517064" y="2543175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24594" name="Line 44">
            <a:extLst>
              <a:ext uri="{FF2B5EF4-FFF2-40B4-BE49-F238E27FC236}">
                <a16:creationId xmlns:a16="http://schemas.microsoft.com/office/drawing/2014/main" id="{9D9D0EAC-72D2-DB3B-856C-3E28A60EB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202113"/>
            <a:ext cx="1679575" cy="1890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5" name="Line 45">
            <a:extLst>
              <a:ext uri="{FF2B5EF4-FFF2-40B4-BE49-F238E27FC236}">
                <a16:creationId xmlns:a16="http://schemas.microsoft.com/office/drawing/2014/main" id="{6A9D05B8-5D51-79EA-C9C7-899D54B74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781300"/>
            <a:ext cx="144463" cy="3240088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596" name="Line 46">
            <a:extLst>
              <a:ext uri="{FF2B5EF4-FFF2-40B4-BE49-F238E27FC236}">
                <a16:creationId xmlns:a16="http://schemas.microsoft.com/office/drawing/2014/main" id="{FA913911-E521-1B05-547F-CFFF62A47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636839"/>
            <a:ext cx="1989138" cy="14446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4597" name="Group 47">
            <a:extLst>
              <a:ext uri="{FF2B5EF4-FFF2-40B4-BE49-F238E27FC236}">
                <a16:creationId xmlns:a16="http://schemas.microsoft.com/office/drawing/2014/main" id="{23E0674B-BD70-1E6C-5EED-B84DFEC168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4437064"/>
            <a:ext cx="552450" cy="460375"/>
            <a:chOff x="144" y="3264"/>
            <a:chExt cx="288" cy="240"/>
          </a:xfrm>
        </p:grpSpPr>
        <p:sp>
          <p:nvSpPr>
            <p:cNvPr id="24734" name="Rectangle 48">
              <a:extLst>
                <a:ext uri="{FF2B5EF4-FFF2-40B4-BE49-F238E27FC236}">
                  <a16:creationId xmlns:a16="http://schemas.microsoft.com/office/drawing/2014/main" id="{23647431-F9F2-11DA-9E57-13EB46BDE0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4735" name="Rectangle 49">
              <a:extLst>
                <a:ext uri="{FF2B5EF4-FFF2-40B4-BE49-F238E27FC236}">
                  <a16:creationId xmlns:a16="http://schemas.microsoft.com/office/drawing/2014/main" id="{F9485D30-0454-35BD-3BC9-CFBDBF088A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24598" name="Group 50">
            <a:extLst>
              <a:ext uri="{FF2B5EF4-FFF2-40B4-BE49-F238E27FC236}">
                <a16:creationId xmlns:a16="http://schemas.microsoft.com/office/drawing/2014/main" id="{D1017547-2C36-499A-DB94-0B1F65D95F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963988"/>
            <a:ext cx="736600" cy="404812"/>
            <a:chOff x="3264" y="912"/>
            <a:chExt cx="576" cy="316"/>
          </a:xfrm>
        </p:grpSpPr>
        <p:sp>
          <p:nvSpPr>
            <p:cNvPr id="24713" name="AutoShape 51">
              <a:extLst>
                <a:ext uri="{FF2B5EF4-FFF2-40B4-BE49-F238E27FC236}">
                  <a16:creationId xmlns:a16="http://schemas.microsoft.com/office/drawing/2014/main" id="{74D6CB28-5DE0-7915-CAA8-573F6EFA26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4714" name="Group 52">
              <a:extLst>
                <a:ext uri="{FF2B5EF4-FFF2-40B4-BE49-F238E27FC236}">
                  <a16:creationId xmlns:a16="http://schemas.microsoft.com/office/drawing/2014/main" id="{E1236CD4-0D5A-E9A2-BB76-F57825420B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4716" name="Group 53">
                <a:extLst>
                  <a:ext uri="{FF2B5EF4-FFF2-40B4-BE49-F238E27FC236}">
                    <a16:creationId xmlns:a16="http://schemas.microsoft.com/office/drawing/2014/main" id="{610B7A50-9A13-CE96-32E3-BC8E9356A84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4726" name="Freeform 54">
                  <a:extLst>
                    <a:ext uri="{FF2B5EF4-FFF2-40B4-BE49-F238E27FC236}">
                      <a16:creationId xmlns:a16="http://schemas.microsoft.com/office/drawing/2014/main" id="{FD466299-9154-42F5-AE2C-B807F81D56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7" name="Freeform 55">
                  <a:extLst>
                    <a:ext uri="{FF2B5EF4-FFF2-40B4-BE49-F238E27FC236}">
                      <a16:creationId xmlns:a16="http://schemas.microsoft.com/office/drawing/2014/main" id="{378E2DF6-313E-CAA4-016A-4F0B57B0ED9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8" name="Freeform 56">
                  <a:extLst>
                    <a:ext uri="{FF2B5EF4-FFF2-40B4-BE49-F238E27FC236}">
                      <a16:creationId xmlns:a16="http://schemas.microsoft.com/office/drawing/2014/main" id="{5C011E8D-B19F-3BB0-89AF-516D2322048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9" name="Freeform 57">
                  <a:extLst>
                    <a:ext uri="{FF2B5EF4-FFF2-40B4-BE49-F238E27FC236}">
                      <a16:creationId xmlns:a16="http://schemas.microsoft.com/office/drawing/2014/main" id="{438D5648-067C-B06E-1F9A-BE043E5155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30" name="Freeform 58">
                  <a:extLst>
                    <a:ext uri="{FF2B5EF4-FFF2-40B4-BE49-F238E27FC236}">
                      <a16:creationId xmlns:a16="http://schemas.microsoft.com/office/drawing/2014/main" id="{0F139408-2121-BC0E-A816-0282929039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31" name="Freeform 59">
                  <a:extLst>
                    <a:ext uri="{FF2B5EF4-FFF2-40B4-BE49-F238E27FC236}">
                      <a16:creationId xmlns:a16="http://schemas.microsoft.com/office/drawing/2014/main" id="{825BFD7B-2F6C-85C8-96E5-8D7CF5073F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32" name="Freeform 60">
                  <a:extLst>
                    <a:ext uri="{FF2B5EF4-FFF2-40B4-BE49-F238E27FC236}">
                      <a16:creationId xmlns:a16="http://schemas.microsoft.com/office/drawing/2014/main" id="{6B1E8015-57BF-A21B-FE0A-87C8630997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33" name="Freeform 61">
                  <a:extLst>
                    <a:ext uri="{FF2B5EF4-FFF2-40B4-BE49-F238E27FC236}">
                      <a16:creationId xmlns:a16="http://schemas.microsoft.com/office/drawing/2014/main" id="{8E7DC207-7EF9-AB21-CDB6-9F6DC85EEF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717" name="Group 62">
                <a:extLst>
                  <a:ext uri="{FF2B5EF4-FFF2-40B4-BE49-F238E27FC236}">
                    <a16:creationId xmlns:a16="http://schemas.microsoft.com/office/drawing/2014/main" id="{A489BD68-B06A-267C-D213-8B8E92D5CDF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4718" name="Freeform 63">
                  <a:extLst>
                    <a:ext uri="{FF2B5EF4-FFF2-40B4-BE49-F238E27FC236}">
                      <a16:creationId xmlns:a16="http://schemas.microsoft.com/office/drawing/2014/main" id="{67A42C5F-B555-683C-327F-8694852B89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19" name="Freeform 64">
                  <a:extLst>
                    <a:ext uri="{FF2B5EF4-FFF2-40B4-BE49-F238E27FC236}">
                      <a16:creationId xmlns:a16="http://schemas.microsoft.com/office/drawing/2014/main" id="{864457CD-27EC-5CDB-82C0-4376AA2F93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0" name="Freeform 65">
                  <a:extLst>
                    <a:ext uri="{FF2B5EF4-FFF2-40B4-BE49-F238E27FC236}">
                      <a16:creationId xmlns:a16="http://schemas.microsoft.com/office/drawing/2014/main" id="{4EBFAF36-2E7A-BDF4-E1CB-04B97C41C9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1" name="Freeform 66">
                  <a:extLst>
                    <a:ext uri="{FF2B5EF4-FFF2-40B4-BE49-F238E27FC236}">
                      <a16:creationId xmlns:a16="http://schemas.microsoft.com/office/drawing/2014/main" id="{00301144-79EA-EB6C-46E6-D2713CDA9B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2" name="Freeform 67">
                  <a:extLst>
                    <a:ext uri="{FF2B5EF4-FFF2-40B4-BE49-F238E27FC236}">
                      <a16:creationId xmlns:a16="http://schemas.microsoft.com/office/drawing/2014/main" id="{6646BEEC-0A22-02C5-1AFF-22B711641E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3" name="Freeform 68">
                  <a:extLst>
                    <a:ext uri="{FF2B5EF4-FFF2-40B4-BE49-F238E27FC236}">
                      <a16:creationId xmlns:a16="http://schemas.microsoft.com/office/drawing/2014/main" id="{74052367-23D6-A29E-1EF1-A89D9151B7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4" name="Freeform 69">
                  <a:extLst>
                    <a:ext uri="{FF2B5EF4-FFF2-40B4-BE49-F238E27FC236}">
                      <a16:creationId xmlns:a16="http://schemas.microsoft.com/office/drawing/2014/main" id="{48FF079A-EFDD-BC26-DE8A-4CFCF318FD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725" name="Freeform 70">
                  <a:extLst>
                    <a:ext uri="{FF2B5EF4-FFF2-40B4-BE49-F238E27FC236}">
                      <a16:creationId xmlns:a16="http://schemas.microsoft.com/office/drawing/2014/main" id="{380D41B9-CEA2-4630-649A-FD867B0475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4715" name="WordArt 71">
              <a:extLst>
                <a:ext uri="{FF2B5EF4-FFF2-40B4-BE49-F238E27FC236}">
                  <a16:creationId xmlns:a16="http://schemas.microsoft.com/office/drawing/2014/main" id="{062873E3-93C1-296A-E27D-BDBC37C3138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24599" name="Group 81">
            <a:extLst>
              <a:ext uri="{FF2B5EF4-FFF2-40B4-BE49-F238E27FC236}">
                <a16:creationId xmlns:a16="http://schemas.microsoft.com/office/drawing/2014/main" id="{117CC2AE-5F28-6B6F-922B-F7AA87257F7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5489576"/>
            <a:ext cx="552450" cy="460375"/>
            <a:chOff x="144" y="3264"/>
            <a:chExt cx="288" cy="240"/>
          </a:xfrm>
        </p:grpSpPr>
        <p:sp>
          <p:nvSpPr>
            <p:cNvPr id="24711" name="Rectangle 82">
              <a:extLst>
                <a:ext uri="{FF2B5EF4-FFF2-40B4-BE49-F238E27FC236}">
                  <a16:creationId xmlns:a16="http://schemas.microsoft.com/office/drawing/2014/main" id="{3CE2F191-AD85-E529-DA91-5E4DC1BBDF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4712" name="Rectangle 83">
              <a:extLst>
                <a:ext uri="{FF2B5EF4-FFF2-40B4-BE49-F238E27FC236}">
                  <a16:creationId xmlns:a16="http://schemas.microsoft.com/office/drawing/2014/main" id="{12F42420-CDB0-9311-C441-F5E677DA0F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sp>
        <p:nvSpPr>
          <p:cNvPr id="24600" name="AutoShape 89">
            <a:extLst>
              <a:ext uri="{FF2B5EF4-FFF2-40B4-BE49-F238E27FC236}">
                <a16:creationId xmlns:a16="http://schemas.microsoft.com/office/drawing/2014/main" id="{6C282747-0CCB-2A02-C1E0-E737123C7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675" y="2420938"/>
            <a:ext cx="738188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4601" name="Group 90">
            <a:extLst>
              <a:ext uri="{FF2B5EF4-FFF2-40B4-BE49-F238E27FC236}">
                <a16:creationId xmlns:a16="http://schemas.microsoft.com/office/drawing/2014/main" id="{C0394C10-118C-E7AE-1B5F-DCC9A527EC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2446338"/>
            <a:ext cx="458788" cy="158750"/>
            <a:chOff x="422" y="1632"/>
            <a:chExt cx="829" cy="298"/>
          </a:xfrm>
        </p:grpSpPr>
        <p:grpSp>
          <p:nvGrpSpPr>
            <p:cNvPr id="24693" name="Group 91">
              <a:extLst>
                <a:ext uri="{FF2B5EF4-FFF2-40B4-BE49-F238E27FC236}">
                  <a16:creationId xmlns:a16="http://schemas.microsoft.com/office/drawing/2014/main" id="{FA6FA3DE-8684-15AB-9044-C5AB916338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24703" name="Freeform 92">
                <a:extLst>
                  <a:ext uri="{FF2B5EF4-FFF2-40B4-BE49-F238E27FC236}">
                    <a16:creationId xmlns:a16="http://schemas.microsoft.com/office/drawing/2014/main" id="{A228D0D3-DBF3-F556-CA2B-3BB1368500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4" name="Freeform 93">
                <a:extLst>
                  <a:ext uri="{FF2B5EF4-FFF2-40B4-BE49-F238E27FC236}">
                    <a16:creationId xmlns:a16="http://schemas.microsoft.com/office/drawing/2014/main" id="{0850DE14-B6F1-B5CC-7A07-B9CD3F67AA2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5" name="Freeform 94">
                <a:extLst>
                  <a:ext uri="{FF2B5EF4-FFF2-40B4-BE49-F238E27FC236}">
                    <a16:creationId xmlns:a16="http://schemas.microsoft.com/office/drawing/2014/main" id="{1ACA660E-DB6B-EF50-F32F-F02337DDA0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6" name="Freeform 95">
                <a:extLst>
                  <a:ext uri="{FF2B5EF4-FFF2-40B4-BE49-F238E27FC236}">
                    <a16:creationId xmlns:a16="http://schemas.microsoft.com/office/drawing/2014/main" id="{37BE4B80-7581-6886-5919-584C40AEF4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7" name="Freeform 96">
                <a:extLst>
                  <a:ext uri="{FF2B5EF4-FFF2-40B4-BE49-F238E27FC236}">
                    <a16:creationId xmlns:a16="http://schemas.microsoft.com/office/drawing/2014/main" id="{822C6FC4-32B3-3E12-2BFF-8F1C025AA9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8" name="Freeform 97">
                <a:extLst>
                  <a:ext uri="{FF2B5EF4-FFF2-40B4-BE49-F238E27FC236}">
                    <a16:creationId xmlns:a16="http://schemas.microsoft.com/office/drawing/2014/main" id="{75AB7E55-9B2C-AB9C-F51D-57A65B280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9" name="Freeform 98">
                <a:extLst>
                  <a:ext uri="{FF2B5EF4-FFF2-40B4-BE49-F238E27FC236}">
                    <a16:creationId xmlns:a16="http://schemas.microsoft.com/office/drawing/2014/main" id="{E7F2F796-FF2F-70A4-3EF2-DAE1CD4B4C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10" name="Freeform 99">
                <a:extLst>
                  <a:ext uri="{FF2B5EF4-FFF2-40B4-BE49-F238E27FC236}">
                    <a16:creationId xmlns:a16="http://schemas.microsoft.com/office/drawing/2014/main" id="{68660551-337D-75AC-BC20-9AEF75A76D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4694" name="Group 100">
              <a:extLst>
                <a:ext uri="{FF2B5EF4-FFF2-40B4-BE49-F238E27FC236}">
                  <a16:creationId xmlns:a16="http://schemas.microsoft.com/office/drawing/2014/main" id="{AF57C0E2-109A-2714-6D10-9EB155CB5A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24695" name="Freeform 101">
                <a:extLst>
                  <a:ext uri="{FF2B5EF4-FFF2-40B4-BE49-F238E27FC236}">
                    <a16:creationId xmlns:a16="http://schemas.microsoft.com/office/drawing/2014/main" id="{47DFD5D9-59F8-176B-EFBA-7A7CC78D28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6" name="Freeform 102">
                <a:extLst>
                  <a:ext uri="{FF2B5EF4-FFF2-40B4-BE49-F238E27FC236}">
                    <a16:creationId xmlns:a16="http://schemas.microsoft.com/office/drawing/2014/main" id="{D5EEC6D3-FB81-8B2D-8C8C-A2BCCF4AEA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7" name="Freeform 103">
                <a:extLst>
                  <a:ext uri="{FF2B5EF4-FFF2-40B4-BE49-F238E27FC236}">
                    <a16:creationId xmlns:a16="http://schemas.microsoft.com/office/drawing/2014/main" id="{29F31BE5-4809-5C38-9AC8-DE005CF1FA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8" name="Freeform 104">
                <a:extLst>
                  <a:ext uri="{FF2B5EF4-FFF2-40B4-BE49-F238E27FC236}">
                    <a16:creationId xmlns:a16="http://schemas.microsoft.com/office/drawing/2014/main" id="{59D84D4C-A13B-2C91-C60D-D3C60019D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99" name="Freeform 105">
                <a:extLst>
                  <a:ext uri="{FF2B5EF4-FFF2-40B4-BE49-F238E27FC236}">
                    <a16:creationId xmlns:a16="http://schemas.microsoft.com/office/drawing/2014/main" id="{88CD50D1-2BFF-2670-28EB-95EBEFCDE4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0" name="Freeform 106">
                <a:extLst>
                  <a:ext uri="{FF2B5EF4-FFF2-40B4-BE49-F238E27FC236}">
                    <a16:creationId xmlns:a16="http://schemas.microsoft.com/office/drawing/2014/main" id="{FCA37046-3BE1-CD4C-13DB-88E469F840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1" name="Freeform 107">
                <a:extLst>
                  <a:ext uri="{FF2B5EF4-FFF2-40B4-BE49-F238E27FC236}">
                    <a16:creationId xmlns:a16="http://schemas.microsoft.com/office/drawing/2014/main" id="{C34B3C32-7E91-B898-AB9E-9F002ABCF6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702" name="Freeform 108">
                <a:extLst>
                  <a:ext uri="{FF2B5EF4-FFF2-40B4-BE49-F238E27FC236}">
                    <a16:creationId xmlns:a16="http://schemas.microsoft.com/office/drawing/2014/main" id="{2BC24BF9-157B-81A7-9838-043EC993DD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4602" name="WordArt 109">
            <a:extLst>
              <a:ext uri="{FF2B5EF4-FFF2-40B4-BE49-F238E27FC236}">
                <a16:creationId xmlns:a16="http://schemas.microsoft.com/office/drawing/2014/main" id="{D15DAECF-2368-B06B-55B2-2C59051BC0AC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548188" y="2586039"/>
            <a:ext cx="665162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r1  </a:t>
            </a:r>
          </a:p>
        </p:txBody>
      </p:sp>
      <p:grpSp>
        <p:nvGrpSpPr>
          <p:cNvPr id="24603" name="Group 110">
            <a:extLst>
              <a:ext uri="{FF2B5EF4-FFF2-40B4-BE49-F238E27FC236}">
                <a16:creationId xmlns:a16="http://schemas.microsoft.com/office/drawing/2014/main" id="{14D082B7-0D1A-2FAB-A798-C7E2DB1108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876926"/>
            <a:ext cx="738187" cy="404813"/>
            <a:chOff x="1008" y="3725"/>
            <a:chExt cx="384" cy="211"/>
          </a:xfrm>
        </p:grpSpPr>
        <p:sp>
          <p:nvSpPr>
            <p:cNvPr id="24672" name="AutoShape 111">
              <a:extLst>
                <a:ext uri="{FF2B5EF4-FFF2-40B4-BE49-F238E27FC236}">
                  <a16:creationId xmlns:a16="http://schemas.microsoft.com/office/drawing/2014/main" id="{64D6A031-A1EE-FB5C-0574-46B97860F0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4673" name="Group 112">
              <a:extLst>
                <a:ext uri="{FF2B5EF4-FFF2-40B4-BE49-F238E27FC236}">
                  <a16:creationId xmlns:a16="http://schemas.microsoft.com/office/drawing/2014/main" id="{2715F5A1-3210-7A7F-AD7C-3D42A05795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4675" name="Group 113">
                <a:extLst>
                  <a:ext uri="{FF2B5EF4-FFF2-40B4-BE49-F238E27FC236}">
                    <a16:creationId xmlns:a16="http://schemas.microsoft.com/office/drawing/2014/main" id="{E6939A6B-AD88-CD46-B2C2-1C4AD10418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4685" name="Freeform 114">
                  <a:extLst>
                    <a:ext uri="{FF2B5EF4-FFF2-40B4-BE49-F238E27FC236}">
                      <a16:creationId xmlns:a16="http://schemas.microsoft.com/office/drawing/2014/main" id="{E781DB38-8872-433E-9568-23BC09E443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6" name="Freeform 115">
                  <a:extLst>
                    <a:ext uri="{FF2B5EF4-FFF2-40B4-BE49-F238E27FC236}">
                      <a16:creationId xmlns:a16="http://schemas.microsoft.com/office/drawing/2014/main" id="{FA836A3D-76C0-550F-018A-92A836163E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7" name="Freeform 116">
                  <a:extLst>
                    <a:ext uri="{FF2B5EF4-FFF2-40B4-BE49-F238E27FC236}">
                      <a16:creationId xmlns:a16="http://schemas.microsoft.com/office/drawing/2014/main" id="{0B2FE490-48B1-6260-5595-2E393325E0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8" name="Freeform 117">
                  <a:extLst>
                    <a:ext uri="{FF2B5EF4-FFF2-40B4-BE49-F238E27FC236}">
                      <a16:creationId xmlns:a16="http://schemas.microsoft.com/office/drawing/2014/main" id="{BF37BCE3-B053-72E8-207E-86D8661437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9" name="Freeform 118">
                  <a:extLst>
                    <a:ext uri="{FF2B5EF4-FFF2-40B4-BE49-F238E27FC236}">
                      <a16:creationId xmlns:a16="http://schemas.microsoft.com/office/drawing/2014/main" id="{613AF064-CA5D-14DF-3E2E-3BE1DE0F34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90" name="Freeform 119">
                  <a:extLst>
                    <a:ext uri="{FF2B5EF4-FFF2-40B4-BE49-F238E27FC236}">
                      <a16:creationId xmlns:a16="http://schemas.microsoft.com/office/drawing/2014/main" id="{0C6648F5-7DD6-202A-2727-88AABF4BC6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91" name="Freeform 120">
                  <a:extLst>
                    <a:ext uri="{FF2B5EF4-FFF2-40B4-BE49-F238E27FC236}">
                      <a16:creationId xmlns:a16="http://schemas.microsoft.com/office/drawing/2014/main" id="{A7DB4EFB-91FC-074A-BF4C-82AD0AFF76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92" name="Freeform 121">
                  <a:extLst>
                    <a:ext uri="{FF2B5EF4-FFF2-40B4-BE49-F238E27FC236}">
                      <a16:creationId xmlns:a16="http://schemas.microsoft.com/office/drawing/2014/main" id="{1FAD221E-FA05-61EE-29F5-34D10A4E92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676" name="Group 122">
                <a:extLst>
                  <a:ext uri="{FF2B5EF4-FFF2-40B4-BE49-F238E27FC236}">
                    <a16:creationId xmlns:a16="http://schemas.microsoft.com/office/drawing/2014/main" id="{7E349B81-04F8-3478-DF6C-2019D5FD00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4677" name="Freeform 123">
                  <a:extLst>
                    <a:ext uri="{FF2B5EF4-FFF2-40B4-BE49-F238E27FC236}">
                      <a16:creationId xmlns:a16="http://schemas.microsoft.com/office/drawing/2014/main" id="{539A5F9E-8E0F-4039-4B9F-EC174C89D2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78" name="Freeform 124">
                  <a:extLst>
                    <a:ext uri="{FF2B5EF4-FFF2-40B4-BE49-F238E27FC236}">
                      <a16:creationId xmlns:a16="http://schemas.microsoft.com/office/drawing/2014/main" id="{943928F2-89EB-5931-BFDC-388C7C6821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79" name="Freeform 125">
                  <a:extLst>
                    <a:ext uri="{FF2B5EF4-FFF2-40B4-BE49-F238E27FC236}">
                      <a16:creationId xmlns:a16="http://schemas.microsoft.com/office/drawing/2014/main" id="{6E65D1F8-A7E8-1F4C-8684-6F0B9F37C1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0" name="Freeform 126">
                  <a:extLst>
                    <a:ext uri="{FF2B5EF4-FFF2-40B4-BE49-F238E27FC236}">
                      <a16:creationId xmlns:a16="http://schemas.microsoft.com/office/drawing/2014/main" id="{A667E3B7-9ABE-FB8E-B421-8336D1B047D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1" name="Freeform 127">
                  <a:extLst>
                    <a:ext uri="{FF2B5EF4-FFF2-40B4-BE49-F238E27FC236}">
                      <a16:creationId xmlns:a16="http://schemas.microsoft.com/office/drawing/2014/main" id="{45E42ACD-C583-9538-D4F5-D0BD5ECF3C6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2" name="Freeform 128">
                  <a:extLst>
                    <a:ext uri="{FF2B5EF4-FFF2-40B4-BE49-F238E27FC236}">
                      <a16:creationId xmlns:a16="http://schemas.microsoft.com/office/drawing/2014/main" id="{86A4B942-CAED-07CA-587A-009CD15543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3" name="Freeform 129">
                  <a:extLst>
                    <a:ext uri="{FF2B5EF4-FFF2-40B4-BE49-F238E27FC236}">
                      <a16:creationId xmlns:a16="http://schemas.microsoft.com/office/drawing/2014/main" id="{56BFBC54-AC1C-E08D-2F11-0499C2E62B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84" name="Freeform 130">
                  <a:extLst>
                    <a:ext uri="{FF2B5EF4-FFF2-40B4-BE49-F238E27FC236}">
                      <a16:creationId xmlns:a16="http://schemas.microsoft.com/office/drawing/2014/main" id="{B8F927BC-954F-BA97-6FE4-FA02A624D6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4674" name="WordArt 131">
              <a:extLst>
                <a:ext uri="{FF2B5EF4-FFF2-40B4-BE49-F238E27FC236}">
                  <a16:creationId xmlns:a16="http://schemas.microsoft.com/office/drawing/2014/main" id="{E2C2907B-31A9-8450-6556-35412B7F6C7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24604" name="Group 135">
            <a:extLst>
              <a:ext uri="{FF2B5EF4-FFF2-40B4-BE49-F238E27FC236}">
                <a16:creationId xmlns:a16="http://schemas.microsoft.com/office/drawing/2014/main" id="{53461B7A-3DA2-387E-61C4-6361B239535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4868864"/>
            <a:ext cx="554038" cy="460375"/>
            <a:chOff x="144" y="3264"/>
            <a:chExt cx="288" cy="240"/>
          </a:xfrm>
        </p:grpSpPr>
        <p:sp>
          <p:nvSpPr>
            <p:cNvPr id="24670" name="Rectangle 136">
              <a:extLst>
                <a:ext uri="{FF2B5EF4-FFF2-40B4-BE49-F238E27FC236}">
                  <a16:creationId xmlns:a16="http://schemas.microsoft.com/office/drawing/2014/main" id="{268A96C7-8EA0-6AE2-D7C8-4C87C57294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4671" name="Rectangle 137">
              <a:extLst>
                <a:ext uri="{FF2B5EF4-FFF2-40B4-BE49-F238E27FC236}">
                  <a16:creationId xmlns:a16="http://schemas.microsoft.com/office/drawing/2014/main" id="{D3AD53C7-1033-5575-F85B-AB644BF5EC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4605" name="Line 138">
            <a:extLst>
              <a:ext uri="{FF2B5EF4-FFF2-40B4-BE49-F238E27FC236}">
                <a16:creationId xmlns:a16="http://schemas.microsoft.com/office/drawing/2014/main" id="{5F5503C4-CE2B-F447-2F3D-745951E1ABF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734050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4606" name="Group 139">
            <a:extLst>
              <a:ext uri="{FF2B5EF4-FFF2-40B4-BE49-F238E27FC236}">
                <a16:creationId xmlns:a16="http://schemas.microsoft.com/office/drawing/2014/main" id="{F7D03AA9-503D-FD8C-57AD-1357ED201F48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5422900"/>
            <a:ext cx="1382712" cy="369888"/>
            <a:chOff x="3312" y="3648"/>
            <a:chExt cx="720" cy="192"/>
          </a:xfrm>
        </p:grpSpPr>
        <p:sp>
          <p:nvSpPr>
            <p:cNvPr id="24668" name="Line 140">
              <a:extLst>
                <a:ext uri="{FF2B5EF4-FFF2-40B4-BE49-F238E27FC236}">
                  <a16:creationId xmlns:a16="http://schemas.microsoft.com/office/drawing/2014/main" id="{73ACC48E-6A3E-165C-CBB8-A6FD46F462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4669" name="Oval 141">
              <a:extLst>
                <a:ext uri="{FF2B5EF4-FFF2-40B4-BE49-F238E27FC236}">
                  <a16:creationId xmlns:a16="http://schemas.microsoft.com/office/drawing/2014/main" id="{99C63C9D-C1C9-697D-3FB1-6ADB284431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24607" name="AutoShape 142">
            <a:extLst>
              <a:ext uri="{FF2B5EF4-FFF2-40B4-BE49-F238E27FC236}">
                <a16:creationId xmlns:a16="http://schemas.microsoft.com/office/drawing/2014/main" id="{171B1E96-024F-1D0F-69FC-4FFD664E54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625475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grpSp>
        <p:nvGrpSpPr>
          <p:cNvPr id="24608" name="Group 155">
            <a:extLst>
              <a:ext uri="{FF2B5EF4-FFF2-40B4-BE49-F238E27FC236}">
                <a16:creationId xmlns:a16="http://schemas.microsoft.com/office/drawing/2014/main" id="{1BDB078B-B280-BD84-32B2-AE89DDFE42F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4292601"/>
            <a:ext cx="738187" cy="404813"/>
            <a:chOff x="816" y="2496"/>
            <a:chExt cx="384" cy="211"/>
          </a:xfrm>
        </p:grpSpPr>
        <p:sp>
          <p:nvSpPr>
            <p:cNvPr id="24647" name="AutoShape 156">
              <a:extLst>
                <a:ext uri="{FF2B5EF4-FFF2-40B4-BE49-F238E27FC236}">
                  <a16:creationId xmlns:a16="http://schemas.microsoft.com/office/drawing/2014/main" id="{5EB11B1B-D20E-68C7-B373-1EE41076B1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4648" name="Group 157">
              <a:extLst>
                <a:ext uri="{FF2B5EF4-FFF2-40B4-BE49-F238E27FC236}">
                  <a16:creationId xmlns:a16="http://schemas.microsoft.com/office/drawing/2014/main" id="{8DE6E87F-1394-57D6-79A7-294D5F80FB0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4650" name="Group 158">
                <a:extLst>
                  <a:ext uri="{FF2B5EF4-FFF2-40B4-BE49-F238E27FC236}">
                    <a16:creationId xmlns:a16="http://schemas.microsoft.com/office/drawing/2014/main" id="{AF0DB9F4-0DC2-F1A2-F22C-200F4B11932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4660" name="Freeform 159">
                  <a:extLst>
                    <a:ext uri="{FF2B5EF4-FFF2-40B4-BE49-F238E27FC236}">
                      <a16:creationId xmlns:a16="http://schemas.microsoft.com/office/drawing/2014/main" id="{11D86823-B34E-FABA-23CD-00CA6357CB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1" name="Freeform 160">
                  <a:extLst>
                    <a:ext uri="{FF2B5EF4-FFF2-40B4-BE49-F238E27FC236}">
                      <a16:creationId xmlns:a16="http://schemas.microsoft.com/office/drawing/2014/main" id="{E43F0DB1-7564-ADF1-C72A-D87550D7D6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2" name="Freeform 161">
                  <a:extLst>
                    <a:ext uri="{FF2B5EF4-FFF2-40B4-BE49-F238E27FC236}">
                      <a16:creationId xmlns:a16="http://schemas.microsoft.com/office/drawing/2014/main" id="{845E69CA-80A5-40DF-8AA3-A1FC9CB593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3" name="Freeform 162">
                  <a:extLst>
                    <a:ext uri="{FF2B5EF4-FFF2-40B4-BE49-F238E27FC236}">
                      <a16:creationId xmlns:a16="http://schemas.microsoft.com/office/drawing/2014/main" id="{B004C95D-296C-4048-A346-678B5067516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4" name="Freeform 163">
                  <a:extLst>
                    <a:ext uri="{FF2B5EF4-FFF2-40B4-BE49-F238E27FC236}">
                      <a16:creationId xmlns:a16="http://schemas.microsoft.com/office/drawing/2014/main" id="{EC127A13-C95D-3B70-898B-53ACFDC126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5" name="Freeform 164">
                  <a:extLst>
                    <a:ext uri="{FF2B5EF4-FFF2-40B4-BE49-F238E27FC236}">
                      <a16:creationId xmlns:a16="http://schemas.microsoft.com/office/drawing/2014/main" id="{F3241CCA-9E71-ED8B-CAEE-60A6016F15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6" name="Freeform 165">
                  <a:extLst>
                    <a:ext uri="{FF2B5EF4-FFF2-40B4-BE49-F238E27FC236}">
                      <a16:creationId xmlns:a16="http://schemas.microsoft.com/office/drawing/2014/main" id="{AAFBE394-BAB3-E735-C45F-5454C23DD5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67" name="Freeform 166">
                  <a:extLst>
                    <a:ext uri="{FF2B5EF4-FFF2-40B4-BE49-F238E27FC236}">
                      <a16:creationId xmlns:a16="http://schemas.microsoft.com/office/drawing/2014/main" id="{3FB4E3B4-BF64-782C-E1BE-42F24CD91E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4651" name="Group 167">
                <a:extLst>
                  <a:ext uri="{FF2B5EF4-FFF2-40B4-BE49-F238E27FC236}">
                    <a16:creationId xmlns:a16="http://schemas.microsoft.com/office/drawing/2014/main" id="{F3BE73DB-FF05-EB31-14BA-260549DFEBF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4652" name="Freeform 168">
                  <a:extLst>
                    <a:ext uri="{FF2B5EF4-FFF2-40B4-BE49-F238E27FC236}">
                      <a16:creationId xmlns:a16="http://schemas.microsoft.com/office/drawing/2014/main" id="{0B44523C-9D4F-C82D-6811-3382903A24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3" name="Freeform 169">
                  <a:extLst>
                    <a:ext uri="{FF2B5EF4-FFF2-40B4-BE49-F238E27FC236}">
                      <a16:creationId xmlns:a16="http://schemas.microsoft.com/office/drawing/2014/main" id="{A0F9DE66-EC90-06A2-F706-B271D84E8A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4" name="Freeform 170">
                  <a:extLst>
                    <a:ext uri="{FF2B5EF4-FFF2-40B4-BE49-F238E27FC236}">
                      <a16:creationId xmlns:a16="http://schemas.microsoft.com/office/drawing/2014/main" id="{3FBC1EF7-0A9B-5FCD-DF76-225ED60E85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5" name="Freeform 171">
                  <a:extLst>
                    <a:ext uri="{FF2B5EF4-FFF2-40B4-BE49-F238E27FC236}">
                      <a16:creationId xmlns:a16="http://schemas.microsoft.com/office/drawing/2014/main" id="{E70DCFC2-5335-AD58-ABCC-5A8DE54171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6" name="Freeform 172">
                  <a:extLst>
                    <a:ext uri="{FF2B5EF4-FFF2-40B4-BE49-F238E27FC236}">
                      <a16:creationId xmlns:a16="http://schemas.microsoft.com/office/drawing/2014/main" id="{8B932083-9393-597B-CDA9-C22E0DA878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7" name="Freeform 173">
                  <a:extLst>
                    <a:ext uri="{FF2B5EF4-FFF2-40B4-BE49-F238E27FC236}">
                      <a16:creationId xmlns:a16="http://schemas.microsoft.com/office/drawing/2014/main" id="{C577775B-CA4D-40A8-7B71-80DB60B7FC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8" name="Freeform 174">
                  <a:extLst>
                    <a:ext uri="{FF2B5EF4-FFF2-40B4-BE49-F238E27FC236}">
                      <a16:creationId xmlns:a16="http://schemas.microsoft.com/office/drawing/2014/main" id="{8F3A901D-4C78-FFEB-D87A-14709B4D41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4659" name="Freeform 175">
                  <a:extLst>
                    <a:ext uri="{FF2B5EF4-FFF2-40B4-BE49-F238E27FC236}">
                      <a16:creationId xmlns:a16="http://schemas.microsoft.com/office/drawing/2014/main" id="{C6872786-8755-3E3B-918A-97BCD0C0914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4649" name="WordArt 176">
              <a:extLst>
                <a:ext uri="{FF2B5EF4-FFF2-40B4-BE49-F238E27FC236}">
                  <a16:creationId xmlns:a16="http://schemas.microsoft.com/office/drawing/2014/main" id="{0D3D320D-3C7D-FC7D-D57C-AD16DB15A9FD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24609" name="Group 177">
            <a:extLst>
              <a:ext uri="{FF2B5EF4-FFF2-40B4-BE49-F238E27FC236}">
                <a16:creationId xmlns:a16="http://schemas.microsoft.com/office/drawing/2014/main" id="{3A704629-7418-509C-642B-C543E96769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2113" y="5445126"/>
            <a:ext cx="552450" cy="460375"/>
            <a:chOff x="144" y="3264"/>
            <a:chExt cx="288" cy="240"/>
          </a:xfrm>
        </p:grpSpPr>
        <p:sp>
          <p:nvSpPr>
            <p:cNvPr id="24645" name="Rectangle 178">
              <a:extLst>
                <a:ext uri="{FF2B5EF4-FFF2-40B4-BE49-F238E27FC236}">
                  <a16:creationId xmlns:a16="http://schemas.microsoft.com/office/drawing/2014/main" id="{3E10C2D7-98DF-6007-4899-B9BC37C9F6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4646" name="Rectangle 179">
              <a:extLst>
                <a:ext uri="{FF2B5EF4-FFF2-40B4-BE49-F238E27FC236}">
                  <a16:creationId xmlns:a16="http://schemas.microsoft.com/office/drawing/2014/main" id="{746BA896-96C8-7403-124B-958B01C9C2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24610" name="Line 182">
            <a:extLst>
              <a:ext uri="{FF2B5EF4-FFF2-40B4-BE49-F238E27FC236}">
                <a16:creationId xmlns:a16="http://schemas.microsoft.com/office/drawing/2014/main" id="{E6ADCCEE-EA1F-0F19-77B0-ACEC7AF8FAE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651625"/>
            <a:ext cx="110648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4611" name="Line 190">
            <a:extLst>
              <a:ext uri="{FF2B5EF4-FFF2-40B4-BE49-F238E27FC236}">
                <a16:creationId xmlns:a16="http://schemas.microsoft.com/office/drawing/2014/main" id="{7A26C35B-A7B1-8158-947C-6D83A98BB01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746625"/>
            <a:ext cx="1104900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4612" name="Oval 197">
            <a:extLst>
              <a:ext uri="{FF2B5EF4-FFF2-40B4-BE49-F238E27FC236}">
                <a16:creationId xmlns:a16="http://schemas.microsoft.com/office/drawing/2014/main" id="{61980822-C515-A2C1-7901-13A59400DC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50768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4613" name="Oval 198">
            <a:extLst>
              <a:ext uri="{FF2B5EF4-FFF2-40B4-BE49-F238E27FC236}">
                <a16:creationId xmlns:a16="http://schemas.microsoft.com/office/drawing/2014/main" id="{DBE386E9-B8A4-1671-EF71-7FE562397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94188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24614" name="Group 205">
            <a:extLst>
              <a:ext uri="{FF2B5EF4-FFF2-40B4-BE49-F238E27FC236}">
                <a16:creationId xmlns:a16="http://schemas.microsoft.com/office/drawing/2014/main" id="{283DE569-12FB-501C-14A8-105076C962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581526"/>
            <a:ext cx="552450" cy="460375"/>
            <a:chOff x="144" y="3264"/>
            <a:chExt cx="288" cy="240"/>
          </a:xfrm>
        </p:grpSpPr>
        <p:sp>
          <p:nvSpPr>
            <p:cNvPr id="24643" name="Rectangle 206">
              <a:extLst>
                <a:ext uri="{FF2B5EF4-FFF2-40B4-BE49-F238E27FC236}">
                  <a16:creationId xmlns:a16="http://schemas.microsoft.com/office/drawing/2014/main" id="{74E7C3B6-E1B2-1D03-AA47-2F9567A387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24644" name="Rectangle 207">
              <a:extLst>
                <a:ext uri="{FF2B5EF4-FFF2-40B4-BE49-F238E27FC236}">
                  <a16:creationId xmlns:a16="http://schemas.microsoft.com/office/drawing/2014/main" id="{6479ACE6-95EE-8C0F-D6BB-4FB9B896FF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24615" name="AutoShape 208">
            <a:extLst>
              <a:ext uri="{FF2B5EF4-FFF2-40B4-BE49-F238E27FC236}">
                <a16:creationId xmlns:a16="http://schemas.microsoft.com/office/drawing/2014/main" id="{AB4A18C5-E210-F7D1-8115-222B0CAB6D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310313"/>
            <a:ext cx="1498600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24616" name="AutoShape 209">
            <a:extLst>
              <a:ext uri="{FF2B5EF4-FFF2-40B4-BE49-F238E27FC236}">
                <a16:creationId xmlns:a16="http://schemas.microsoft.com/office/drawing/2014/main" id="{31304BA3-31DB-2DB6-2AC4-E396A7EB6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9990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24617" name="Freeform 220">
            <a:extLst>
              <a:ext uri="{FF2B5EF4-FFF2-40B4-BE49-F238E27FC236}">
                <a16:creationId xmlns:a16="http://schemas.microsoft.com/office/drawing/2014/main" id="{BA15E65C-9E8B-7CA8-27AB-CF813741EE0A}"/>
              </a:ext>
            </a:extLst>
          </p:cNvPr>
          <p:cNvSpPr>
            <a:spLocks/>
          </p:cNvSpPr>
          <p:nvPr/>
        </p:nvSpPr>
        <p:spPr bwMode="auto">
          <a:xfrm>
            <a:off x="3719514" y="4149726"/>
            <a:ext cx="2663825" cy="1368425"/>
          </a:xfrm>
          <a:custGeom>
            <a:avLst/>
            <a:gdLst>
              <a:gd name="T0" fmla="*/ 2663825 w 1769"/>
              <a:gd name="T1" fmla="*/ 0 h 783"/>
              <a:gd name="T2" fmla="*/ 1364288 w 1769"/>
              <a:gd name="T3" fmla="*/ 1368425 h 783"/>
              <a:gd name="T4" fmla="*/ 0 w 1769"/>
              <a:gd name="T5" fmla="*/ 204477 h 7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69" h="783">
                <a:moveTo>
                  <a:pt x="1769" y="0"/>
                </a:moveTo>
                <a:lnTo>
                  <a:pt x="906" y="783"/>
                </a:lnTo>
                <a:lnTo>
                  <a:pt x="0" y="117"/>
                </a:lnTo>
              </a:path>
            </a:pathLst>
          </a:custGeom>
          <a:noFill/>
          <a:ln w="25400" cap="flat">
            <a:solidFill>
              <a:schemeClr val="tx2"/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618" name="Rectangle 222">
            <a:extLst>
              <a:ext uri="{FF2B5EF4-FFF2-40B4-BE49-F238E27FC236}">
                <a16:creationId xmlns:a16="http://schemas.microsoft.com/office/drawing/2014/main" id="{3CC3DA86-4E5F-FAD2-3A15-2753A929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906463"/>
            <a:ext cx="8910637" cy="1370012"/>
          </a:xfrm>
          <a:prstGeom prst="rect">
            <a:avLst/>
          </a:prstGeom>
          <a:solidFill>
            <a:schemeClr val="bg1"/>
          </a:solidFill>
          <a:ln w="38100">
            <a:solidFill>
              <a:srgbClr val="0095B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t-IT" altLang="it-IT"/>
          </a:p>
        </p:txBody>
      </p:sp>
      <p:sp>
        <p:nvSpPr>
          <p:cNvPr id="24619" name="Text Box 223">
            <a:extLst>
              <a:ext uri="{FF2B5EF4-FFF2-40B4-BE49-F238E27FC236}">
                <a16:creationId xmlns:a16="http://schemas.microsoft.com/office/drawing/2014/main" id="{83062F98-CC7F-4D82-27A2-D4DA76557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176" y="906463"/>
            <a:ext cx="8899525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0" rIns="72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r4:~# traceroute </a:t>
            </a:r>
            <a:r>
              <a:rPr lang="en-US" altLang="it-IT" sz="1600" b="1">
                <a:solidFill>
                  <a:schemeClr val="tx2"/>
                </a:solidFill>
                <a:latin typeface="Lucida Console" panose="020B0609040504020204" pitchFamily="49" charset="0"/>
              </a:rPr>
              <a:t>100.1.2.1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traceroute to 100.1.2.1 (100.1.2.1), 64 hops max, 40 byte packets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 1  100.1.0.17 (100.1.0.17)  10 ms  3 ms  1 ms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 2  100.1.2.1 (100.1.2.1)  15 ms  1 ms  1 ms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r4:~# </a:t>
            </a:r>
            <a:r>
              <a:rPr lang="it-IT" altLang="it-IT" sz="1600" b="1"/>
              <a:t>█</a:t>
            </a:r>
          </a:p>
        </p:txBody>
      </p:sp>
      <p:sp>
        <p:nvSpPr>
          <p:cNvPr id="24620" name="AutoShape 224">
            <a:extLst>
              <a:ext uri="{FF2B5EF4-FFF2-40B4-BE49-F238E27FC236}">
                <a16:creationId xmlns:a16="http://schemas.microsoft.com/office/drawing/2014/main" id="{BF7B3796-4E62-E520-8058-424546ECB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4" y="619126"/>
            <a:ext cx="89106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4621" name="Group 225">
            <a:extLst>
              <a:ext uri="{FF2B5EF4-FFF2-40B4-BE49-F238E27FC236}">
                <a16:creationId xmlns:a16="http://schemas.microsoft.com/office/drawing/2014/main" id="{825D5583-29FE-E191-F178-61735EA03CB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690564"/>
            <a:ext cx="222250" cy="225425"/>
            <a:chOff x="2440" y="2568"/>
            <a:chExt cx="151" cy="152"/>
          </a:xfrm>
        </p:grpSpPr>
        <p:sp>
          <p:nvSpPr>
            <p:cNvPr id="24640" name="Oval 226">
              <a:extLst>
                <a:ext uri="{FF2B5EF4-FFF2-40B4-BE49-F238E27FC236}">
                  <a16:creationId xmlns:a16="http://schemas.microsoft.com/office/drawing/2014/main" id="{208C2077-D808-0958-8C69-BB1D30E2A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41" name="Oval 227">
              <a:extLst>
                <a:ext uri="{FF2B5EF4-FFF2-40B4-BE49-F238E27FC236}">
                  <a16:creationId xmlns:a16="http://schemas.microsoft.com/office/drawing/2014/main" id="{4B87CD2D-CBA0-5BF6-F886-C3E04F45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42" name="AutoShape 228">
              <a:extLst>
                <a:ext uri="{FF2B5EF4-FFF2-40B4-BE49-F238E27FC236}">
                  <a16:creationId xmlns:a16="http://schemas.microsoft.com/office/drawing/2014/main" id="{AD55393C-ADA1-69BD-3C76-9E6D72A258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4622" name="Group 229">
            <a:extLst>
              <a:ext uri="{FF2B5EF4-FFF2-40B4-BE49-F238E27FC236}">
                <a16:creationId xmlns:a16="http://schemas.microsoft.com/office/drawing/2014/main" id="{0443459D-D2E3-4F5B-E2F7-987C37C4A4A9}"/>
              </a:ext>
            </a:extLst>
          </p:cNvPr>
          <p:cNvGrpSpPr>
            <a:grpSpLocks/>
          </p:cNvGrpSpPr>
          <p:nvPr/>
        </p:nvGrpSpPr>
        <p:grpSpPr bwMode="auto">
          <a:xfrm>
            <a:off x="9690100" y="692151"/>
            <a:ext cx="215900" cy="225425"/>
            <a:chOff x="3359" y="2621"/>
            <a:chExt cx="138" cy="145"/>
          </a:xfrm>
        </p:grpSpPr>
        <p:sp>
          <p:nvSpPr>
            <p:cNvPr id="24637" name="Rectangle 230">
              <a:extLst>
                <a:ext uri="{FF2B5EF4-FFF2-40B4-BE49-F238E27FC236}">
                  <a16:creationId xmlns:a16="http://schemas.microsoft.com/office/drawing/2014/main" id="{DD96CBBE-D075-FDA2-77D4-7E3E1E18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38" name="Rectangle 231">
              <a:extLst>
                <a:ext uri="{FF2B5EF4-FFF2-40B4-BE49-F238E27FC236}">
                  <a16:creationId xmlns:a16="http://schemas.microsoft.com/office/drawing/2014/main" id="{778390E4-DA52-D46B-27F5-11F7CC216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39" name="Line 232">
              <a:extLst>
                <a:ext uri="{FF2B5EF4-FFF2-40B4-BE49-F238E27FC236}">
                  <a16:creationId xmlns:a16="http://schemas.microsoft.com/office/drawing/2014/main" id="{0EEDCD32-1B98-661F-6243-0E7E2DEFB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4623" name="Group 233">
            <a:extLst>
              <a:ext uri="{FF2B5EF4-FFF2-40B4-BE49-F238E27FC236}">
                <a16:creationId xmlns:a16="http://schemas.microsoft.com/office/drawing/2014/main" id="{453F427E-7BA5-85DB-B036-40D4EB9FC0BA}"/>
              </a:ext>
            </a:extLst>
          </p:cNvPr>
          <p:cNvGrpSpPr>
            <a:grpSpLocks/>
          </p:cNvGrpSpPr>
          <p:nvPr/>
        </p:nvGrpSpPr>
        <p:grpSpPr bwMode="auto">
          <a:xfrm>
            <a:off x="10194925" y="692151"/>
            <a:ext cx="215900" cy="225425"/>
            <a:chOff x="3359" y="2621"/>
            <a:chExt cx="138" cy="145"/>
          </a:xfrm>
        </p:grpSpPr>
        <p:sp>
          <p:nvSpPr>
            <p:cNvPr id="24632" name="Rectangle 234">
              <a:extLst>
                <a:ext uri="{FF2B5EF4-FFF2-40B4-BE49-F238E27FC236}">
                  <a16:creationId xmlns:a16="http://schemas.microsoft.com/office/drawing/2014/main" id="{0520A386-F45D-4E0A-9AC0-6FE894D14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33" name="Rectangle 235">
              <a:extLst>
                <a:ext uri="{FF2B5EF4-FFF2-40B4-BE49-F238E27FC236}">
                  <a16:creationId xmlns:a16="http://schemas.microsoft.com/office/drawing/2014/main" id="{7376D38A-2722-AF3A-59A0-F68B815C4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4634" name="Group 236">
              <a:extLst>
                <a:ext uri="{FF2B5EF4-FFF2-40B4-BE49-F238E27FC236}">
                  <a16:creationId xmlns:a16="http://schemas.microsoft.com/office/drawing/2014/main" id="{DD75CCD1-9074-A0BE-2657-AEB0BCAFE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4635" name="Line 237">
                <a:extLst>
                  <a:ext uri="{FF2B5EF4-FFF2-40B4-BE49-F238E27FC236}">
                    <a16:creationId xmlns:a16="http://schemas.microsoft.com/office/drawing/2014/main" id="{9BD6A0DD-2E43-5CE8-7937-C11634494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36" name="Line 238">
                <a:extLst>
                  <a:ext uri="{FF2B5EF4-FFF2-40B4-BE49-F238E27FC236}">
                    <a16:creationId xmlns:a16="http://schemas.microsoft.com/office/drawing/2014/main" id="{ACA83BCD-BF00-B216-01FE-9EBE6BED7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4624" name="Group 239">
            <a:extLst>
              <a:ext uri="{FF2B5EF4-FFF2-40B4-BE49-F238E27FC236}">
                <a16:creationId xmlns:a16="http://schemas.microsoft.com/office/drawing/2014/main" id="{505BE0BA-F028-AD29-0664-5781A4172C56}"/>
              </a:ext>
            </a:extLst>
          </p:cNvPr>
          <p:cNvGrpSpPr>
            <a:grpSpLocks/>
          </p:cNvGrpSpPr>
          <p:nvPr/>
        </p:nvGrpSpPr>
        <p:grpSpPr bwMode="auto">
          <a:xfrm>
            <a:off x="9945689" y="690564"/>
            <a:ext cx="211137" cy="219075"/>
            <a:chOff x="3936" y="2011"/>
            <a:chExt cx="109" cy="112"/>
          </a:xfrm>
        </p:grpSpPr>
        <p:sp>
          <p:nvSpPr>
            <p:cNvPr id="24627" name="Rectangle 240">
              <a:extLst>
                <a:ext uri="{FF2B5EF4-FFF2-40B4-BE49-F238E27FC236}">
                  <a16:creationId xmlns:a16="http://schemas.microsoft.com/office/drawing/2014/main" id="{BF700EC2-8C94-00AA-57D5-64E857D0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4628" name="Rectangle 241">
              <a:extLst>
                <a:ext uri="{FF2B5EF4-FFF2-40B4-BE49-F238E27FC236}">
                  <a16:creationId xmlns:a16="http://schemas.microsoft.com/office/drawing/2014/main" id="{CF41FD78-853B-1B29-59DF-BB45D3ACC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4629" name="Group 242">
              <a:extLst>
                <a:ext uri="{FF2B5EF4-FFF2-40B4-BE49-F238E27FC236}">
                  <a16:creationId xmlns:a16="http://schemas.microsoft.com/office/drawing/2014/main" id="{7EF4E2EB-3689-E824-1469-2332476BE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4630" name="Line 243">
                <a:extLst>
                  <a:ext uri="{FF2B5EF4-FFF2-40B4-BE49-F238E27FC236}">
                    <a16:creationId xmlns:a16="http://schemas.microsoft.com/office/drawing/2014/main" id="{450F2A7D-7132-9ACE-032A-A2A169D43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631" name="AutoShape 244">
                <a:extLst>
                  <a:ext uri="{FF2B5EF4-FFF2-40B4-BE49-F238E27FC236}">
                    <a16:creationId xmlns:a16="http://schemas.microsoft.com/office/drawing/2014/main" id="{F1C82C95-9F69-288D-B68B-3BA6F0177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4625" name="Text Box 245">
            <a:extLst>
              <a:ext uri="{FF2B5EF4-FFF2-40B4-BE49-F238E27FC236}">
                <a16:creationId xmlns:a16="http://schemas.microsoft.com/office/drawing/2014/main" id="{78006CB6-39F2-9D0E-D9F9-CB0BA706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864" y="61912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  <p:sp>
        <p:nvSpPr>
          <p:cNvPr id="24626" name="Rectangle 257">
            <a:extLst>
              <a:ext uri="{FF2B5EF4-FFF2-40B4-BE49-F238E27FC236}">
                <a16:creationId xmlns:a16="http://schemas.microsoft.com/office/drawing/2014/main" id="{A3ACE274-39CE-7B6C-96F0-F098AA340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914" y="6453189"/>
            <a:ext cx="1716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CC36872-2DC0-83A7-5CCC-3A95E0EBE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copyright notice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FC2E94E-E9A7-F30F-ED0D-E492D3F8C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All</a:t>
            </a:r>
            <a:r>
              <a:rPr lang="it-IT" altLang="it-IT" sz="1800" dirty="0"/>
              <a:t> the pages/slides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presentation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including</a:t>
            </a:r>
            <a:r>
              <a:rPr lang="it-IT" altLang="it-IT" sz="1800" dirty="0"/>
              <a:t> </a:t>
            </a:r>
            <a:r>
              <a:rPr lang="it-IT" altLang="it-IT" sz="1800" dirty="0" err="1"/>
              <a:t>but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limited to, images, </a:t>
            </a:r>
            <a:r>
              <a:rPr lang="it-IT" altLang="it-IT" sz="1800" dirty="0" err="1"/>
              <a:t>photos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animations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videos</a:t>
            </a:r>
            <a:r>
              <a:rPr lang="it-IT" altLang="it-IT" sz="1800" dirty="0"/>
              <a:t>, sounds, music, and text (</a:t>
            </a:r>
            <a:r>
              <a:rPr lang="it-IT" altLang="it-IT" sz="1800" dirty="0" err="1"/>
              <a:t>hereby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referred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”) are </a:t>
            </a:r>
            <a:r>
              <a:rPr lang="it-IT" altLang="it-IT" sz="1800" dirty="0" err="1"/>
              <a:t>protected</a:t>
            </a:r>
            <a:r>
              <a:rPr lang="it-IT" altLang="it-IT" sz="1800" dirty="0"/>
              <a:t> by copyright.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with the </a:t>
            </a:r>
            <a:r>
              <a:rPr lang="it-IT" altLang="it-IT" sz="1800" dirty="0" err="1"/>
              <a:t>exception</a:t>
            </a:r>
            <a:r>
              <a:rPr lang="it-IT" altLang="it-IT" sz="1800" dirty="0"/>
              <a:t> of some multimedia </a:t>
            </a:r>
            <a:r>
              <a:rPr lang="it-IT" altLang="it-IT" sz="1800" dirty="0" err="1"/>
              <a:t>elements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licensed</a:t>
            </a:r>
            <a:r>
              <a:rPr lang="it-IT" altLang="it-IT" sz="1800" dirty="0"/>
              <a:t> by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property</a:t>
            </a:r>
            <a:r>
              <a:rPr lang="it-IT" altLang="it-IT" sz="1800" dirty="0"/>
              <a:t> of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and/or </a:t>
            </a:r>
            <a:r>
              <a:rPr lang="it-IT" altLang="it-IT" sz="1800" dirty="0" err="1"/>
              <a:t>organizations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appearing</a:t>
            </a:r>
            <a:r>
              <a:rPr lang="it-IT" altLang="it-IT" sz="1800" dirty="0"/>
              <a:t> in the first slide.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parts, can be </a:t>
            </a:r>
            <a:r>
              <a:rPr lang="it-IT" altLang="it-IT" sz="1800" dirty="0" err="1"/>
              <a:t>reproduced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for </a:t>
            </a:r>
            <a:r>
              <a:rPr lang="it-IT" altLang="it-IT" sz="1800" dirty="0" err="1"/>
              <a:t>didactical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</a:t>
            </a:r>
            <a:r>
              <a:rPr lang="it-IT" altLang="it-IT" sz="1800" dirty="0" err="1"/>
              <a:t>universities</a:t>
            </a:r>
            <a:r>
              <a:rPr lang="it-IT" altLang="it-IT" sz="1800" dirty="0"/>
              <a:t> and schools, </a:t>
            </a:r>
            <a:r>
              <a:rPr lang="it-IT" altLang="it-IT" sz="1800" dirty="0" err="1"/>
              <a:t>provided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that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happens</a:t>
            </a:r>
            <a:r>
              <a:rPr lang="it-IT" altLang="it-IT" sz="1800" dirty="0"/>
              <a:t> for non-profit </a:t>
            </a:r>
            <a:r>
              <a:rPr lang="it-IT" altLang="it-IT" sz="1800" dirty="0" err="1"/>
              <a:t>purposes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Information </a:t>
            </a:r>
            <a:r>
              <a:rPr lang="it-IT" altLang="it-IT" sz="1800" dirty="0" err="1"/>
              <a:t>contained</a:t>
            </a:r>
            <a:r>
              <a:rPr lang="it-IT" altLang="it-IT" sz="1800" dirty="0"/>
              <a:t> in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cannot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used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within</a:t>
            </a:r>
            <a:r>
              <a:rPr lang="it-IT" altLang="it-IT" sz="1800" dirty="0"/>
              <a:t> network design projects or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products of </a:t>
            </a: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kind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Any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other</a:t>
            </a:r>
            <a:r>
              <a:rPr lang="it-IT" altLang="it-IT" sz="1800" dirty="0"/>
              <a:t> use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prohibited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unless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explicitly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authorized</a:t>
            </a:r>
            <a:r>
              <a:rPr lang="it-IT" altLang="it-IT" sz="1800" dirty="0"/>
              <a:t> by 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on the </a:t>
            </a:r>
            <a:r>
              <a:rPr lang="it-IT" altLang="it-IT" sz="1800" dirty="0" err="1"/>
              <a:t>basis</a:t>
            </a:r>
            <a:r>
              <a:rPr lang="it-IT" altLang="it-IT" sz="1800" dirty="0"/>
              <a:t> of an explicit agreement.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/>
              <a:t>The </a:t>
            </a:r>
            <a:r>
              <a:rPr lang="it-IT" altLang="it-IT" sz="1800" dirty="0" err="1"/>
              <a:t>authors</a:t>
            </a:r>
            <a:r>
              <a:rPr lang="it-IT" altLang="it-IT" sz="1800" dirty="0"/>
              <a:t> assume no </a:t>
            </a:r>
            <a:r>
              <a:rPr lang="it-IT" altLang="it-IT" sz="1800" dirty="0" err="1"/>
              <a:t>responsibility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provide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this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 “</a:t>
            </a:r>
            <a:r>
              <a:rPr lang="it-IT" altLang="it-IT" sz="1800" dirty="0" err="1"/>
              <a:t>as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</a:t>
            </a:r>
            <a:r>
              <a:rPr lang="it-IT" altLang="it-IT" sz="1800" dirty="0"/>
              <a:t>”, with no </a:t>
            </a:r>
            <a:r>
              <a:rPr lang="it-IT" altLang="it-IT" sz="1800" dirty="0" err="1"/>
              <a:t>implicit</a:t>
            </a:r>
            <a:r>
              <a:rPr lang="it-IT" altLang="it-IT" sz="1800" dirty="0"/>
              <a:t> or explicit </a:t>
            </a:r>
            <a:r>
              <a:rPr lang="it-IT" altLang="it-IT" sz="1800" dirty="0" err="1"/>
              <a:t>warranty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about</a:t>
            </a:r>
            <a:r>
              <a:rPr lang="it-IT" altLang="it-IT" sz="1800" dirty="0"/>
              <a:t> the </a:t>
            </a:r>
            <a:r>
              <a:rPr lang="it-IT" altLang="it-IT" sz="1800" dirty="0" err="1"/>
              <a:t>correctness</a:t>
            </a:r>
            <a:r>
              <a:rPr lang="it-IT" altLang="it-IT" sz="1800" dirty="0"/>
              <a:t> and </a:t>
            </a:r>
            <a:r>
              <a:rPr lang="it-IT" altLang="it-IT" sz="1800" dirty="0" err="1"/>
              <a:t>completeness</a:t>
            </a:r>
            <a:r>
              <a:rPr lang="it-IT" altLang="it-IT" sz="1800" dirty="0"/>
              <a:t> of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contents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which</a:t>
            </a:r>
            <a:r>
              <a:rPr lang="it-IT" altLang="it-IT" sz="1800" dirty="0"/>
              <a:t> </a:t>
            </a:r>
            <a:r>
              <a:rPr lang="it-IT" altLang="it-IT" sz="1800" dirty="0" err="1"/>
              <a:t>may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subject</a:t>
            </a:r>
            <a:r>
              <a:rPr lang="it-IT" altLang="it-IT" sz="1800" dirty="0"/>
              <a:t> to </a:t>
            </a:r>
            <a:r>
              <a:rPr lang="it-IT" altLang="it-IT" sz="1800" dirty="0" err="1"/>
              <a:t>changes</a:t>
            </a:r>
            <a:r>
              <a:rPr lang="it-IT" altLang="it-IT" sz="18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dirty="0" err="1"/>
              <a:t>This</a:t>
            </a:r>
            <a:r>
              <a:rPr lang="it-IT" altLang="it-IT" sz="1800" dirty="0"/>
              <a:t> copyright </a:t>
            </a:r>
            <a:r>
              <a:rPr lang="it-IT" altLang="it-IT" sz="1800" dirty="0" err="1"/>
              <a:t>notice</a:t>
            </a:r>
            <a:r>
              <a:rPr lang="it-IT" altLang="it-IT" sz="1800" dirty="0"/>
              <a:t> must </a:t>
            </a:r>
            <a:r>
              <a:rPr lang="it-IT" altLang="it-IT" sz="1800" dirty="0" err="1"/>
              <a:t>always</a:t>
            </a:r>
            <a:r>
              <a:rPr lang="it-IT" altLang="it-IT" sz="1800" dirty="0"/>
              <a:t> be </a:t>
            </a:r>
            <a:r>
              <a:rPr lang="it-IT" altLang="it-IT" sz="1800" dirty="0" err="1"/>
              <a:t>redistributed</a:t>
            </a:r>
            <a:r>
              <a:rPr lang="it-IT" altLang="it-IT" sz="1800" dirty="0"/>
              <a:t> </a:t>
            </a:r>
            <a:r>
              <a:rPr lang="it-IT" altLang="it-IT" sz="1800" dirty="0" err="1"/>
              <a:t>together</a:t>
            </a:r>
            <a:r>
              <a:rPr lang="it-IT" altLang="it-IT" sz="1800" dirty="0"/>
              <a:t> with the </a:t>
            </a:r>
            <a:r>
              <a:rPr lang="it-IT" altLang="it-IT" sz="1800" dirty="0" err="1"/>
              <a:t>material</a:t>
            </a:r>
            <a:r>
              <a:rPr lang="it-IT" altLang="it-IT" sz="1800" dirty="0"/>
              <a:t>, or </a:t>
            </a:r>
            <a:r>
              <a:rPr lang="it-IT" altLang="it-IT" sz="1800" dirty="0" err="1"/>
              <a:t>its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portions</a:t>
            </a:r>
            <a:r>
              <a:rPr lang="it-IT" altLang="it-IT" sz="1800" dirty="0"/>
              <a:t>.</a:t>
            </a:r>
            <a:endParaRPr lang="en-US" altLang="it-IT" sz="18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3AD0241-B6BF-7D9C-0027-6A228933BF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51E445-E7E0-03D1-32CF-8F0C848F85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>
            <a:extLst>
              <a:ext uri="{FF2B5EF4-FFF2-40B4-BE49-F238E27FC236}">
                <a16:creationId xmlns:a16="http://schemas.microsoft.com/office/drawing/2014/main" id="{001FEB4F-722D-B023-AF88-EBCF2520E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115888"/>
            <a:ext cx="8915400" cy="1143000"/>
          </a:xfrm>
        </p:spPr>
        <p:txBody>
          <a:bodyPr/>
          <a:lstStyle/>
          <a:p>
            <a:pPr eaLnBrk="1" hangingPunct="1"/>
            <a:r>
              <a:rPr lang="it-IT" altLang="it-IT"/>
              <a:t>inspecting the rip routing table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DA22555-923A-DF0C-2BFE-AD648711A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2C5FCAA-AEA7-A3AA-03DB-25EE9D0B2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" name="Segnaposto piè di pagina 3">
            <a:extLst>
              <a:ext uri="{FF2B5EF4-FFF2-40B4-BE49-F238E27FC236}">
                <a16:creationId xmlns:a16="http://schemas.microsoft.com/office/drawing/2014/main" id="{29763892-3285-4A5C-9F75-161AD42204B4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CE1B67FF-4678-AFDA-4D7B-2D9FE0C68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6237288"/>
            <a:ext cx="4465638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5606" name="Group 4">
            <a:extLst>
              <a:ext uri="{FF2B5EF4-FFF2-40B4-BE49-F238E27FC236}">
                <a16:creationId xmlns:a16="http://schemas.microsoft.com/office/drawing/2014/main" id="{5AB21D5C-9A63-DABE-52A7-18999298D37C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1460501"/>
            <a:ext cx="9213850" cy="4848225"/>
            <a:chOff x="315" y="1162"/>
            <a:chExt cx="5613" cy="2631"/>
          </a:xfrm>
        </p:grpSpPr>
        <p:sp>
          <p:nvSpPr>
            <p:cNvPr id="25629" name="Rectangle 5">
              <a:extLst>
                <a:ext uri="{FF2B5EF4-FFF2-40B4-BE49-F238E27FC236}">
                  <a16:creationId xmlns:a16="http://schemas.microsoft.com/office/drawing/2014/main" id="{647284A4-B8ED-14BE-FAE9-228AEC02A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25630" name="Text Box 6">
              <a:extLst>
                <a:ext uri="{FF2B5EF4-FFF2-40B4-BE49-F238E27FC236}">
                  <a16:creationId xmlns:a16="http://schemas.microsoft.com/office/drawing/2014/main" id="{3C7E9B13-833A-7677-E501-23F27A7D6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root@r4:/# vtysh   </a:t>
              </a:r>
            </a:p>
            <a:p>
              <a:pPr eaLnBrk="1" hangingPunct="1"/>
              <a:r>
                <a:rPr lang="it-IT" altLang="it-IT" sz="1600" b="1">
                  <a:latin typeface="Lucida Console" panose="020B0609040504020204" pitchFamily="49" charset="0"/>
                </a:rPr>
                <a:t>r4</a:t>
              </a:r>
              <a:r>
                <a:rPr lang="en-US" altLang="it-IT" sz="1600" b="1">
                  <a:latin typeface="Lucida Console" panose="020B0609040504020204" pitchFamily="49" charset="0"/>
                </a:rPr>
                <a:t>-frr# show ip rip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Codes: R - RIP, C - connected, S - Static, O - OSPF, B - BGP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Sub-codes: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(n) - normal, (s) - static, (d) - default, (r) - redistribute,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 (i) - interface</a:t>
              </a:r>
            </a:p>
            <a:p>
              <a:pPr eaLnBrk="1" hangingPunct="1"/>
              <a:endParaRPr lang="en-US" altLang="it-IT" sz="1600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    Network            Next Hop         Metric From            Tag Time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100.1.0.0/30       100.1.0.13            2 100.1.0.13        0 02:47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100.1.0.4/30       100.1.0.17            2 100.1.0.17        0 02:37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100.1.0.8/30       100.1.0.17            2 100.1.0.17        0 02:37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C(i) 100.1.0.12/30      0.0.0.0               1 self              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C(i) 100.1.0.16/30      0.0.0.0               1 self              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100.1.1.0/24       100.1.0.13            2 100.1.0.13        0 02:47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100.1.2.0/24       100.1.0.17            3 100.1.0.17        0 02:37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R(n) 100.1.3.0/24       100.1.0.17            2 100.1.0.17        0 02:37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C(r) 100.1.4.0/24       0.0.0.0               1 self              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C(r) 100.2.0.0/30       0.0.0.0               1 self              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</a:t>
              </a:r>
              <a:r>
                <a:rPr lang="it-IT" altLang="it-IT" sz="1600" b="1">
                  <a:latin typeface="Lucida Console" panose="020B0609040504020204" pitchFamily="49" charset="0"/>
                </a:rPr>
                <a:t>4</a:t>
              </a:r>
              <a:r>
                <a:rPr lang="en-US" altLang="it-IT" sz="1600" b="1">
                  <a:latin typeface="Lucida Console" panose="020B0609040504020204" pitchFamily="49" charset="0"/>
                </a:rPr>
                <a:t>-frr# </a:t>
              </a:r>
              <a:endParaRPr lang="it-IT" altLang="it-IT" sz="1600" b="1">
                <a:latin typeface="Lucida Console" panose="020B0609040504020204" pitchFamily="49" charset="0"/>
              </a:endParaRPr>
            </a:p>
          </p:txBody>
        </p:sp>
      </p:grpSp>
      <p:sp>
        <p:nvSpPr>
          <p:cNvPr id="25607" name="AutoShape 7">
            <a:extLst>
              <a:ext uri="{FF2B5EF4-FFF2-40B4-BE49-F238E27FC236}">
                <a16:creationId xmlns:a16="http://schemas.microsoft.com/office/drawing/2014/main" id="{293E973B-9C84-FB97-9A6B-2A923997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6" y="1173164"/>
            <a:ext cx="92170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5608" name="Group 8">
            <a:extLst>
              <a:ext uri="{FF2B5EF4-FFF2-40B4-BE49-F238E27FC236}">
                <a16:creationId xmlns:a16="http://schemas.microsoft.com/office/drawing/2014/main" id="{2933C943-EE58-4F55-0414-08FBE82C0045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1244601"/>
            <a:ext cx="223838" cy="225425"/>
            <a:chOff x="2440" y="2568"/>
            <a:chExt cx="151" cy="152"/>
          </a:xfrm>
        </p:grpSpPr>
        <p:sp>
          <p:nvSpPr>
            <p:cNvPr id="25626" name="Oval 9">
              <a:extLst>
                <a:ext uri="{FF2B5EF4-FFF2-40B4-BE49-F238E27FC236}">
                  <a16:creationId xmlns:a16="http://schemas.microsoft.com/office/drawing/2014/main" id="{E7C0D290-0E6B-9D1E-A2A4-2DF4B40E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27" name="Oval 10">
              <a:extLst>
                <a:ext uri="{FF2B5EF4-FFF2-40B4-BE49-F238E27FC236}">
                  <a16:creationId xmlns:a16="http://schemas.microsoft.com/office/drawing/2014/main" id="{12290720-70AF-5DBA-CD72-6D9431DA5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28" name="AutoShape 11">
              <a:extLst>
                <a:ext uri="{FF2B5EF4-FFF2-40B4-BE49-F238E27FC236}">
                  <a16:creationId xmlns:a16="http://schemas.microsoft.com/office/drawing/2014/main" id="{40A57381-26E9-E2FF-1EC8-A2A4D67E6EF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5609" name="Group 12">
            <a:extLst>
              <a:ext uri="{FF2B5EF4-FFF2-40B4-BE49-F238E27FC236}">
                <a16:creationId xmlns:a16="http://schemas.microsoft.com/office/drawing/2014/main" id="{299DA50B-3F66-4C02-6CA8-2461EC1D8070}"/>
              </a:ext>
            </a:extLst>
          </p:cNvPr>
          <p:cNvGrpSpPr>
            <a:grpSpLocks/>
          </p:cNvGrpSpPr>
          <p:nvPr/>
        </p:nvGrpSpPr>
        <p:grpSpPr bwMode="auto">
          <a:xfrm>
            <a:off x="9842500" y="1246189"/>
            <a:ext cx="215900" cy="225425"/>
            <a:chOff x="3359" y="2621"/>
            <a:chExt cx="138" cy="145"/>
          </a:xfrm>
        </p:grpSpPr>
        <p:sp>
          <p:nvSpPr>
            <p:cNvPr id="25623" name="Rectangle 13">
              <a:extLst>
                <a:ext uri="{FF2B5EF4-FFF2-40B4-BE49-F238E27FC236}">
                  <a16:creationId xmlns:a16="http://schemas.microsoft.com/office/drawing/2014/main" id="{05A0CBBB-F1E0-ABC4-1424-875C5EB7A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24" name="Rectangle 14">
              <a:extLst>
                <a:ext uri="{FF2B5EF4-FFF2-40B4-BE49-F238E27FC236}">
                  <a16:creationId xmlns:a16="http://schemas.microsoft.com/office/drawing/2014/main" id="{3B0FA18D-F8A3-BEBA-ADD6-60C42EBB6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25" name="Line 15">
              <a:extLst>
                <a:ext uri="{FF2B5EF4-FFF2-40B4-BE49-F238E27FC236}">
                  <a16:creationId xmlns:a16="http://schemas.microsoft.com/office/drawing/2014/main" id="{E974FE49-BA15-11CC-1A82-4F55E1D04C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610" name="Group 16">
            <a:extLst>
              <a:ext uri="{FF2B5EF4-FFF2-40B4-BE49-F238E27FC236}">
                <a16:creationId xmlns:a16="http://schemas.microsoft.com/office/drawing/2014/main" id="{73BCEF63-CAA8-7E1E-0BFA-45FDA19C5B5D}"/>
              </a:ext>
            </a:extLst>
          </p:cNvPr>
          <p:cNvGrpSpPr>
            <a:grpSpLocks/>
          </p:cNvGrpSpPr>
          <p:nvPr/>
        </p:nvGrpSpPr>
        <p:grpSpPr bwMode="auto">
          <a:xfrm>
            <a:off x="10347325" y="1246189"/>
            <a:ext cx="217488" cy="225425"/>
            <a:chOff x="3359" y="2621"/>
            <a:chExt cx="138" cy="145"/>
          </a:xfrm>
        </p:grpSpPr>
        <p:sp>
          <p:nvSpPr>
            <p:cNvPr id="25618" name="Rectangle 17">
              <a:extLst>
                <a:ext uri="{FF2B5EF4-FFF2-40B4-BE49-F238E27FC236}">
                  <a16:creationId xmlns:a16="http://schemas.microsoft.com/office/drawing/2014/main" id="{7BE6B37B-1C34-F455-C1CA-4F883F879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19" name="Rectangle 18">
              <a:extLst>
                <a:ext uri="{FF2B5EF4-FFF2-40B4-BE49-F238E27FC236}">
                  <a16:creationId xmlns:a16="http://schemas.microsoft.com/office/drawing/2014/main" id="{36431422-DAF7-A7CE-DCE3-93419371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5620" name="Group 19">
              <a:extLst>
                <a:ext uri="{FF2B5EF4-FFF2-40B4-BE49-F238E27FC236}">
                  <a16:creationId xmlns:a16="http://schemas.microsoft.com/office/drawing/2014/main" id="{9D99D26D-098C-6E72-79C5-B7F2B11D3F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5621" name="Line 20">
                <a:extLst>
                  <a:ext uri="{FF2B5EF4-FFF2-40B4-BE49-F238E27FC236}">
                    <a16:creationId xmlns:a16="http://schemas.microsoft.com/office/drawing/2014/main" id="{9C270C0C-49B1-5EC9-C371-039D09B37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22" name="Line 21">
                <a:extLst>
                  <a:ext uri="{FF2B5EF4-FFF2-40B4-BE49-F238E27FC236}">
                    <a16:creationId xmlns:a16="http://schemas.microsoft.com/office/drawing/2014/main" id="{03DB31F9-9DD1-70F2-1FB4-7D51B3718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5611" name="Group 22">
            <a:extLst>
              <a:ext uri="{FF2B5EF4-FFF2-40B4-BE49-F238E27FC236}">
                <a16:creationId xmlns:a16="http://schemas.microsoft.com/office/drawing/2014/main" id="{CE80D04F-4E62-4B8D-8BEF-B6F3CBC4F4F4}"/>
              </a:ext>
            </a:extLst>
          </p:cNvPr>
          <p:cNvGrpSpPr>
            <a:grpSpLocks/>
          </p:cNvGrpSpPr>
          <p:nvPr/>
        </p:nvGrpSpPr>
        <p:grpSpPr bwMode="auto">
          <a:xfrm>
            <a:off x="10096501" y="1244601"/>
            <a:ext cx="212725" cy="219075"/>
            <a:chOff x="3936" y="2011"/>
            <a:chExt cx="109" cy="112"/>
          </a:xfrm>
        </p:grpSpPr>
        <p:sp>
          <p:nvSpPr>
            <p:cNvPr id="25613" name="Rectangle 23">
              <a:extLst>
                <a:ext uri="{FF2B5EF4-FFF2-40B4-BE49-F238E27FC236}">
                  <a16:creationId xmlns:a16="http://schemas.microsoft.com/office/drawing/2014/main" id="{0FEE9999-AC94-7884-14DF-000D8F8EB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5614" name="Rectangle 24">
              <a:extLst>
                <a:ext uri="{FF2B5EF4-FFF2-40B4-BE49-F238E27FC236}">
                  <a16:creationId xmlns:a16="http://schemas.microsoft.com/office/drawing/2014/main" id="{E14FBF0D-895E-9639-83CF-8F956BC5A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5615" name="Group 25">
              <a:extLst>
                <a:ext uri="{FF2B5EF4-FFF2-40B4-BE49-F238E27FC236}">
                  <a16:creationId xmlns:a16="http://schemas.microsoft.com/office/drawing/2014/main" id="{6745196E-C528-7F8F-D9F2-5CDF8DFFD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5616" name="Line 26">
                <a:extLst>
                  <a:ext uri="{FF2B5EF4-FFF2-40B4-BE49-F238E27FC236}">
                    <a16:creationId xmlns:a16="http://schemas.microsoft.com/office/drawing/2014/main" id="{41CCED74-717F-3106-AE99-83A7BA6F8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617" name="AutoShape 27">
                <a:extLst>
                  <a:ext uri="{FF2B5EF4-FFF2-40B4-BE49-F238E27FC236}">
                    <a16:creationId xmlns:a16="http://schemas.microsoft.com/office/drawing/2014/main" id="{827CD959-BB52-C865-AD1C-6FE339CA6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5612" name="Text Box 28">
            <a:extLst>
              <a:ext uri="{FF2B5EF4-FFF2-40B4-BE49-F238E27FC236}">
                <a16:creationId xmlns:a16="http://schemas.microsoft.com/office/drawing/2014/main" id="{F78EA6B1-478E-8966-F6C5-30BE71048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173164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>
            <a:extLst>
              <a:ext uri="{FF2B5EF4-FFF2-40B4-BE49-F238E27FC236}">
                <a16:creationId xmlns:a16="http://schemas.microsoft.com/office/drawing/2014/main" id="{E383D9BD-E4DB-AFE8-45AB-4FC492959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static routing</a:t>
            </a:r>
          </a:p>
        </p:txBody>
      </p:sp>
      <p:sp>
        <p:nvSpPr>
          <p:cNvPr id="26651" name="Rectangle 146">
            <a:extLst>
              <a:ext uri="{FF2B5EF4-FFF2-40B4-BE49-F238E27FC236}">
                <a16:creationId xmlns:a16="http://schemas.microsoft.com/office/drawing/2014/main" id="{A8D85446-D4FF-50EE-C871-E2EB094D3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it-IT" altLang="it-IT" dirty="0" err="1"/>
              <a:t>our</a:t>
            </a:r>
            <a:r>
              <a:rPr lang="it-IT" altLang="it-IT" dirty="0"/>
              <a:t> network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>
                <a:solidFill>
                  <a:schemeClr val="accent1"/>
                </a:solidFill>
              </a:rPr>
              <a:t>stub</a:t>
            </a:r>
            <a:r>
              <a:rPr lang="it-IT" altLang="it-IT" dirty="0">
                <a:solidFill>
                  <a:schemeClr val="accent1"/>
                </a:solidFill>
              </a:rPr>
              <a:t> network</a:t>
            </a:r>
            <a:r>
              <a:rPr lang="it-IT" altLang="it-IT" dirty="0"/>
              <a:t> (i.e., </a:t>
            </a:r>
            <a:r>
              <a:rPr lang="it-IT" altLang="it-IT" dirty="0" err="1"/>
              <a:t>it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just one connection to an </a:t>
            </a:r>
            <a:r>
              <a:rPr lang="it-IT" altLang="it-IT" dirty="0" err="1"/>
              <a:t>external</a:t>
            </a:r>
            <a:r>
              <a:rPr lang="it-IT" altLang="it-IT" dirty="0"/>
              <a:t> router, </a:t>
            </a: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); </a:t>
            </a:r>
            <a:r>
              <a:rPr lang="it-IT" altLang="it-IT" dirty="0" err="1"/>
              <a:t>hence</a:t>
            </a:r>
            <a:r>
              <a:rPr lang="it-IT" altLang="it-IT" dirty="0"/>
              <a:t>, </a:t>
            </a:r>
            <a:r>
              <a:rPr lang="it-IT" altLang="it-IT" dirty="0" err="1"/>
              <a:t>static</a:t>
            </a:r>
            <a:r>
              <a:rPr lang="it-IT" altLang="it-IT" dirty="0"/>
              <a:t> </a:t>
            </a:r>
            <a:r>
              <a:rPr lang="it-IT" altLang="it-IT" dirty="0" err="1"/>
              <a:t>routes</a:t>
            </a:r>
            <a:r>
              <a:rPr lang="it-IT" altLang="it-IT" dirty="0"/>
              <a:t> are </a:t>
            </a:r>
            <a:r>
              <a:rPr lang="it-IT" altLang="it-IT" dirty="0" err="1"/>
              <a:t>enough</a:t>
            </a:r>
            <a:r>
              <a:rPr lang="it-IT" altLang="it-IT" dirty="0"/>
              <a:t> for </a:t>
            </a:r>
            <a:r>
              <a:rPr lang="it-IT" altLang="it-IT" dirty="0" err="1"/>
              <a:t>connecting</a:t>
            </a:r>
            <a:r>
              <a:rPr lang="it-IT" altLang="it-IT" dirty="0"/>
              <a:t> </a:t>
            </a:r>
            <a:r>
              <a:rPr lang="it-IT" altLang="it-IT" dirty="0" err="1"/>
              <a:t>it</a:t>
            </a:r>
            <a:r>
              <a:rPr lang="it-IT" altLang="it-IT" dirty="0"/>
              <a:t> to the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C65B157-7AC7-E422-AA75-0A63F7735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A430BA5-2EB8-E351-70E6-77F39100BB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6629" name="Group 5">
            <a:extLst>
              <a:ext uri="{FF2B5EF4-FFF2-40B4-BE49-F238E27FC236}">
                <a16:creationId xmlns:a16="http://schemas.microsoft.com/office/drawing/2014/main" id="{773A9450-8B9E-AA7E-BB46-5A92046048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95551" y="2347913"/>
            <a:ext cx="6043613" cy="4176712"/>
            <a:chOff x="2688" y="2433"/>
            <a:chExt cx="1867" cy="1279"/>
          </a:xfrm>
        </p:grpSpPr>
        <p:sp>
          <p:nvSpPr>
            <p:cNvPr id="26760" name="Oval 6">
              <a:extLst>
                <a:ext uri="{FF2B5EF4-FFF2-40B4-BE49-F238E27FC236}">
                  <a16:creationId xmlns:a16="http://schemas.microsoft.com/office/drawing/2014/main" id="{7CD59A22-CD9B-F901-B5FA-FF87AB5D1F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1" name="Oval 7">
              <a:extLst>
                <a:ext uri="{FF2B5EF4-FFF2-40B4-BE49-F238E27FC236}">
                  <a16:creationId xmlns:a16="http://schemas.microsoft.com/office/drawing/2014/main" id="{504B309C-C285-DC88-501F-502372FE8A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2" name="Oval 8">
              <a:extLst>
                <a:ext uri="{FF2B5EF4-FFF2-40B4-BE49-F238E27FC236}">
                  <a16:creationId xmlns:a16="http://schemas.microsoft.com/office/drawing/2014/main" id="{765DB6D3-E57A-6CE1-7A54-2B0ABA493F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3" name="Oval 9">
              <a:extLst>
                <a:ext uri="{FF2B5EF4-FFF2-40B4-BE49-F238E27FC236}">
                  <a16:creationId xmlns:a16="http://schemas.microsoft.com/office/drawing/2014/main" id="{4CB41804-7569-2C22-5A46-3836DF4813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4" name="Oval 10">
              <a:extLst>
                <a:ext uri="{FF2B5EF4-FFF2-40B4-BE49-F238E27FC236}">
                  <a16:creationId xmlns:a16="http://schemas.microsoft.com/office/drawing/2014/main" id="{6C76D1B9-14DA-AD89-D4F9-3D76554A5C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5" name="Oval 11">
              <a:extLst>
                <a:ext uri="{FF2B5EF4-FFF2-40B4-BE49-F238E27FC236}">
                  <a16:creationId xmlns:a16="http://schemas.microsoft.com/office/drawing/2014/main" id="{2E7A8BE4-5DED-04C9-03FD-E3D57D0C4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6" name="Oval 12">
              <a:extLst>
                <a:ext uri="{FF2B5EF4-FFF2-40B4-BE49-F238E27FC236}">
                  <a16:creationId xmlns:a16="http://schemas.microsoft.com/office/drawing/2014/main" id="{2B48E34F-84AF-1046-D4C8-E7D977FAFD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7" name="Oval 13">
              <a:extLst>
                <a:ext uri="{FF2B5EF4-FFF2-40B4-BE49-F238E27FC236}">
                  <a16:creationId xmlns:a16="http://schemas.microsoft.com/office/drawing/2014/main" id="{AD64FDE1-0C46-0E53-4946-394EA0969B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6768" name="Oval 14">
              <a:extLst>
                <a:ext uri="{FF2B5EF4-FFF2-40B4-BE49-F238E27FC236}">
                  <a16:creationId xmlns:a16="http://schemas.microsoft.com/office/drawing/2014/main" id="{D5CC6648-C836-FEBA-C9E7-F91FE08CF2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6630" name="Arc 15">
            <a:extLst>
              <a:ext uri="{FF2B5EF4-FFF2-40B4-BE49-F238E27FC236}">
                <a16:creationId xmlns:a16="http://schemas.microsoft.com/office/drawing/2014/main" id="{A84F1DC5-09C3-24BC-E801-9FC98A580E81}"/>
              </a:ext>
            </a:extLst>
          </p:cNvPr>
          <p:cNvSpPr>
            <a:spLocks/>
          </p:cNvSpPr>
          <p:nvPr/>
        </p:nvSpPr>
        <p:spPr bwMode="auto">
          <a:xfrm>
            <a:off x="7029450" y="4300538"/>
            <a:ext cx="838200" cy="381000"/>
          </a:xfrm>
          <a:custGeom>
            <a:avLst/>
            <a:gdLst>
              <a:gd name="T0" fmla="*/ 0 w 21600"/>
              <a:gd name="T1" fmla="*/ 0 h 21600"/>
              <a:gd name="T2" fmla="*/ 838200 w 21600"/>
              <a:gd name="T3" fmla="*/ 381000 h 21600"/>
              <a:gd name="T4" fmla="*/ 0 w 21600"/>
              <a:gd name="T5" fmla="*/ 3810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1" name="Line 16">
            <a:extLst>
              <a:ext uri="{FF2B5EF4-FFF2-40B4-BE49-F238E27FC236}">
                <a16:creationId xmlns:a16="http://schemas.microsoft.com/office/drawing/2014/main" id="{0DAA33FC-E980-7205-2ABC-FBD99234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1888" y="4572001"/>
            <a:ext cx="0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6632" name="Arc 17">
            <a:extLst>
              <a:ext uri="{FF2B5EF4-FFF2-40B4-BE49-F238E27FC236}">
                <a16:creationId xmlns:a16="http://schemas.microsoft.com/office/drawing/2014/main" id="{E388020A-EBC7-985C-319E-80A367911835}"/>
              </a:ext>
            </a:extLst>
          </p:cNvPr>
          <p:cNvSpPr>
            <a:spLocks/>
          </p:cNvSpPr>
          <p:nvPr/>
        </p:nvSpPr>
        <p:spPr bwMode="auto">
          <a:xfrm>
            <a:off x="5572125" y="5742266"/>
            <a:ext cx="896938" cy="369332"/>
          </a:xfrm>
          <a:custGeom>
            <a:avLst/>
            <a:gdLst>
              <a:gd name="T0" fmla="*/ 0 w 21600"/>
              <a:gd name="T1" fmla="*/ 0 h 21600"/>
              <a:gd name="T2" fmla="*/ 896938 w 21600"/>
              <a:gd name="T3" fmla="*/ 433387 h 21600"/>
              <a:gd name="T4" fmla="*/ 0 w 21600"/>
              <a:gd name="T5" fmla="*/ 43338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6633" name="Line 18">
            <a:extLst>
              <a:ext uri="{FF2B5EF4-FFF2-40B4-BE49-F238E27FC236}">
                <a16:creationId xmlns:a16="http://schemas.microsoft.com/office/drawing/2014/main" id="{D294CF6C-A6EE-F270-18E7-A53ED8CBA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576" y="4572001"/>
            <a:ext cx="1343025" cy="1084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4" name="Line 19">
            <a:extLst>
              <a:ext uri="{FF2B5EF4-FFF2-40B4-BE49-F238E27FC236}">
                <a16:creationId xmlns:a16="http://schemas.microsoft.com/office/drawing/2014/main" id="{B008B6F8-437E-086D-EC74-CCD455425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7451" y="3162301"/>
            <a:ext cx="1306513" cy="1355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5" name="Line 20">
            <a:extLst>
              <a:ext uri="{FF2B5EF4-FFF2-40B4-BE49-F238E27FC236}">
                <a16:creationId xmlns:a16="http://schemas.microsoft.com/office/drawing/2014/main" id="{AA197535-EED8-91C0-476C-25532ABB9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91326" y="3106738"/>
            <a:ext cx="2195513" cy="1109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6" name="Line 44">
            <a:extLst>
              <a:ext uri="{FF2B5EF4-FFF2-40B4-BE49-F238E27FC236}">
                <a16:creationId xmlns:a16="http://schemas.microsoft.com/office/drawing/2014/main" id="{34110FEE-DDA4-5ECB-9675-A72174E082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5439" y="4286250"/>
            <a:ext cx="1304925" cy="1423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7" name="Line 45">
            <a:extLst>
              <a:ext uri="{FF2B5EF4-FFF2-40B4-BE49-F238E27FC236}">
                <a16:creationId xmlns:a16="http://schemas.microsoft.com/office/drawing/2014/main" id="{89EA375E-C002-8171-38DF-A1CE05FB78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3" y="3216275"/>
            <a:ext cx="112712" cy="2439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38" name="Line 46">
            <a:extLst>
              <a:ext uri="{FF2B5EF4-FFF2-40B4-BE49-F238E27FC236}">
                <a16:creationId xmlns:a16="http://schemas.microsoft.com/office/drawing/2014/main" id="{B147D622-2884-8A7E-9301-4925B87E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7164" y="3106739"/>
            <a:ext cx="1544637" cy="1089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6639" name="Group 47">
            <a:extLst>
              <a:ext uri="{FF2B5EF4-FFF2-40B4-BE49-F238E27FC236}">
                <a16:creationId xmlns:a16="http://schemas.microsoft.com/office/drawing/2014/main" id="{5F7B3DE2-030B-1117-8B3A-EC34D842C3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6050" y="4106863"/>
            <a:ext cx="571500" cy="304800"/>
            <a:chOff x="3264" y="912"/>
            <a:chExt cx="576" cy="316"/>
          </a:xfrm>
        </p:grpSpPr>
        <p:sp>
          <p:nvSpPr>
            <p:cNvPr id="26739" name="AutoShape 48">
              <a:extLst>
                <a:ext uri="{FF2B5EF4-FFF2-40B4-BE49-F238E27FC236}">
                  <a16:creationId xmlns:a16="http://schemas.microsoft.com/office/drawing/2014/main" id="{1031973D-6BDF-4AF8-2986-B36FA95684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40" name="Group 49">
              <a:extLst>
                <a:ext uri="{FF2B5EF4-FFF2-40B4-BE49-F238E27FC236}">
                  <a16:creationId xmlns:a16="http://schemas.microsoft.com/office/drawing/2014/main" id="{0AF2CD49-00F8-E84C-BBF3-B0C2F8A2EE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6742" name="Group 50">
                <a:extLst>
                  <a:ext uri="{FF2B5EF4-FFF2-40B4-BE49-F238E27FC236}">
                    <a16:creationId xmlns:a16="http://schemas.microsoft.com/office/drawing/2014/main" id="{0BFC9191-D2D6-750D-16D2-7CD1A2CCF1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52" name="Freeform 51">
                  <a:extLst>
                    <a:ext uri="{FF2B5EF4-FFF2-40B4-BE49-F238E27FC236}">
                      <a16:creationId xmlns:a16="http://schemas.microsoft.com/office/drawing/2014/main" id="{35678020-A7F5-2764-63E0-33118EA7AC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3" name="Freeform 52">
                  <a:extLst>
                    <a:ext uri="{FF2B5EF4-FFF2-40B4-BE49-F238E27FC236}">
                      <a16:creationId xmlns:a16="http://schemas.microsoft.com/office/drawing/2014/main" id="{CBDB3780-A6FC-D78B-1802-169C439507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4" name="Freeform 53">
                  <a:extLst>
                    <a:ext uri="{FF2B5EF4-FFF2-40B4-BE49-F238E27FC236}">
                      <a16:creationId xmlns:a16="http://schemas.microsoft.com/office/drawing/2014/main" id="{7A3BA9B7-DEE4-EAC1-607C-3B909EAFA4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5" name="Freeform 54">
                  <a:extLst>
                    <a:ext uri="{FF2B5EF4-FFF2-40B4-BE49-F238E27FC236}">
                      <a16:creationId xmlns:a16="http://schemas.microsoft.com/office/drawing/2014/main" id="{A2288C17-92AC-C0E5-A8C9-A4EBEDB9FD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6" name="Freeform 55">
                  <a:extLst>
                    <a:ext uri="{FF2B5EF4-FFF2-40B4-BE49-F238E27FC236}">
                      <a16:creationId xmlns:a16="http://schemas.microsoft.com/office/drawing/2014/main" id="{8141338F-225C-195C-08E0-821459FBA8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7" name="Freeform 56">
                  <a:extLst>
                    <a:ext uri="{FF2B5EF4-FFF2-40B4-BE49-F238E27FC236}">
                      <a16:creationId xmlns:a16="http://schemas.microsoft.com/office/drawing/2014/main" id="{2B18E777-A94F-F6F9-C389-ECA84CB713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8" name="Freeform 57">
                  <a:extLst>
                    <a:ext uri="{FF2B5EF4-FFF2-40B4-BE49-F238E27FC236}">
                      <a16:creationId xmlns:a16="http://schemas.microsoft.com/office/drawing/2014/main" id="{C60EB81B-EB7A-086E-69B9-E509DB3455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9" name="Freeform 58">
                  <a:extLst>
                    <a:ext uri="{FF2B5EF4-FFF2-40B4-BE49-F238E27FC236}">
                      <a16:creationId xmlns:a16="http://schemas.microsoft.com/office/drawing/2014/main" id="{BF924327-6F66-C58E-277F-0E146024E2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43" name="Group 59">
                <a:extLst>
                  <a:ext uri="{FF2B5EF4-FFF2-40B4-BE49-F238E27FC236}">
                    <a16:creationId xmlns:a16="http://schemas.microsoft.com/office/drawing/2014/main" id="{C79997D2-5CF7-E941-A865-044C264EE1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44" name="Freeform 60">
                  <a:extLst>
                    <a:ext uri="{FF2B5EF4-FFF2-40B4-BE49-F238E27FC236}">
                      <a16:creationId xmlns:a16="http://schemas.microsoft.com/office/drawing/2014/main" id="{FD34F8F8-29CD-B57D-536C-16F92AA9D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5" name="Freeform 61">
                  <a:extLst>
                    <a:ext uri="{FF2B5EF4-FFF2-40B4-BE49-F238E27FC236}">
                      <a16:creationId xmlns:a16="http://schemas.microsoft.com/office/drawing/2014/main" id="{45C6B2C3-AF83-293D-1121-F134A383088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6" name="Freeform 62">
                  <a:extLst>
                    <a:ext uri="{FF2B5EF4-FFF2-40B4-BE49-F238E27FC236}">
                      <a16:creationId xmlns:a16="http://schemas.microsoft.com/office/drawing/2014/main" id="{CDC86EF7-2CE1-6553-76B3-00A457DC02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7" name="Freeform 63">
                  <a:extLst>
                    <a:ext uri="{FF2B5EF4-FFF2-40B4-BE49-F238E27FC236}">
                      <a16:creationId xmlns:a16="http://schemas.microsoft.com/office/drawing/2014/main" id="{BE2197EC-7138-6D15-B47B-A854C605841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8" name="Freeform 64">
                  <a:extLst>
                    <a:ext uri="{FF2B5EF4-FFF2-40B4-BE49-F238E27FC236}">
                      <a16:creationId xmlns:a16="http://schemas.microsoft.com/office/drawing/2014/main" id="{5ED4B977-DC3A-50BA-B1B9-FC6CB9E599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49" name="Freeform 65">
                  <a:extLst>
                    <a:ext uri="{FF2B5EF4-FFF2-40B4-BE49-F238E27FC236}">
                      <a16:creationId xmlns:a16="http://schemas.microsoft.com/office/drawing/2014/main" id="{0AC53A6F-8A62-35D2-7BFE-AFC223520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0" name="Freeform 66">
                  <a:extLst>
                    <a:ext uri="{FF2B5EF4-FFF2-40B4-BE49-F238E27FC236}">
                      <a16:creationId xmlns:a16="http://schemas.microsoft.com/office/drawing/2014/main" id="{8A9377F6-DE59-A912-902E-6DFC1F2F2D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51" name="Freeform 67">
                  <a:extLst>
                    <a:ext uri="{FF2B5EF4-FFF2-40B4-BE49-F238E27FC236}">
                      <a16:creationId xmlns:a16="http://schemas.microsoft.com/office/drawing/2014/main" id="{0CF0BB42-97DD-873F-39B1-888DB5B9FC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41" name="WordArt 68">
              <a:extLst>
                <a:ext uri="{FF2B5EF4-FFF2-40B4-BE49-F238E27FC236}">
                  <a16:creationId xmlns:a16="http://schemas.microsoft.com/office/drawing/2014/main" id="{C0FEEE5E-DB7C-404D-958E-AF34F753AA1E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26640" name="Arc 69">
            <a:extLst>
              <a:ext uri="{FF2B5EF4-FFF2-40B4-BE49-F238E27FC236}">
                <a16:creationId xmlns:a16="http://schemas.microsoft.com/office/drawing/2014/main" id="{B48E67B5-6583-4C38-27BE-7AF66EFAFF3F}"/>
              </a:ext>
            </a:extLst>
          </p:cNvPr>
          <p:cNvSpPr>
            <a:spLocks/>
          </p:cNvSpPr>
          <p:nvPr/>
        </p:nvSpPr>
        <p:spPr bwMode="auto">
          <a:xfrm flipH="1">
            <a:off x="3838576" y="3084792"/>
            <a:ext cx="1063625" cy="369332"/>
          </a:xfrm>
          <a:custGeom>
            <a:avLst/>
            <a:gdLst>
              <a:gd name="T0" fmla="*/ 0 w 21600"/>
              <a:gd name="T1" fmla="*/ 0 h 21600"/>
              <a:gd name="T2" fmla="*/ 1063625 w 21600"/>
              <a:gd name="T3" fmla="*/ 325437 h 21600"/>
              <a:gd name="T4" fmla="*/ 0 w 21600"/>
              <a:gd name="T5" fmla="*/ 3254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6641" name="Group 70">
            <a:extLst>
              <a:ext uri="{FF2B5EF4-FFF2-40B4-BE49-F238E27FC236}">
                <a16:creationId xmlns:a16="http://schemas.microsoft.com/office/drawing/2014/main" id="{C0813065-9B8E-2567-F88D-CEDB9C85DF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2200" y="2944813"/>
            <a:ext cx="573088" cy="304800"/>
            <a:chOff x="816" y="2496"/>
            <a:chExt cx="384" cy="211"/>
          </a:xfrm>
        </p:grpSpPr>
        <p:sp>
          <p:nvSpPr>
            <p:cNvPr id="26718" name="AutoShape 71">
              <a:extLst>
                <a:ext uri="{FF2B5EF4-FFF2-40B4-BE49-F238E27FC236}">
                  <a16:creationId xmlns:a16="http://schemas.microsoft.com/office/drawing/2014/main" id="{DF5206B9-2DE0-B423-E829-DF928A6081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719" name="Group 72">
              <a:extLst>
                <a:ext uri="{FF2B5EF4-FFF2-40B4-BE49-F238E27FC236}">
                  <a16:creationId xmlns:a16="http://schemas.microsoft.com/office/drawing/2014/main" id="{02BFBDC2-D918-1183-B3B3-AF105DF8B39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721" name="Group 73">
                <a:extLst>
                  <a:ext uri="{FF2B5EF4-FFF2-40B4-BE49-F238E27FC236}">
                    <a16:creationId xmlns:a16="http://schemas.microsoft.com/office/drawing/2014/main" id="{359EDE29-5204-5973-4C5C-27E85F8065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31" name="Freeform 74">
                  <a:extLst>
                    <a:ext uri="{FF2B5EF4-FFF2-40B4-BE49-F238E27FC236}">
                      <a16:creationId xmlns:a16="http://schemas.microsoft.com/office/drawing/2014/main" id="{7C1C0F25-E990-2767-5DE8-1F13C6AB92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2" name="Freeform 75">
                  <a:extLst>
                    <a:ext uri="{FF2B5EF4-FFF2-40B4-BE49-F238E27FC236}">
                      <a16:creationId xmlns:a16="http://schemas.microsoft.com/office/drawing/2014/main" id="{DADA9AAA-5213-887F-E7F7-49404141AD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3" name="Freeform 76">
                  <a:extLst>
                    <a:ext uri="{FF2B5EF4-FFF2-40B4-BE49-F238E27FC236}">
                      <a16:creationId xmlns:a16="http://schemas.microsoft.com/office/drawing/2014/main" id="{B664C9BF-7FDF-4A64-2B52-D67EE623B3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4" name="Freeform 77">
                  <a:extLst>
                    <a:ext uri="{FF2B5EF4-FFF2-40B4-BE49-F238E27FC236}">
                      <a16:creationId xmlns:a16="http://schemas.microsoft.com/office/drawing/2014/main" id="{523486AC-FFD6-511C-C55B-345E60AD4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5" name="Freeform 78">
                  <a:extLst>
                    <a:ext uri="{FF2B5EF4-FFF2-40B4-BE49-F238E27FC236}">
                      <a16:creationId xmlns:a16="http://schemas.microsoft.com/office/drawing/2014/main" id="{C6B256B2-BA23-EE59-31B2-EB5646C6FC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6" name="Freeform 79">
                  <a:extLst>
                    <a:ext uri="{FF2B5EF4-FFF2-40B4-BE49-F238E27FC236}">
                      <a16:creationId xmlns:a16="http://schemas.microsoft.com/office/drawing/2014/main" id="{1CF1B887-60F6-C920-70E1-90FCFE3DC41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7" name="Freeform 80">
                  <a:extLst>
                    <a:ext uri="{FF2B5EF4-FFF2-40B4-BE49-F238E27FC236}">
                      <a16:creationId xmlns:a16="http://schemas.microsoft.com/office/drawing/2014/main" id="{9A33FD33-ED7C-5D1C-2F74-AABBB71E86E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8" name="Freeform 81">
                  <a:extLst>
                    <a:ext uri="{FF2B5EF4-FFF2-40B4-BE49-F238E27FC236}">
                      <a16:creationId xmlns:a16="http://schemas.microsoft.com/office/drawing/2014/main" id="{6167F1D4-9A13-DE71-2794-CC0BF9C9EB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22" name="Group 82">
                <a:extLst>
                  <a:ext uri="{FF2B5EF4-FFF2-40B4-BE49-F238E27FC236}">
                    <a16:creationId xmlns:a16="http://schemas.microsoft.com/office/drawing/2014/main" id="{2F407D3D-37C2-B883-12EF-8559886B89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23" name="Freeform 83">
                  <a:extLst>
                    <a:ext uri="{FF2B5EF4-FFF2-40B4-BE49-F238E27FC236}">
                      <a16:creationId xmlns:a16="http://schemas.microsoft.com/office/drawing/2014/main" id="{C689E43C-6AE3-FD66-BBC8-2E514800C3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4" name="Freeform 84">
                  <a:extLst>
                    <a:ext uri="{FF2B5EF4-FFF2-40B4-BE49-F238E27FC236}">
                      <a16:creationId xmlns:a16="http://schemas.microsoft.com/office/drawing/2014/main" id="{B43CC943-1B0C-D9FD-8EB1-F668547584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5" name="Freeform 85">
                  <a:extLst>
                    <a:ext uri="{FF2B5EF4-FFF2-40B4-BE49-F238E27FC236}">
                      <a16:creationId xmlns:a16="http://schemas.microsoft.com/office/drawing/2014/main" id="{4CFBE928-FCC0-F10D-9829-61FB0A587D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6" name="Freeform 86">
                  <a:extLst>
                    <a:ext uri="{FF2B5EF4-FFF2-40B4-BE49-F238E27FC236}">
                      <a16:creationId xmlns:a16="http://schemas.microsoft.com/office/drawing/2014/main" id="{70BC73B0-FF80-BC7D-48B3-E4C7953189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7" name="Freeform 87">
                  <a:extLst>
                    <a:ext uri="{FF2B5EF4-FFF2-40B4-BE49-F238E27FC236}">
                      <a16:creationId xmlns:a16="http://schemas.microsoft.com/office/drawing/2014/main" id="{BFE6A921-9594-7BD1-379B-55BBE2EBA67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8" name="Freeform 88">
                  <a:extLst>
                    <a:ext uri="{FF2B5EF4-FFF2-40B4-BE49-F238E27FC236}">
                      <a16:creationId xmlns:a16="http://schemas.microsoft.com/office/drawing/2014/main" id="{61576257-7ED6-3E1F-0C59-FAF816987A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29" name="Freeform 89">
                  <a:extLst>
                    <a:ext uri="{FF2B5EF4-FFF2-40B4-BE49-F238E27FC236}">
                      <a16:creationId xmlns:a16="http://schemas.microsoft.com/office/drawing/2014/main" id="{AA09D79D-5412-9C74-F23D-C6E8BB55A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30" name="Freeform 90">
                  <a:extLst>
                    <a:ext uri="{FF2B5EF4-FFF2-40B4-BE49-F238E27FC236}">
                      <a16:creationId xmlns:a16="http://schemas.microsoft.com/office/drawing/2014/main" id="{7333458D-21FF-D342-F6A5-E279EC33D7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720" name="WordArt 91">
              <a:extLst>
                <a:ext uri="{FF2B5EF4-FFF2-40B4-BE49-F238E27FC236}">
                  <a16:creationId xmlns:a16="http://schemas.microsoft.com/office/drawing/2014/main" id="{2636DB40-BDB9-755C-00FD-4C78A543F6A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26642" name="Group 92">
            <a:extLst>
              <a:ext uri="{FF2B5EF4-FFF2-40B4-BE49-F238E27FC236}">
                <a16:creationId xmlns:a16="http://schemas.microsoft.com/office/drawing/2014/main" id="{2BA65EB4-48B6-C6C1-517F-2D6176C884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13326" y="5548313"/>
            <a:ext cx="574675" cy="304800"/>
            <a:chOff x="1008" y="3725"/>
            <a:chExt cx="384" cy="211"/>
          </a:xfrm>
        </p:grpSpPr>
        <p:sp>
          <p:nvSpPr>
            <p:cNvPr id="26697" name="AutoShape 93">
              <a:extLst>
                <a:ext uri="{FF2B5EF4-FFF2-40B4-BE49-F238E27FC236}">
                  <a16:creationId xmlns:a16="http://schemas.microsoft.com/office/drawing/2014/main" id="{D126300A-2892-D962-2D6A-1A6DBA1179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98" name="Group 94">
              <a:extLst>
                <a:ext uri="{FF2B5EF4-FFF2-40B4-BE49-F238E27FC236}">
                  <a16:creationId xmlns:a16="http://schemas.microsoft.com/office/drawing/2014/main" id="{4A4AB564-DC69-02B8-2551-9B96A3D507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6700" name="Group 95">
                <a:extLst>
                  <a:ext uri="{FF2B5EF4-FFF2-40B4-BE49-F238E27FC236}">
                    <a16:creationId xmlns:a16="http://schemas.microsoft.com/office/drawing/2014/main" id="{E68A7152-43A6-A6F7-F0B9-209FA4B8D2D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710" name="Freeform 96">
                  <a:extLst>
                    <a:ext uri="{FF2B5EF4-FFF2-40B4-BE49-F238E27FC236}">
                      <a16:creationId xmlns:a16="http://schemas.microsoft.com/office/drawing/2014/main" id="{A303FEE9-A8BB-70D7-1CD1-F865A364B4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1" name="Freeform 97">
                  <a:extLst>
                    <a:ext uri="{FF2B5EF4-FFF2-40B4-BE49-F238E27FC236}">
                      <a16:creationId xmlns:a16="http://schemas.microsoft.com/office/drawing/2014/main" id="{C3B33641-CA44-6E81-902C-56092C4DB2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2" name="Freeform 98">
                  <a:extLst>
                    <a:ext uri="{FF2B5EF4-FFF2-40B4-BE49-F238E27FC236}">
                      <a16:creationId xmlns:a16="http://schemas.microsoft.com/office/drawing/2014/main" id="{67805182-EB38-0945-0313-FAC92DFFA8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3" name="Freeform 99">
                  <a:extLst>
                    <a:ext uri="{FF2B5EF4-FFF2-40B4-BE49-F238E27FC236}">
                      <a16:creationId xmlns:a16="http://schemas.microsoft.com/office/drawing/2014/main" id="{C9031D50-4218-3020-693E-9338025F89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4" name="Freeform 100">
                  <a:extLst>
                    <a:ext uri="{FF2B5EF4-FFF2-40B4-BE49-F238E27FC236}">
                      <a16:creationId xmlns:a16="http://schemas.microsoft.com/office/drawing/2014/main" id="{6034C3B2-2E06-1217-87CF-7CA8606227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5" name="Freeform 101">
                  <a:extLst>
                    <a:ext uri="{FF2B5EF4-FFF2-40B4-BE49-F238E27FC236}">
                      <a16:creationId xmlns:a16="http://schemas.microsoft.com/office/drawing/2014/main" id="{8F813CB4-7CB0-26DC-BB35-0B767161FC2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6" name="Freeform 102">
                  <a:extLst>
                    <a:ext uri="{FF2B5EF4-FFF2-40B4-BE49-F238E27FC236}">
                      <a16:creationId xmlns:a16="http://schemas.microsoft.com/office/drawing/2014/main" id="{7DB87D64-F69D-802F-B3CE-F2217E0D68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17" name="Freeform 103">
                  <a:extLst>
                    <a:ext uri="{FF2B5EF4-FFF2-40B4-BE49-F238E27FC236}">
                      <a16:creationId xmlns:a16="http://schemas.microsoft.com/office/drawing/2014/main" id="{D89B9DF4-FB6C-3708-83E3-6E93BC57CF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701" name="Group 104">
                <a:extLst>
                  <a:ext uri="{FF2B5EF4-FFF2-40B4-BE49-F238E27FC236}">
                    <a16:creationId xmlns:a16="http://schemas.microsoft.com/office/drawing/2014/main" id="{E2E41866-E74B-F4AA-3BAE-4F8E13A4E2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702" name="Freeform 105">
                  <a:extLst>
                    <a:ext uri="{FF2B5EF4-FFF2-40B4-BE49-F238E27FC236}">
                      <a16:creationId xmlns:a16="http://schemas.microsoft.com/office/drawing/2014/main" id="{87C706FB-DB2E-847D-33D0-570941FB86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3" name="Freeform 106">
                  <a:extLst>
                    <a:ext uri="{FF2B5EF4-FFF2-40B4-BE49-F238E27FC236}">
                      <a16:creationId xmlns:a16="http://schemas.microsoft.com/office/drawing/2014/main" id="{E768456C-63E8-69BC-FAE1-C8D5BD2535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4" name="Freeform 107">
                  <a:extLst>
                    <a:ext uri="{FF2B5EF4-FFF2-40B4-BE49-F238E27FC236}">
                      <a16:creationId xmlns:a16="http://schemas.microsoft.com/office/drawing/2014/main" id="{9EE84743-60EB-A35C-452B-EC966E4922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5" name="Freeform 108">
                  <a:extLst>
                    <a:ext uri="{FF2B5EF4-FFF2-40B4-BE49-F238E27FC236}">
                      <a16:creationId xmlns:a16="http://schemas.microsoft.com/office/drawing/2014/main" id="{1F4AA677-30F4-9E27-CC34-78F89932EF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6" name="Freeform 109">
                  <a:extLst>
                    <a:ext uri="{FF2B5EF4-FFF2-40B4-BE49-F238E27FC236}">
                      <a16:creationId xmlns:a16="http://schemas.microsoft.com/office/drawing/2014/main" id="{2093AB36-2CA3-6676-271D-97FC67BAE8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7" name="Freeform 110">
                  <a:extLst>
                    <a:ext uri="{FF2B5EF4-FFF2-40B4-BE49-F238E27FC236}">
                      <a16:creationId xmlns:a16="http://schemas.microsoft.com/office/drawing/2014/main" id="{B0B80163-72B2-1360-8F1B-9BBEFCF6B5A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8" name="Freeform 111">
                  <a:extLst>
                    <a:ext uri="{FF2B5EF4-FFF2-40B4-BE49-F238E27FC236}">
                      <a16:creationId xmlns:a16="http://schemas.microsoft.com/office/drawing/2014/main" id="{C5880979-E2F9-8961-B34E-055E1A9B533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709" name="Freeform 112">
                  <a:extLst>
                    <a:ext uri="{FF2B5EF4-FFF2-40B4-BE49-F238E27FC236}">
                      <a16:creationId xmlns:a16="http://schemas.microsoft.com/office/drawing/2014/main" id="{F5759A59-8142-A7C2-C5FA-78684E7327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99" name="WordArt 113">
              <a:extLst>
                <a:ext uri="{FF2B5EF4-FFF2-40B4-BE49-F238E27FC236}">
                  <a16:creationId xmlns:a16="http://schemas.microsoft.com/office/drawing/2014/main" id="{4D44A0A3-F68B-E2BE-2330-DA470F67376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26643" name="Line 114">
            <a:extLst>
              <a:ext uri="{FF2B5EF4-FFF2-40B4-BE49-F238E27FC236}">
                <a16:creationId xmlns:a16="http://schemas.microsoft.com/office/drawing/2014/main" id="{38C4F73C-513F-5373-66B9-451A9BAEB325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284539" y="5345113"/>
            <a:ext cx="8588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4" name="Line 115">
            <a:extLst>
              <a:ext uri="{FF2B5EF4-FFF2-40B4-BE49-F238E27FC236}">
                <a16:creationId xmlns:a16="http://schemas.microsoft.com/office/drawing/2014/main" id="{7BFC0E00-EB87-FEB1-B7F3-928ABC09B87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3370264" y="3454400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26645" name="Group 116">
            <a:extLst>
              <a:ext uri="{FF2B5EF4-FFF2-40B4-BE49-F238E27FC236}">
                <a16:creationId xmlns:a16="http://schemas.microsoft.com/office/drawing/2014/main" id="{38DE2768-1227-4F47-63CD-395867AA2F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9314" y="4354513"/>
            <a:ext cx="574675" cy="304800"/>
            <a:chOff x="816" y="2496"/>
            <a:chExt cx="384" cy="211"/>
          </a:xfrm>
        </p:grpSpPr>
        <p:sp>
          <p:nvSpPr>
            <p:cNvPr id="26676" name="AutoShape 117">
              <a:extLst>
                <a:ext uri="{FF2B5EF4-FFF2-40B4-BE49-F238E27FC236}">
                  <a16:creationId xmlns:a16="http://schemas.microsoft.com/office/drawing/2014/main" id="{77538775-27E3-598C-6E59-EC75DEDD59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6677" name="Group 118">
              <a:extLst>
                <a:ext uri="{FF2B5EF4-FFF2-40B4-BE49-F238E27FC236}">
                  <a16:creationId xmlns:a16="http://schemas.microsoft.com/office/drawing/2014/main" id="{88D39FC3-C001-1271-59CE-544FAB94C7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6679" name="Group 119">
                <a:extLst>
                  <a:ext uri="{FF2B5EF4-FFF2-40B4-BE49-F238E27FC236}">
                    <a16:creationId xmlns:a16="http://schemas.microsoft.com/office/drawing/2014/main" id="{77BAF41D-D12F-519E-1D21-61E12AEEA82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6689" name="Freeform 120">
                  <a:extLst>
                    <a:ext uri="{FF2B5EF4-FFF2-40B4-BE49-F238E27FC236}">
                      <a16:creationId xmlns:a16="http://schemas.microsoft.com/office/drawing/2014/main" id="{9FBD39ED-9F59-2CB8-0B22-ACE95C5378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0" name="Freeform 121">
                  <a:extLst>
                    <a:ext uri="{FF2B5EF4-FFF2-40B4-BE49-F238E27FC236}">
                      <a16:creationId xmlns:a16="http://schemas.microsoft.com/office/drawing/2014/main" id="{DB3DC761-9F5C-8C8F-57D6-E651AD2B530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1" name="Freeform 122">
                  <a:extLst>
                    <a:ext uri="{FF2B5EF4-FFF2-40B4-BE49-F238E27FC236}">
                      <a16:creationId xmlns:a16="http://schemas.microsoft.com/office/drawing/2014/main" id="{1EFE01C4-F5A6-365A-0650-C18354E6A3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2" name="Freeform 123">
                  <a:extLst>
                    <a:ext uri="{FF2B5EF4-FFF2-40B4-BE49-F238E27FC236}">
                      <a16:creationId xmlns:a16="http://schemas.microsoft.com/office/drawing/2014/main" id="{5E1A1563-42C4-2065-3493-3519456A478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3" name="Freeform 124">
                  <a:extLst>
                    <a:ext uri="{FF2B5EF4-FFF2-40B4-BE49-F238E27FC236}">
                      <a16:creationId xmlns:a16="http://schemas.microsoft.com/office/drawing/2014/main" id="{29AC5609-1D45-1E7C-8241-7C71A01F3C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4" name="Freeform 125">
                  <a:extLst>
                    <a:ext uri="{FF2B5EF4-FFF2-40B4-BE49-F238E27FC236}">
                      <a16:creationId xmlns:a16="http://schemas.microsoft.com/office/drawing/2014/main" id="{ADC75A21-C599-9BDC-F072-A727D395F3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5" name="Freeform 126">
                  <a:extLst>
                    <a:ext uri="{FF2B5EF4-FFF2-40B4-BE49-F238E27FC236}">
                      <a16:creationId xmlns:a16="http://schemas.microsoft.com/office/drawing/2014/main" id="{48073F99-603C-B982-6DB4-AB15A4243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96" name="Freeform 127">
                  <a:extLst>
                    <a:ext uri="{FF2B5EF4-FFF2-40B4-BE49-F238E27FC236}">
                      <a16:creationId xmlns:a16="http://schemas.microsoft.com/office/drawing/2014/main" id="{4EB58864-0CCF-46A8-3570-AD6C81F70D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6680" name="Group 128">
                <a:extLst>
                  <a:ext uri="{FF2B5EF4-FFF2-40B4-BE49-F238E27FC236}">
                    <a16:creationId xmlns:a16="http://schemas.microsoft.com/office/drawing/2014/main" id="{AA8AF6D1-98E9-3FE2-FB59-3CB85E89606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6681" name="Freeform 129">
                  <a:extLst>
                    <a:ext uri="{FF2B5EF4-FFF2-40B4-BE49-F238E27FC236}">
                      <a16:creationId xmlns:a16="http://schemas.microsoft.com/office/drawing/2014/main" id="{5B753517-8E0B-757C-C4EC-D612CE09A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2" name="Freeform 130">
                  <a:extLst>
                    <a:ext uri="{FF2B5EF4-FFF2-40B4-BE49-F238E27FC236}">
                      <a16:creationId xmlns:a16="http://schemas.microsoft.com/office/drawing/2014/main" id="{DD5EA9A4-AC4C-4723-E102-0A0A8EA4F0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3" name="Freeform 131">
                  <a:extLst>
                    <a:ext uri="{FF2B5EF4-FFF2-40B4-BE49-F238E27FC236}">
                      <a16:creationId xmlns:a16="http://schemas.microsoft.com/office/drawing/2014/main" id="{7D5B067D-0F91-0640-C313-CEDD7EA316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4" name="Freeform 132">
                  <a:extLst>
                    <a:ext uri="{FF2B5EF4-FFF2-40B4-BE49-F238E27FC236}">
                      <a16:creationId xmlns:a16="http://schemas.microsoft.com/office/drawing/2014/main" id="{99D5D8A5-1F59-C8FB-1550-BD08A01A07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5" name="Freeform 133">
                  <a:extLst>
                    <a:ext uri="{FF2B5EF4-FFF2-40B4-BE49-F238E27FC236}">
                      <a16:creationId xmlns:a16="http://schemas.microsoft.com/office/drawing/2014/main" id="{1FC195A0-38E0-73E1-237A-3200FD916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6" name="Freeform 134">
                  <a:extLst>
                    <a:ext uri="{FF2B5EF4-FFF2-40B4-BE49-F238E27FC236}">
                      <a16:creationId xmlns:a16="http://schemas.microsoft.com/office/drawing/2014/main" id="{E58A5F10-A92E-BD2B-7B42-1CED76260F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7" name="Freeform 135">
                  <a:extLst>
                    <a:ext uri="{FF2B5EF4-FFF2-40B4-BE49-F238E27FC236}">
                      <a16:creationId xmlns:a16="http://schemas.microsoft.com/office/drawing/2014/main" id="{6816BA4C-BE74-1B08-32D6-3247CB093C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6688" name="Freeform 136">
                  <a:extLst>
                    <a:ext uri="{FF2B5EF4-FFF2-40B4-BE49-F238E27FC236}">
                      <a16:creationId xmlns:a16="http://schemas.microsoft.com/office/drawing/2014/main" id="{97FA21AF-8F5A-04FF-B0D9-E9B29238F9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6678" name="WordArt 137">
              <a:extLst>
                <a:ext uri="{FF2B5EF4-FFF2-40B4-BE49-F238E27FC236}">
                  <a16:creationId xmlns:a16="http://schemas.microsoft.com/office/drawing/2014/main" id="{F3160197-D36D-2015-2DCA-8BC9435DE54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26646" name="Line 138">
            <a:extLst>
              <a:ext uri="{FF2B5EF4-FFF2-40B4-BE49-F238E27FC236}">
                <a16:creationId xmlns:a16="http://schemas.microsoft.com/office/drawing/2014/main" id="{28AD3016-B66E-07F6-FEA6-8994E7711F9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037264" y="6130925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7" name="Line 139">
            <a:extLst>
              <a:ext uri="{FF2B5EF4-FFF2-40B4-BE49-F238E27FC236}">
                <a16:creationId xmlns:a16="http://schemas.microsoft.com/office/drawing/2014/main" id="{D6903CB5-7E0B-4DBF-603A-0070F5F45081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278689" y="4695825"/>
            <a:ext cx="860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6648" name="Arc 142">
            <a:extLst>
              <a:ext uri="{FF2B5EF4-FFF2-40B4-BE49-F238E27FC236}">
                <a16:creationId xmlns:a16="http://schemas.microsoft.com/office/drawing/2014/main" id="{6DF8D839-25CC-BCDF-FEF7-CA1BF2DD0B0A}"/>
              </a:ext>
            </a:extLst>
          </p:cNvPr>
          <p:cNvSpPr>
            <a:spLocks/>
          </p:cNvSpPr>
          <p:nvPr/>
        </p:nvSpPr>
        <p:spPr bwMode="auto">
          <a:xfrm rot="9625375" flipV="1">
            <a:off x="6692900" y="3343275"/>
            <a:ext cx="2052638" cy="431800"/>
          </a:xfrm>
          <a:custGeom>
            <a:avLst/>
            <a:gdLst>
              <a:gd name="T0" fmla="*/ 0 w 21600"/>
              <a:gd name="T1" fmla="*/ 0 h 21600"/>
              <a:gd name="T2" fmla="*/ 2052638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49" name="Arc 144">
            <a:extLst>
              <a:ext uri="{FF2B5EF4-FFF2-40B4-BE49-F238E27FC236}">
                <a16:creationId xmlns:a16="http://schemas.microsoft.com/office/drawing/2014/main" id="{763D815A-D0B0-430B-296D-D1E1DF0302EF}"/>
              </a:ext>
            </a:extLst>
          </p:cNvPr>
          <p:cNvSpPr>
            <a:spLocks/>
          </p:cNvSpPr>
          <p:nvPr/>
        </p:nvSpPr>
        <p:spPr bwMode="auto">
          <a:xfrm rot="20476176" flipV="1">
            <a:off x="7105651" y="3532188"/>
            <a:ext cx="2200275" cy="360362"/>
          </a:xfrm>
          <a:custGeom>
            <a:avLst/>
            <a:gdLst>
              <a:gd name="T0" fmla="*/ 0 w 21600"/>
              <a:gd name="T1" fmla="*/ 0 h 21600"/>
              <a:gd name="T2" fmla="*/ 2200275 w 21600"/>
              <a:gd name="T3" fmla="*/ 360362 h 21600"/>
              <a:gd name="T4" fmla="*/ 0 w 21600"/>
              <a:gd name="T5" fmla="*/ 3603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650" name="Text Box 145">
            <a:extLst>
              <a:ext uri="{FF2B5EF4-FFF2-40B4-BE49-F238E27FC236}">
                <a16:creationId xmlns:a16="http://schemas.microsoft.com/office/drawing/2014/main" id="{C6FD556A-2FB6-2980-FEEC-FE3413952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0101" y="3644900"/>
            <a:ext cx="22082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>
                <a:solidFill>
                  <a:schemeClr val="tx2"/>
                </a:solidFill>
                <a:latin typeface="Tahoma" panose="020B0604030504040204" pitchFamily="34" charset="0"/>
              </a:rPr>
              <a:t>inbound traffic</a:t>
            </a:r>
          </a:p>
          <a:p>
            <a:pPr algn="ctr"/>
            <a:r>
              <a:rPr lang="en-US" altLang="it-IT" b="1">
                <a:solidFill>
                  <a:schemeClr val="tx2"/>
                </a:solidFill>
                <a:latin typeface="Tahoma" panose="020B0604030504040204" pitchFamily="34" charset="0"/>
              </a:rPr>
              <a:t>(to 100.1.0.0/16)</a:t>
            </a:r>
          </a:p>
        </p:txBody>
      </p:sp>
      <p:grpSp>
        <p:nvGrpSpPr>
          <p:cNvPr id="26652" name="Group 147">
            <a:extLst>
              <a:ext uri="{FF2B5EF4-FFF2-40B4-BE49-F238E27FC236}">
                <a16:creationId xmlns:a16="http://schemas.microsoft.com/office/drawing/2014/main" id="{244B5417-5DDD-E4F1-F0CE-7A9D5BFAD4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59826" y="2852738"/>
            <a:ext cx="576263" cy="315912"/>
            <a:chOff x="1680" y="912"/>
            <a:chExt cx="576" cy="317"/>
          </a:xfrm>
        </p:grpSpPr>
        <p:grpSp>
          <p:nvGrpSpPr>
            <p:cNvPr id="26654" name="Group 148">
              <a:extLst>
                <a:ext uri="{FF2B5EF4-FFF2-40B4-BE49-F238E27FC236}">
                  <a16:creationId xmlns:a16="http://schemas.microsoft.com/office/drawing/2014/main" id="{73823C44-1F9B-AFAC-1C32-5C5FBC2BF6E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26656" name="AutoShape 149">
                <a:extLst>
                  <a:ext uri="{FF2B5EF4-FFF2-40B4-BE49-F238E27FC236}">
                    <a16:creationId xmlns:a16="http://schemas.microsoft.com/office/drawing/2014/main" id="{EE04126B-29D2-3DB6-625A-2EF39A2029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26657" name="Group 150">
                <a:extLst>
                  <a:ext uri="{FF2B5EF4-FFF2-40B4-BE49-F238E27FC236}">
                    <a16:creationId xmlns:a16="http://schemas.microsoft.com/office/drawing/2014/main" id="{A5DBFE3C-61A1-2553-5887-8240BD0426A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26658" name="Group 151">
                  <a:extLst>
                    <a:ext uri="{FF2B5EF4-FFF2-40B4-BE49-F238E27FC236}">
                      <a16:creationId xmlns:a16="http://schemas.microsoft.com/office/drawing/2014/main" id="{7B50861E-3D8F-7FA2-F247-BCF0F968937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26668" name="Freeform 152">
                    <a:extLst>
                      <a:ext uri="{FF2B5EF4-FFF2-40B4-BE49-F238E27FC236}">
                        <a16:creationId xmlns:a16="http://schemas.microsoft.com/office/drawing/2014/main" id="{D2E963CB-9F82-7403-9D53-E54E1F5297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9" name="Freeform 153">
                    <a:extLst>
                      <a:ext uri="{FF2B5EF4-FFF2-40B4-BE49-F238E27FC236}">
                        <a16:creationId xmlns:a16="http://schemas.microsoft.com/office/drawing/2014/main" id="{CA1EEB95-72B3-86F2-8BDE-DB61CB5A0B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0" name="Freeform 154">
                    <a:extLst>
                      <a:ext uri="{FF2B5EF4-FFF2-40B4-BE49-F238E27FC236}">
                        <a16:creationId xmlns:a16="http://schemas.microsoft.com/office/drawing/2014/main" id="{CB4A2779-12EE-DC8B-CFB1-5DD54AFE3B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1" name="Freeform 155">
                    <a:extLst>
                      <a:ext uri="{FF2B5EF4-FFF2-40B4-BE49-F238E27FC236}">
                        <a16:creationId xmlns:a16="http://schemas.microsoft.com/office/drawing/2014/main" id="{34D977BB-EABE-FE5F-018B-199DF62FF1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2" name="Freeform 156">
                    <a:extLst>
                      <a:ext uri="{FF2B5EF4-FFF2-40B4-BE49-F238E27FC236}">
                        <a16:creationId xmlns:a16="http://schemas.microsoft.com/office/drawing/2014/main" id="{1ABB9983-727C-1D8D-5E08-4A0B833E14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3" name="Freeform 157">
                    <a:extLst>
                      <a:ext uri="{FF2B5EF4-FFF2-40B4-BE49-F238E27FC236}">
                        <a16:creationId xmlns:a16="http://schemas.microsoft.com/office/drawing/2014/main" id="{E65C5550-5E37-D22A-AFE1-47C620CB19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4" name="Freeform 158">
                    <a:extLst>
                      <a:ext uri="{FF2B5EF4-FFF2-40B4-BE49-F238E27FC236}">
                        <a16:creationId xmlns:a16="http://schemas.microsoft.com/office/drawing/2014/main" id="{FE288338-6983-9792-1AC1-F4E61BE354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75" name="Freeform 159">
                    <a:extLst>
                      <a:ext uri="{FF2B5EF4-FFF2-40B4-BE49-F238E27FC236}">
                        <a16:creationId xmlns:a16="http://schemas.microsoft.com/office/drawing/2014/main" id="{F85935EC-879E-9F10-95C3-1D0881D7361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6659" name="Group 160">
                  <a:extLst>
                    <a:ext uri="{FF2B5EF4-FFF2-40B4-BE49-F238E27FC236}">
                      <a16:creationId xmlns:a16="http://schemas.microsoft.com/office/drawing/2014/main" id="{FDD33EE2-76E7-C038-6B54-31C9AABFF55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26660" name="Freeform 161">
                    <a:extLst>
                      <a:ext uri="{FF2B5EF4-FFF2-40B4-BE49-F238E27FC236}">
                        <a16:creationId xmlns:a16="http://schemas.microsoft.com/office/drawing/2014/main" id="{6767D7B1-92E5-E339-4A32-957007AD6D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1" name="Freeform 162">
                    <a:extLst>
                      <a:ext uri="{FF2B5EF4-FFF2-40B4-BE49-F238E27FC236}">
                        <a16:creationId xmlns:a16="http://schemas.microsoft.com/office/drawing/2014/main" id="{44E063F0-38A1-B30C-6DFB-E4A5F3203E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2" name="Freeform 163">
                    <a:extLst>
                      <a:ext uri="{FF2B5EF4-FFF2-40B4-BE49-F238E27FC236}">
                        <a16:creationId xmlns:a16="http://schemas.microsoft.com/office/drawing/2014/main" id="{5229FF38-8B86-D3ED-3067-CA069811A2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3" name="Freeform 164">
                    <a:extLst>
                      <a:ext uri="{FF2B5EF4-FFF2-40B4-BE49-F238E27FC236}">
                        <a16:creationId xmlns:a16="http://schemas.microsoft.com/office/drawing/2014/main" id="{CFA6F26D-81CC-4B29-9405-60E30A7E75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4" name="Freeform 165">
                    <a:extLst>
                      <a:ext uri="{FF2B5EF4-FFF2-40B4-BE49-F238E27FC236}">
                        <a16:creationId xmlns:a16="http://schemas.microsoft.com/office/drawing/2014/main" id="{046D4756-7759-874E-C291-7FF69E31AD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5" name="Freeform 166">
                    <a:extLst>
                      <a:ext uri="{FF2B5EF4-FFF2-40B4-BE49-F238E27FC236}">
                        <a16:creationId xmlns:a16="http://schemas.microsoft.com/office/drawing/2014/main" id="{BC7B718E-A717-8D65-2D00-74A451B031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6" name="Freeform 167">
                    <a:extLst>
                      <a:ext uri="{FF2B5EF4-FFF2-40B4-BE49-F238E27FC236}">
                        <a16:creationId xmlns:a16="http://schemas.microsoft.com/office/drawing/2014/main" id="{32C1EF01-7C81-1FBF-CCA1-32E9764D59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6667" name="Freeform 168">
                    <a:extLst>
                      <a:ext uri="{FF2B5EF4-FFF2-40B4-BE49-F238E27FC236}">
                        <a16:creationId xmlns:a16="http://schemas.microsoft.com/office/drawing/2014/main" id="{E8F1C2EE-0A1C-1807-0D5C-E75E5A974D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26655" name="WordArt 169">
              <a:extLst>
                <a:ext uri="{FF2B5EF4-FFF2-40B4-BE49-F238E27FC236}">
                  <a16:creationId xmlns:a16="http://schemas.microsoft.com/office/drawing/2014/main" id="{45E71D02-C698-4852-02FD-AB415DB491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26653" name="Text Box 170">
            <a:extLst>
              <a:ext uri="{FF2B5EF4-FFF2-40B4-BE49-F238E27FC236}">
                <a16:creationId xmlns:a16="http://schemas.microsoft.com/office/drawing/2014/main" id="{0B9D421C-091E-16EF-5368-D6BECB37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636838"/>
            <a:ext cx="2049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b="1">
                <a:solidFill>
                  <a:schemeClr val="tx2"/>
                </a:solidFill>
                <a:latin typeface="Tahoma" panose="020B0604030504040204" pitchFamily="34" charset="0"/>
              </a:rPr>
              <a:t>outbound traffic</a:t>
            </a:r>
          </a:p>
          <a:p>
            <a:pPr algn="ctr"/>
            <a:r>
              <a:rPr lang="en-US" altLang="it-IT" b="1">
                <a:solidFill>
                  <a:schemeClr val="tx2"/>
                </a:solidFill>
                <a:latin typeface="Tahoma" panose="020B0604030504040204" pitchFamily="34" charset="0"/>
              </a:rPr>
              <a:t>(to 0.0.0.0/0)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2">
            <a:extLst>
              <a:ext uri="{FF2B5EF4-FFF2-40B4-BE49-F238E27FC236}">
                <a16:creationId xmlns:a16="http://schemas.microsoft.com/office/drawing/2014/main" id="{1C94277A-0CDE-FFCA-1FED-C11988D076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adding a static route to </a:t>
            </a:r>
            <a:r>
              <a:rPr lang="it-IT" altLang="it-IT" b="1">
                <a:latin typeface="Courier New" panose="02070309020205020404" pitchFamily="49" charset="0"/>
              </a:rPr>
              <a:t>r5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57BA75E-9BF6-1684-23AB-116F9D177A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CE63E6-0FE0-0EF2-1884-0844041D0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7653" name="Group 4">
            <a:extLst>
              <a:ext uri="{FF2B5EF4-FFF2-40B4-BE49-F238E27FC236}">
                <a16:creationId xmlns:a16="http://schemas.microsoft.com/office/drawing/2014/main" id="{2AE5C2C6-48B0-635D-5AD0-C407D7928DAB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2132013"/>
            <a:ext cx="9213850" cy="2952750"/>
            <a:chOff x="315" y="1162"/>
            <a:chExt cx="5613" cy="2631"/>
          </a:xfrm>
        </p:grpSpPr>
        <p:sp>
          <p:nvSpPr>
            <p:cNvPr id="27676" name="Rectangle 5">
              <a:extLst>
                <a:ext uri="{FF2B5EF4-FFF2-40B4-BE49-F238E27FC236}">
                  <a16:creationId xmlns:a16="http://schemas.microsoft.com/office/drawing/2014/main" id="{7FB74B2D-C1DA-7FDC-5C1A-8A1EC0BC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27677" name="Text Box 6">
              <a:extLst>
                <a:ext uri="{FF2B5EF4-FFF2-40B4-BE49-F238E27FC236}">
                  <a16:creationId xmlns:a16="http://schemas.microsoft.com/office/drawing/2014/main" id="{5802D5D5-BDD8-0113-9325-465025942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r5:~# route add -net 100.1.0.0/16 gw 100.2.0.1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r5:~# ping 100.1.2.1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PING 100.1.2.1 (100.1.2.1) 56(84) bytes of data.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64 bytes from 100.1.2.1: icmp_seq=1 ttl=62 time=24.1 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64 bytes from 100.1.2.1: icmp_seq=2 ttl=62 time=1.11 ms</a:t>
              </a:r>
            </a:p>
            <a:p>
              <a:pPr eaLnBrk="1" hangingPunct="1"/>
              <a:endParaRPr lang="en-US" altLang="it-IT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--- 100.1.2.1 ping statistics ---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2 packets transmitted, 2 received, 0% packet loss, time 1023ms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rtt min/avg/max/mdev = 1.117/12.634/24.151/11.517 ms</a:t>
              </a:r>
            </a:p>
            <a:p>
              <a:pPr eaLnBrk="1" hangingPunct="1"/>
              <a:r>
                <a:rPr lang="en-US" altLang="it-IT" b="1">
                  <a:latin typeface="Lucida Console" panose="020B0609040504020204" pitchFamily="49" charset="0"/>
                </a:rPr>
                <a:t>r5:~# </a:t>
              </a:r>
              <a:r>
                <a:rPr lang="it-IT" altLang="it-IT" b="1"/>
                <a:t>█</a:t>
              </a:r>
            </a:p>
          </p:txBody>
        </p:sp>
      </p:grpSp>
      <p:sp>
        <p:nvSpPr>
          <p:cNvPr id="27654" name="AutoShape 7">
            <a:extLst>
              <a:ext uri="{FF2B5EF4-FFF2-40B4-BE49-F238E27FC236}">
                <a16:creationId xmlns:a16="http://schemas.microsoft.com/office/drawing/2014/main" id="{9F4A0606-6870-12E7-2074-D3A8D0ED2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6" y="1844676"/>
            <a:ext cx="92170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7655" name="Group 8">
            <a:extLst>
              <a:ext uri="{FF2B5EF4-FFF2-40B4-BE49-F238E27FC236}">
                <a16:creationId xmlns:a16="http://schemas.microsoft.com/office/drawing/2014/main" id="{10E80019-506D-B253-01DE-1F72D60F531B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1916114"/>
            <a:ext cx="223838" cy="225425"/>
            <a:chOff x="2440" y="2568"/>
            <a:chExt cx="151" cy="152"/>
          </a:xfrm>
        </p:grpSpPr>
        <p:sp>
          <p:nvSpPr>
            <p:cNvPr id="27673" name="Oval 9">
              <a:extLst>
                <a:ext uri="{FF2B5EF4-FFF2-40B4-BE49-F238E27FC236}">
                  <a16:creationId xmlns:a16="http://schemas.microsoft.com/office/drawing/2014/main" id="{F265448F-08DA-D983-C5C1-8567DFFF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74" name="Oval 10">
              <a:extLst>
                <a:ext uri="{FF2B5EF4-FFF2-40B4-BE49-F238E27FC236}">
                  <a16:creationId xmlns:a16="http://schemas.microsoft.com/office/drawing/2014/main" id="{4543F71F-5DEF-AB9A-21A7-5C3F5BF49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75" name="AutoShape 11">
              <a:extLst>
                <a:ext uri="{FF2B5EF4-FFF2-40B4-BE49-F238E27FC236}">
                  <a16:creationId xmlns:a16="http://schemas.microsoft.com/office/drawing/2014/main" id="{BEB56493-4130-37FF-B6A8-C3014265E5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7656" name="Group 12">
            <a:extLst>
              <a:ext uri="{FF2B5EF4-FFF2-40B4-BE49-F238E27FC236}">
                <a16:creationId xmlns:a16="http://schemas.microsoft.com/office/drawing/2014/main" id="{D8748BB2-E3A1-9396-A35F-05411C00599D}"/>
              </a:ext>
            </a:extLst>
          </p:cNvPr>
          <p:cNvGrpSpPr>
            <a:grpSpLocks/>
          </p:cNvGrpSpPr>
          <p:nvPr/>
        </p:nvGrpSpPr>
        <p:grpSpPr bwMode="auto">
          <a:xfrm>
            <a:off x="9842500" y="1917701"/>
            <a:ext cx="215900" cy="225425"/>
            <a:chOff x="3359" y="2621"/>
            <a:chExt cx="138" cy="145"/>
          </a:xfrm>
        </p:grpSpPr>
        <p:sp>
          <p:nvSpPr>
            <p:cNvPr id="27670" name="Rectangle 13">
              <a:extLst>
                <a:ext uri="{FF2B5EF4-FFF2-40B4-BE49-F238E27FC236}">
                  <a16:creationId xmlns:a16="http://schemas.microsoft.com/office/drawing/2014/main" id="{210E64ED-1A73-0C95-FB08-3F27C5E24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71" name="Rectangle 14">
              <a:extLst>
                <a:ext uri="{FF2B5EF4-FFF2-40B4-BE49-F238E27FC236}">
                  <a16:creationId xmlns:a16="http://schemas.microsoft.com/office/drawing/2014/main" id="{C9C8387E-E17A-567E-9B05-6031DE135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72" name="Line 15">
              <a:extLst>
                <a:ext uri="{FF2B5EF4-FFF2-40B4-BE49-F238E27FC236}">
                  <a16:creationId xmlns:a16="http://schemas.microsoft.com/office/drawing/2014/main" id="{A303C2D8-396D-B47D-43CB-1791D998B4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7657" name="Group 16">
            <a:extLst>
              <a:ext uri="{FF2B5EF4-FFF2-40B4-BE49-F238E27FC236}">
                <a16:creationId xmlns:a16="http://schemas.microsoft.com/office/drawing/2014/main" id="{117F1179-67C7-81B8-3D31-0EBF0B739C20}"/>
              </a:ext>
            </a:extLst>
          </p:cNvPr>
          <p:cNvGrpSpPr>
            <a:grpSpLocks/>
          </p:cNvGrpSpPr>
          <p:nvPr/>
        </p:nvGrpSpPr>
        <p:grpSpPr bwMode="auto">
          <a:xfrm>
            <a:off x="10347325" y="1917701"/>
            <a:ext cx="217488" cy="225425"/>
            <a:chOff x="3359" y="2621"/>
            <a:chExt cx="138" cy="145"/>
          </a:xfrm>
        </p:grpSpPr>
        <p:sp>
          <p:nvSpPr>
            <p:cNvPr id="27665" name="Rectangle 17">
              <a:extLst>
                <a:ext uri="{FF2B5EF4-FFF2-40B4-BE49-F238E27FC236}">
                  <a16:creationId xmlns:a16="http://schemas.microsoft.com/office/drawing/2014/main" id="{44E26B56-5D2D-B7BB-B1F0-D76746149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0E9F060A-BD1A-4A1E-05BF-8CE1F846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A4E296E8-0BCB-A42F-1DE6-993C77E808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66260823-8242-2CEC-847B-2F8117B27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669" name="Line 21">
                <a:extLst>
                  <a:ext uri="{FF2B5EF4-FFF2-40B4-BE49-F238E27FC236}">
                    <a16:creationId xmlns:a16="http://schemas.microsoft.com/office/drawing/2014/main" id="{0111BBDD-788C-9B31-4F06-AFD29793D9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7658" name="Group 22">
            <a:extLst>
              <a:ext uri="{FF2B5EF4-FFF2-40B4-BE49-F238E27FC236}">
                <a16:creationId xmlns:a16="http://schemas.microsoft.com/office/drawing/2014/main" id="{AA928C7E-39F0-EF2A-DEB1-1EFB3C631D8B}"/>
              </a:ext>
            </a:extLst>
          </p:cNvPr>
          <p:cNvGrpSpPr>
            <a:grpSpLocks/>
          </p:cNvGrpSpPr>
          <p:nvPr/>
        </p:nvGrpSpPr>
        <p:grpSpPr bwMode="auto">
          <a:xfrm>
            <a:off x="10096501" y="1916114"/>
            <a:ext cx="212725" cy="219075"/>
            <a:chOff x="3936" y="2011"/>
            <a:chExt cx="109" cy="112"/>
          </a:xfrm>
        </p:grpSpPr>
        <p:sp>
          <p:nvSpPr>
            <p:cNvPr id="27660" name="Rectangle 23">
              <a:extLst>
                <a:ext uri="{FF2B5EF4-FFF2-40B4-BE49-F238E27FC236}">
                  <a16:creationId xmlns:a16="http://schemas.microsoft.com/office/drawing/2014/main" id="{BD41FBE0-2B6C-EEFC-FA60-82B924791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7661" name="Rectangle 24">
              <a:extLst>
                <a:ext uri="{FF2B5EF4-FFF2-40B4-BE49-F238E27FC236}">
                  <a16:creationId xmlns:a16="http://schemas.microsoft.com/office/drawing/2014/main" id="{33F14424-52E4-8992-DD7C-4491B4478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7662" name="Group 25">
              <a:extLst>
                <a:ext uri="{FF2B5EF4-FFF2-40B4-BE49-F238E27FC236}">
                  <a16:creationId xmlns:a16="http://schemas.microsoft.com/office/drawing/2014/main" id="{8AA080F4-157F-7FE6-464A-6CDFED0EA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7663" name="Line 26">
                <a:extLst>
                  <a:ext uri="{FF2B5EF4-FFF2-40B4-BE49-F238E27FC236}">
                    <a16:creationId xmlns:a16="http://schemas.microsoft.com/office/drawing/2014/main" id="{96C2E326-CBF8-51F9-F9CE-B4AD1D585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664" name="AutoShape 27">
                <a:extLst>
                  <a:ext uri="{FF2B5EF4-FFF2-40B4-BE49-F238E27FC236}">
                    <a16:creationId xmlns:a16="http://schemas.microsoft.com/office/drawing/2014/main" id="{01F4C7CA-2E87-03A2-9FB5-B95729AB4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7659" name="Text Box 28">
            <a:extLst>
              <a:ext uri="{FF2B5EF4-FFF2-40B4-BE49-F238E27FC236}">
                <a16:creationId xmlns:a16="http://schemas.microsoft.com/office/drawing/2014/main" id="{D70EBE1A-743C-95FF-A2ED-F504FB963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1844676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>
            <a:extLst>
              <a:ext uri="{FF2B5EF4-FFF2-40B4-BE49-F238E27FC236}">
                <a16:creationId xmlns:a16="http://schemas.microsoft.com/office/drawing/2014/main" id="{A182415E-74C1-6530-CD49-7626D8D21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115889"/>
            <a:ext cx="89154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it-IT" altLang="it-IT" sz="4000"/>
              <a:t>checking connectivity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8FFABAA-80CA-6D3D-8BE6-44D12C1740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8EA71B-FF38-CE95-1690-0F760BA28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201" name="Segnaposto data 3">
            <a:extLst>
              <a:ext uri="{FF2B5EF4-FFF2-40B4-BE49-F238E27FC236}">
                <a16:creationId xmlns:a16="http://schemas.microsoft.com/office/drawing/2014/main" id="{D3104497-6421-4156-A19F-AD56B70F1E20}"/>
              </a:ext>
            </a:extLst>
          </p:cNvPr>
          <p:cNvSpPr txBox="1">
            <a:spLocks noGrp="1"/>
          </p:cNvSpPr>
          <p:nvPr/>
        </p:nvSpPr>
        <p:spPr bwMode="auto">
          <a:xfrm>
            <a:off x="8670925" y="6453189"/>
            <a:ext cx="22606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lang="it-IT" altLang="it-IT" sz="1400" dirty="0">
                <a:latin typeface="+mn-lt"/>
              </a:rPr>
              <a:t>last update: </a:t>
            </a:r>
            <a:r>
              <a:rPr lang="en-US" altLang="it-IT" sz="1400" dirty="0">
                <a:latin typeface="+mn-lt"/>
              </a:rPr>
              <a:t>Sept 2018</a:t>
            </a:r>
            <a:endParaRPr lang="it-IT" altLang="it-IT" sz="1400" dirty="0">
              <a:latin typeface="+mn-lt"/>
            </a:endParaRPr>
          </a:p>
        </p:txBody>
      </p:sp>
      <p:sp>
        <p:nvSpPr>
          <p:cNvPr id="202" name="Segnaposto piè di pagina 4">
            <a:extLst>
              <a:ext uri="{FF2B5EF4-FFF2-40B4-BE49-F238E27FC236}">
                <a16:creationId xmlns:a16="http://schemas.microsoft.com/office/drawing/2014/main" id="{93368B4A-FE02-4449-A3F4-AFF7A3201F7A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28676" name="Rectangle 486">
            <a:extLst>
              <a:ext uri="{FF2B5EF4-FFF2-40B4-BE49-F238E27FC236}">
                <a16:creationId xmlns:a16="http://schemas.microsoft.com/office/drawing/2014/main" id="{F2C5BF62-31D1-027C-3BDC-D5399BE31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237288"/>
            <a:ext cx="9906000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8677" name="Group 516">
            <a:extLst>
              <a:ext uri="{FF2B5EF4-FFF2-40B4-BE49-F238E27FC236}">
                <a16:creationId xmlns:a16="http://schemas.microsoft.com/office/drawing/2014/main" id="{84E697EC-44AD-8B5E-7649-41390C5E89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6762" y="1987550"/>
            <a:ext cx="7775576" cy="5545138"/>
            <a:chOff x="2688" y="2433"/>
            <a:chExt cx="1867" cy="1279"/>
          </a:xfrm>
        </p:grpSpPr>
        <p:sp>
          <p:nvSpPr>
            <p:cNvPr id="28866" name="Oval 517">
              <a:extLst>
                <a:ext uri="{FF2B5EF4-FFF2-40B4-BE49-F238E27FC236}">
                  <a16:creationId xmlns:a16="http://schemas.microsoft.com/office/drawing/2014/main" id="{ACF2E679-FE32-FAA1-82F1-46BBB42B91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67" name="Oval 518">
              <a:extLst>
                <a:ext uri="{FF2B5EF4-FFF2-40B4-BE49-F238E27FC236}">
                  <a16:creationId xmlns:a16="http://schemas.microsoft.com/office/drawing/2014/main" id="{C961255F-20B3-6EF8-C3AE-6A068A4830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68" name="Oval 519">
              <a:extLst>
                <a:ext uri="{FF2B5EF4-FFF2-40B4-BE49-F238E27FC236}">
                  <a16:creationId xmlns:a16="http://schemas.microsoft.com/office/drawing/2014/main" id="{733745A7-AEE9-C4C1-E237-B4CB20088D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69" name="Oval 520">
              <a:extLst>
                <a:ext uri="{FF2B5EF4-FFF2-40B4-BE49-F238E27FC236}">
                  <a16:creationId xmlns:a16="http://schemas.microsoft.com/office/drawing/2014/main" id="{283B1237-17C9-C138-87F7-A93929E16C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70" name="Oval 521">
              <a:extLst>
                <a:ext uri="{FF2B5EF4-FFF2-40B4-BE49-F238E27FC236}">
                  <a16:creationId xmlns:a16="http://schemas.microsoft.com/office/drawing/2014/main" id="{7B3554C0-0B69-BCFF-8CB3-6A864A3745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71" name="Oval 522">
              <a:extLst>
                <a:ext uri="{FF2B5EF4-FFF2-40B4-BE49-F238E27FC236}">
                  <a16:creationId xmlns:a16="http://schemas.microsoft.com/office/drawing/2014/main" id="{D7A8C5F7-4C13-8CD4-D606-D5875AC3A5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72" name="Oval 523">
              <a:extLst>
                <a:ext uri="{FF2B5EF4-FFF2-40B4-BE49-F238E27FC236}">
                  <a16:creationId xmlns:a16="http://schemas.microsoft.com/office/drawing/2014/main" id="{D80B2441-BC88-640C-8A39-ECE0624D78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73" name="Oval 524">
              <a:extLst>
                <a:ext uri="{FF2B5EF4-FFF2-40B4-BE49-F238E27FC236}">
                  <a16:creationId xmlns:a16="http://schemas.microsoft.com/office/drawing/2014/main" id="{E1AA9870-B1B9-20CD-FD47-AF311CFA5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874" name="Oval 525">
              <a:extLst>
                <a:ext uri="{FF2B5EF4-FFF2-40B4-BE49-F238E27FC236}">
                  <a16:creationId xmlns:a16="http://schemas.microsoft.com/office/drawing/2014/main" id="{26B6BBE3-C1F6-C971-5665-879C48D4D3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28679" name="Line 221">
            <a:extLst>
              <a:ext uri="{FF2B5EF4-FFF2-40B4-BE49-F238E27FC236}">
                <a16:creationId xmlns:a16="http://schemas.microsoft.com/office/drawing/2014/main" id="{852F8B82-5D10-0B7E-BFEF-4B5D93434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5334000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8680" name="Line 222">
            <a:extLst>
              <a:ext uri="{FF2B5EF4-FFF2-40B4-BE49-F238E27FC236}">
                <a16:creationId xmlns:a16="http://schemas.microsoft.com/office/drawing/2014/main" id="{A0F6938D-41C7-A807-BD8D-7880466CF6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5405438"/>
            <a:ext cx="0" cy="1192212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8681" name="Arc 223">
            <a:extLst>
              <a:ext uri="{FF2B5EF4-FFF2-40B4-BE49-F238E27FC236}">
                <a16:creationId xmlns:a16="http://schemas.microsoft.com/office/drawing/2014/main" id="{19C59216-9234-51A0-549B-2D3A906B0745}"/>
              </a:ext>
            </a:extLst>
          </p:cNvPr>
          <p:cNvSpPr>
            <a:spLocks/>
          </p:cNvSpPr>
          <p:nvPr/>
        </p:nvSpPr>
        <p:spPr bwMode="auto">
          <a:xfrm>
            <a:off x="7248525" y="4465122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8682" name="Line 224">
            <a:extLst>
              <a:ext uri="{FF2B5EF4-FFF2-40B4-BE49-F238E27FC236}">
                <a16:creationId xmlns:a16="http://schemas.microsoft.com/office/drawing/2014/main" id="{37F11E58-F52B-BB81-CF96-95EB9834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7577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683" name="Arc 225">
            <a:extLst>
              <a:ext uri="{FF2B5EF4-FFF2-40B4-BE49-F238E27FC236}">
                <a16:creationId xmlns:a16="http://schemas.microsoft.com/office/drawing/2014/main" id="{2E2B95EE-E7D5-C3AD-4418-9E8189CE93D7}"/>
              </a:ext>
            </a:extLst>
          </p:cNvPr>
          <p:cNvSpPr>
            <a:spLocks/>
          </p:cNvSpPr>
          <p:nvPr/>
        </p:nvSpPr>
        <p:spPr bwMode="auto">
          <a:xfrm>
            <a:off x="5375276" y="628677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404812 h 21600"/>
              <a:gd name="T4" fmla="*/ 0 w 21600"/>
              <a:gd name="T5" fmla="*/ 4048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8684" name="Line 226">
            <a:extLst>
              <a:ext uri="{FF2B5EF4-FFF2-40B4-BE49-F238E27FC236}">
                <a16:creationId xmlns:a16="http://schemas.microsoft.com/office/drawing/2014/main" id="{80891243-9B07-BE74-8FA1-DBAFB52DC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757738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5" name="Line 227">
            <a:extLst>
              <a:ext uri="{FF2B5EF4-FFF2-40B4-BE49-F238E27FC236}">
                <a16:creationId xmlns:a16="http://schemas.microsoft.com/office/drawing/2014/main" id="{2913D88C-501C-1C7A-D985-443F8B92A3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5" y="3213100"/>
            <a:ext cx="1727200" cy="1473200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6" name="Line 228">
            <a:extLst>
              <a:ext uri="{FF2B5EF4-FFF2-40B4-BE49-F238E27FC236}">
                <a16:creationId xmlns:a16="http://schemas.microsoft.com/office/drawing/2014/main" id="{1473A672-9B2D-5F09-2072-A437793E3B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997200"/>
            <a:ext cx="2538412" cy="128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7" name="Line 229">
            <a:extLst>
              <a:ext uri="{FF2B5EF4-FFF2-40B4-BE49-F238E27FC236}">
                <a16:creationId xmlns:a16="http://schemas.microsoft.com/office/drawing/2014/main" id="{BFA13C1F-3535-86B7-BB28-D5915ADD57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6589" y="3663950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8688" name="Group 230">
            <a:extLst>
              <a:ext uri="{FF2B5EF4-FFF2-40B4-BE49-F238E27FC236}">
                <a16:creationId xmlns:a16="http://schemas.microsoft.com/office/drawing/2014/main" id="{B9B6A518-1705-AC8A-B6C6-6C8C796888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64650" y="2808288"/>
            <a:ext cx="736600" cy="404812"/>
            <a:chOff x="1680" y="912"/>
            <a:chExt cx="576" cy="317"/>
          </a:xfrm>
        </p:grpSpPr>
        <p:grpSp>
          <p:nvGrpSpPr>
            <p:cNvPr id="28844" name="Group 231">
              <a:extLst>
                <a:ext uri="{FF2B5EF4-FFF2-40B4-BE49-F238E27FC236}">
                  <a16:creationId xmlns:a16="http://schemas.microsoft.com/office/drawing/2014/main" id="{77F5B7AA-5400-C423-B3FA-1FF1B680315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28846" name="AutoShape 232">
                <a:extLst>
                  <a:ext uri="{FF2B5EF4-FFF2-40B4-BE49-F238E27FC236}">
                    <a16:creationId xmlns:a16="http://schemas.microsoft.com/office/drawing/2014/main" id="{AE32EE53-EC62-E128-345B-FEC3466ADD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28847" name="Group 233">
                <a:extLst>
                  <a:ext uri="{FF2B5EF4-FFF2-40B4-BE49-F238E27FC236}">
                    <a16:creationId xmlns:a16="http://schemas.microsoft.com/office/drawing/2014/main" id="{B3988BCE-26D7-7D70-3E47-9ABE8E20EFB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28848" name="Group 234">
                  <a:extLst>
                    <a:ext uri="{FF2B5EF4-FFF2-40B4-BE49-F238E27FC236}">
                      <a16:creationId xmlns:a16="http://schemas.microsoft.com/office/drawing/2014/main" id="{44776A85-4059-3A04-C05B-23B8054A1B9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28858" name="Freeform 235">
                    <a:extLst>
                      <a:ext uri="{FF2B5EF4-FFF2-40B4-BE49-F238E27FC236}">
                        <a16:creationId xmlns:a16="http://schemas.microsoft.com/office/drawing/2014/main" id="{91306570-69FA-00C5-1D71-F7230387E5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9" name="Freeform 236">
                    <a:extLst>
                      <a:ext uri="{FF2B5EF4-FFF2-40B4-BE49-F238E27FC236}">
                        <a16:creationId xmlns:a16="http://schemas.microsoft.com/office/drawing/2014/main" id="{37717A34-CD71-52BD-F504-B31457F4FA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0" name="Freeform 237">
                    <a:extLst>
                      <a:ext uri="{FF2B5EF4-FFF2-40B4-BE49-F238E27FC236}">
                        <a16:creationId xmlns:a16="http://schemas.microsoft.com/office/drawing/2014/main" id="{A0F8ABB7-FE74-AF4F-3F2B-BF164FF28F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1" name="Freeform 238">
                    <a:extLst>
                      <a:ext uri="{FF2B5EF4-FFF2-40B4-BE49-F238E27FC236}">
                        <a16:creationId xmlns:a16="http://schemas.microsoft.com/office/drawing/2014/main" id="{86A183D4-851D-0956-40E4-FFAD1FC72D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2" name="Freeform 239">
                    <a:extLst>
                      <a:ext uri="{FF2B5EF4-FFF2-40B4-BE49-F238E27FC236}">
                        <a16:creationId xmlns:a16="http://schemas.microsoft.com/office/drawing/2014/main" id="{32D3C57F-0871-70E1-1F61-8390BC9EAB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3" name="Freeform 240">
                    <a:extLst>
                      <a:ext uri="{FF2B5EF4-FFF2-40B4-BE49-F238E27FC236}">
                        <a16:creationId xmlns:a16="http://schemas.microsoft.com/office/drawing/2014/main" id="{3894369B-6ED5-923D-D746-CD7871136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4" name="Freeform 241">
                    <a:extLst>
                      <a:ext uri="{FF2B5EF4-FFF2-40B4-BE49-F238E27FC236}">
                        <a16:creationId xmlns:a16="http://schemas.microsoft.com/office/drawing/2014/main" id="{49C30C76-E496-3261-3888-568DEFF502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65" name="Freeform 242">
                    <a:extLst>
                      <a:ext uri="{FF2B5EF4-FFF2-40B4-BE49-F238E27FC236}">
                        <a16:creationId xmlns:a16="http://schemas.microsoft.com/office/drawing/2014/main" id="{4EBB8E64-89C8-A164-AB31-8756F93271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28849" name="Group 243">
                  <a:extLst>
                    <a:ext uri="{FF2B5EF4-FFF2-40B4-BE49-F238E27FC236}">
                      <a16:creationId xmlns:a16="http://schemas.microsoft.com/office/drawing/2014/main" id="{06CFB9F4-C458-31FA-DFA5-293D7EE8018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28850" name="Freeform 244">
                    <a:extLst>
                      <a:ext uri="{FF2B5EF4-FFF2-40B4-BE49-F238E27FC236}">
                        <a16:creationId xmlns:a16="http://schemas.microsoft.com/office/drawing/2014/main" id="{49FB3F91-C068-456D-2070-218F1CC64BF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1" name="Freeform 245">
                    <a:extLst>
                      <a:ext uri="{FF2B5EF4-FFF2-40B4-BE49-F238E27FC236}">
                        <a16:creationId xmlns:a16="http://schemas.microsoft.com/office/drawing/2014/main" id="{5055976A-2556-5F09-0089-40C3027D9A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2" name="Freeform 246">
                    <a:extLst>
                      <a:ext uri="{FF2B5EF4-FFF2-40B4-BE49-F238E27FC236}">
                        <a16:creationId xmlns:a16="http://schemas.microsoft.com/office/drawing/2014/main" id="{D8E4E71C-1D9F-35E2-23F8-7BC5E7697E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3" name="Freeform 247">
                    <a:extLst>
                      <a:ext uri="{FF2B5EF4-FFF2-40B4-BE49-F238E27FC236}">
                        <a16:creationId xmlns:a16="http://schemas.microsoft.com/office/drawing/2014/main" id="{9BE2EDC1-AE7D-ED90-BE40-2AA68BB756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4" name="Freeform 248">
                    <a:extLst>
                      <a:ext uri="{FF2B5EF4-FFF2-40B4-BE49-F238E27FC236}">
                        <a16:creationId xmlns:a16="http://schemas.microsoft.com/office/drawing/2014/main" id="{708A2142-A40C-077F-22B1-5765A6F0AD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5" name="Freeform 249">
                    <a:extLst>
                      <a:ext uri="{FF2B5EF4-FFF2-40B4-BE49-F238E27FC236}">
                        <a16:creationId xmlns:a16="http://schemas.microsoft.com/office/drawing/2014/main" id="{52BE9AA6-43FB-B6F4-5F74-1238C76B52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6" name="Freeform 250">
                    <a:extLst>
                      <a:ext uri="{FF2B5EF4-FFF2-40B4-BE49-F238E27FC236}">
                        <a16:creationId xmlns:a16="http://schemas.microsoft.com/office/drawing/2014/main" id="{32899C11-4349-29A4-90E2-FD43362549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28857" name="Freeform 251">
                    <a:extLst>
                      <a:ext uri="{FF2B5EF4-FFF2-40B4-BE49-F238E27FC236}">
                        <a16:creationId xmlns:a16="http://schemas.microsoft.com/office/drawing/2014/main" id="{F5398009-355F-FF7F-8CCA-CF08FBFCD9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28845" name="WordArt 252">
              <a:extLst>
                <a:ext uri="{FF2B5EF4-FFF2-40B4-BE49-F238E27FC236}">
                  <a16:creationId xmlns:a16="http://schemas.microsoft.com/office/drawing/2014/main" id="{9CF73BB1-E988-2871-AA76-A497417093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28689" name="Group 253">
            <a:extLst>
              <a:ext uri="{FF2B5EF4-FFF2-40B4-BE49-F238E27FC236}">
                <a16:creationId xmlns:a16="http://schemas.microsoft.com/office/drawing/2014/main" id="{153C9C1A-FA70-6F9D-260A-1A97EEE761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19963" y="3760789"/>
            <a:ext cx="552450" cy="460375"/>
            <a:chOff x="144" y="3264"/>
            <a:chExt cx="288" cy="240"/>
          </a:xfrm>
        </p:grpSpPr>
        <p:sp>
          <p:nvSpPr>
            <p:cNvPr id="28842" name="Rectangle 254">
              <a:extLst>
                <a:ext uri="{FF2B5EF4-FFF2-40B4-BE49-F238E27FC236}">
                  <a16:creationId xmlns:a16="http://schemas.microsoft.com/office/drawing/2014/main" id="{A7EB0015-DD33-66F2-AE4E-4E403E40F0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8843" name="Rectangle 255">
              <a:extLst>
                <a:ext uri="{FF2B5EF4-FFF2-40B4-BE49-F238E27FC236}">
                  <a16:creationId xmlns:a16="http://schemas.microsoft.com/office/drawing/2014/main" id="{00564D01-7C83-CAFF-92B5-1758BCF2B1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8690" name="Group 256">
            <a:extLst>
              <a:ext uri="{FF2B5EF4-FFF2-40B4-BE49-F238E27FC236}">
                <a16:creationId xmlns:a16="http://schemas.microsoft.com/office/drawing/2014/main" id="{BE4B1840-6B30-93B0-C60D-3834B0978A0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16950" y="2997201"/>
            <a:ext cx="552450" cy="460375"/>
            <a:chOff x="144" y="3264"/>
            <a:chExt cx="288" cy="240"/>
          </a:xfrm>
        </p:grpSpPr>
        <p:sp>
          <p:nvSpPr>
            <p:cNvPr id="28840" name="Rectangle 257">
              <a:extLst>
                <a:ext uri="{FF2B5EF4-FFF2-40B4-BE49-F238E27FC236}">
                  <a16:creationId xmlns:a16="http://schemas.microsoft.com/office/drawing/2014/main" id="{1B6F7EDC-C5C8-CA30-A487-B4BDB07F33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8841" name="Rectangle 258">
              <a:extLst>
                <a:ext uri="{FF2B5EF4-FFF2-40B4-BE49-F238E27FC236}">
                  <a16:creationId xmlns:a16="http://schemas.microsoft.com/office/drawing/2014/main" id="{2E044B5F-0C29-5FFB-A64E-17AE416951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28691" name="Oval 259">
            <a:extLst>
              <a:ext uri="{FF2B5EF4-FFF2-40B4-BE49-F238E27FC236}">
                <a16:creationId xmlns:a16="http://schemas.microsoft.com/office/drawing/2014/main" id="{32263332-8C56-922F-5E66-78CCCBA09D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40688" y="34734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28692" name="Line 260">
            <a:extLst>
              <a:ext uri="{FF2B5EF4-FFF2-40B4-BE49-F238E27FC236}">
                <a16:creationId xmlns:a16="http://schemas.microsoft.com/office/drawing/2014/main" id="{52AFFEB3-1425-E97A-271A-AF39AB49A9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378326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3" name="Line 261">
            <a:extLst>
              <a:ext uri="{FF2B5EF4-FFF2-40B4-BE49-F238E27FC236}">
                <a16:creationId xmlns:a16="http://schemas.microsoft.com/office/drawing/2014/main" id="{646AE7B4-C06A-731E-CE8A-498096CDC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284538"/>
            <a:ext cx="144463" cy="29130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94" name="Line 262">
            <a:extLst>
              <a:ext uri="{FF2B5EF4-FFF2-40B4-BE49-F238E27FC236}">
                <a16:creationId xmlns:a16="http://schemas.microsoft.com/office/drawing/2014/main" id="{D1DC5042-FA39-B1A9-185C-E3D593339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213101"/>
            <a:ext cx="1916113" cy="104457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8695" name="Group 263">
            <a:extLst>
              <a:ext uri="{FF2B5EF4-FFF2-40B4-BE49-F238E27FC236}">
                <a16:creationId xmlns:a16="http://schemas.microsoft.com/office/drawing/2014/main" id="{FD4AA9E2-D221-2924-3251-ED4898B70BA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4613276"/>
            <a:ext cx="552450" cy="460375"/>
            <a:chOff x="144" y="3264"/>
            <a:chExt cx="288" cy="240"/>
          </a:xfrm>
        </p:grpSpPr>
        <p:sp>
          <p:nvSpPr>
            <p:cNvPr id="28838" name="Rectangle 264">
              <a:extLst>
                <a:ext uri="{FF2B5EF4-FFF2-40B4-BE49-F238E27FC236}">
                  <a16:creationId xmlns:a16="http://schemas.microsoft.com/office/drawing/2014/main" id="{7B141827-E553-899D-3592-CD4C1BD9EA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8839" name="Rectangle 265">
              <a:extLst>
                <a:ext uri="{FF2B5EF4-FFF2-40B4-BE49-F238E27FC236}">
                  <a16:creationId xmlns:a16="http://schemas.microsoft.com/office/drawing/2014/main" id="{7F8AC07A-1998-B63A-FDDA-E0D0072BAA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28696" name="Group 266">
            <a:extLst>
              <a:ext uri="{FF2B5EF4-FFF2-40B4-BE49-F238E27FC236}">
                <a16:creationId xmlns:a16="http://schemas.microsoft.com/office/drawing/2014/main" id="{929FE42F-DB85-87BB-5375-7C41416157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4140201"/>
            <a:ext cx="736600" cy="404813"/>
            <a:chOff x="3264" y="912"/>
            <a:chExt cx="576" cy="316"/>
          </a:xfrm>
        </p:grpSpPr>
        <p:sp>
          <p:nvSpPr>
            <p:cNvPr id="28817" name="AutoShape 267">
              <a:extLst>
                <a:ext uri="{FF2B5EF4-FFF2-40B4-BE49-F238E27FC236}">
                  <a16:creationId xmlns:a16="http://schemas.microsoft.com/office/drawing/2014/main" id="{A078A06C-77A1-7A28-7D1D-0730414CF3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8818" name="Group 268">
              <a:extLst>
                <a:ext uri="{FF2B5EF4-FFF2-40B4-BE49-F238E27FC236}">
                  <a16:creationId xmlns:a16="http://schemas.microsoft.com/office/drawing/2014/main" id="{10AD9C46-F416-5767-9BD9-EFA825777F8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28820" name="Group 269">
                <a:extLst>
                  <a:ext uri="{FF2B5EF4-FFF2-40B4-BE49-F238E27FC236}">
                    <a16:creationId xmlns:a16="http://schemas.microsoft.com/office/drawing/2014/main" id="{621EC162-4A0D-92B6-DD19-43D5D756EBD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8830" name="Freeform 270">
                  <a:extLst>
                    <a:ext uri="{FF2B5EF4-FFF2-40B4-BE49-F238E27FC236}">
                      <a16:creationId xmlns:a16="http://schemas.microsoft.com/office/drawing/2014/main" id="{2333A61A-FD53-F73B-F6EE-9AE7E6904D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1" name="Freeform 271">
                  <a:extLst>
                    <a:ext uri="{FF2B5EF4-FFF2-40B4-BE49-F238E27FC236}">
                      <a16:creationId xmlns:a16="http://schemas.microsoft.com/office/drawing/2014/main" id="{A66B1933-74DF-BE32-D816-9FE47D6A64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2" name="Freeform 272">
                  <a:extLst>
                    <a:ext uri="{FF2B5EF4-FFF2-40B4-BE49-F238E27FC236}">
                      <a16:creationId xmlns:a16="http://schemas.microsoft.com/office/drawing/2014/main" id="{E7A3182F-6B1B-3538-484A-6AC20FDC97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3" name="Freeform 273">
                  <a:extLst>
                    <a:ext uri="{FF2B5EF4-FFF2-40B4-BE49-F238E27FC236}">
                      <a16:creationId xmlns:a16="http://schemas.microsoft.com/office/drawing/2014/main" id="{3EC27FFB-9C18-6A17-BE84-D31AB445C8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4" name="Freeform 274">
                  <a:extLst>
                    <a:ext uri="{FF2B5EF4-FFF2-40B4-BE49-F238E27FC236}">
                      <a16:creationId xmlns:a16="http://schemas.microsoft.com/office/drawing/2014/main" id="{3E2F9E56-E921-7807-AA31-782F88C94D0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5" name="Freeform 275">
                  <a:extLst>
                    <a:ext uri="{FF2B5EF4-FFF2-40B4-BE49-F238E27FC236}">
                      <a16:creationId xmlns:a16="http://schemas.microsoft.com/office/drawing/2014/main" id="{81349F55-F625-03C3-8A90-7FB07B7B47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6" name="Freeform 276">
                  <a:extLst>
                    <a:ext uri="{FF2B5EF4-FFF2-40B4-BE49-F238E27FC236}">
                      <a16:creationId xmlns:a16="http://schemas.microsoft.com/office/drawing/2014/main" id="{56E8E04C-9036-A1F0-D6ED-AFE2731AF4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37" name="Freeform 277">
                  <a:extLst>
                    <a:ext uri="{FF2B5EF4-FFF2-40B4-BE49-F238E27FC236}">
                      <a16:creationId xmlns:a16="http://schemas.microsoft.com/office/drawing/2014/main" id="{FCC6F61E-A7C2-C8DD-B767-2D54400D95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8821" name="Group 278">
                <a:extLst>
                  <a:ext uri="{FF2B5EF4-FFF2-40B4-BE49-F238E27FC236}">
                    <a16:creationId xmlns:a16="http://schemas.microsoft.com/office/drawing/2014/main" id="{857C76E8-B0DA-A1CB-C2FA-7FB63E9AEAD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8822" name="Freeform 279">
                  <a:extLst>
                    <a:ext uri="{FF2B5EF4-FFF2-40B4-BE49-F238E27FC236}">
                      <a16:creationId xmlns:a16="http://schemas.microsoft.com/office/drawing/2014/main" id="{01728432-0DFA-798F-D53C-1813598D1C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3" name="Freeform 280">
                  <a:extLst>
                    <a:ext uri="{FF2B5EF4-FFF2-40B4-BE49-F238E27FC236}">
                      <a16:creationId xmlns:a16="http://schemas.microsoft.com/office/drawing/2014/main" id="{472AF444-37A1-41B9-A225-D30F22EBA7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4" name="Freeform 281">
                  <a:extLst>
                    <a:ext uri="{FF2B5EF4-FFF2-40B4-BE49-F238E27FC236}">
                      <a16:creationId xmlns:a16="http://schemas.microsoft.com/office/drawing/2014/main" id="{7E1C3EE6-AC4B-EB44-5DA4-32AEB94EE1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5" name="Freeform 282">
                  <a:extLst>
                    <a:ext uri="{FF2B5EF4-FFF2-40B4-BE49-F238E27FC236}">
                      <a16:creationId xmlns:a16="http://schemas.microsoft.com/office/drawing/2014/main" id="{0C2C6A08-9AEC-362B-A817-CEE3E11191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6" name="Freeform 283">
                  <a:extLst>
                    <a:ext uri="{FF2B5EF4-FFF2-40B4-BE49-F238E27FC236}">
                      <a16:creationId xmlns:a16="http://schemas.microsoft.com/office/drawing/2014/main" id="{C5102617-0C8D-B249-FA33-03C5B61CDA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7" name="Freeform 284">
                  <a:extLst>
                    <a:ext uri="{FF2B5EF4-FFF2-40B4-BE49-F238E27FC236}">
                      <a16:creationId xmlns:a16="http://schemas.microsoft.com/office/drawing/2014/main" id="{3BC6621A-311E-B952-F7B8-014C48542A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8" name="Freeform 285">
                  <a:extLst>
                    <a:ext uri="{FF2B5EF4-FFF2-40B4-BE49-F238E27FC236}">
                      <a16:creationId xmlns:a16="http://schemas.microsoft.com/office/drawing/2014/main" id="{33B5F293-CB93-9E52-7EEA-BB5E46A833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829" name="Freeform 286">
                  <a:extLst>
                    <a:ext uri="{FF2B5EF4-FFF2-40B4-BE49-F238E27FC236}">
                      <a16:creationId xmlns:a16="http://schemas.microsoft.com/office/drawing/2014/main" id="{26EAD42C-D9FE-01DC-D177-C3D6BF8783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8819" name="WordArt 287">
              <a:extLst>
                <a:ext uri="{FF2B5EF4-FFF2-40B4-BE49-F238E27FC236}">
                  <a16:creationId xmlns:a16="http://schemas.microsoft.com/office/drawing/2014/main" id="{8ABBBF85-B48A-A7D8-1CD8-BB1BBF6F422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28697" name="Group 297">
            <a:extLst>
              <a:ext uri="{FF2B5EF4-FFF2-40B4-BE49-F238E27FC236}">
                <a16:creationId xmlns:a16="http://schemas.microsoft.com/office/drawing/2014/main" id="{977252BF-D0BE-5415-4822-E9509CD55B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5665789"/>
            <a:ext cx="552450" cy="460375"/>
            <a:chOff x="144" y="3264"/>
            <a:chExt cx="288" cy="240"/>
          </a:xfrm>
        </p:grpSpPr>
        <p:sp>
          <p:nvSpPr>
            <p:cNvPr id="28815" name="Rectangle 298">
              <a:extLst>
                <a:ext uri="{FF2B5EF4-FFF2-40B4-BE49-F238E27FC236}">
                  <a16:creationId xmlns:a16="http://schemas.microsoft.com/office/drawing/2014/main" id="{30B2FFDE-12DB-B97B-FB88-81CFF88685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28816" name="Rectangle 299">
              <a:extLst>
                <a:ext uri="{FF2B5EF4-FFF2-40B4-BE49-F238E27FC236}">
                  <a16:creationId xmlns:a16="http://schemas.microsoft.com/office/drawing/2014/main" id="{B51FF1A5-1760-6EC7-DE81-545CFBD8CE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sp>
        <p:nvSpPr>
          <p:cNvPr id="28698" name="Arc 303">
            <a:extLst>
              <a:ext uri="{FF2B5EF4-FFF2-40B4-BE49-F238E27FC236}">
                <a16:creationId xmlns:a16="http://schemas.microsoft.com/office/drawing/2014/main" id="{4B865F8D-D3ED-5780-08F9-A24A0FEDD3FC}"/>
              </a:ext>
            </a:extLst>
          </p:cNvPr>
          <p:cNvSpPr>
            <a:spLocks/>
          </p:cNvSpPr>
          <p:nvPr/>
        </p:nvSpPr>
        <p:spPr bwMode="auto">
          <a:xfrm flipH="1">
            <a:off x="3143251" y="328719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28699" name="AutoShape 305">
            <a:extLst>
              <a:ext uri="{FF2B5EF4-FFF2-40B4-BE49-F238E27FC236}">
                <a16:creationId xmlns:a16="http://schemas.microsoft.com/office/drawing/2014/main" id="{B845C088-DFE5-19CB-C257-F9B37EB29F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1675" y="3040063"/>
            <a:ext cx="738188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8700" name="Group 306">
            <a:extLst>
              <a:ext uri="{FF2B5EF4-FFF2-40B4-BE49-F238E27FC236}">
                <a16:creationId xmlns:a16="http://schemas.microsoft.com/office/drawing/2014/main" id="{DC88A660-7D92-CAC8-C1BB-9FAAC53EE9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48200" y="3065463"/>
            <a:ext cx="458788" cy="158750"/>
            <a:chOff x="422" y="1632"/>
            <a:chExt cx="829" cy="298"/>
          </a:xfrm>
        </p:grpSpPr>
        <p:grpSp>
          <p:nvGrpSpPr>
            <p:cNvPr id="28797" name="Group 307">
              <a:extLst>
                <a:ext uri="{FF2B5EF4-FFF2-40B4-BE49-F238E27FC236}">
                  <a16:creationId xmlns:a16="http://schemas.microsoft.com/office/drawing/2014/main" id="{AE73B9F3-5875-3435-253E-175B8FAC7E2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28807" name="Freeform 308">
                <a:extLst>
                  <a:ext uri="{FF2B5EF4-FFF2-40B4-BE49-F238E27FC236}">
                    <a16:creationId xmlns:a16="http://schemas.microsoft.com/office/drawing/2014/main" id="{83EE6767-19E4-3789-6264-3E0648BCAD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8" name="Freeform 309">
                <a:extLst>
                  <a:ext uri="{FF2B5EF4-FFF2-40B4-BE49-F238E27FC236}">
                    <a16:creationId xmlns:a16="http://schemas.microsoft.com/office/drawing/2014/main" id="{07C52F37-F9F1-8100-784F-A325649C03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9" name="Freeform 310">
                <a:extLst>
                  <a:ext uri="{FF2B5EF4-FFF2-40B4-BE49-F238E27FC236}">
                    <a16:creationId xmlns:a16="http://schemas.microsoft.com/office/drawing/2014/main" id="{CE6D506E-6BD1-4BD0-31E4-E22D821B51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10" name="Freeform 311">
                <a:extLst>
                  <a:ext uri="{FF2B5EF4-FFF2-40B4-BE49-F238E27FC236}">
                    <a16:creationId xmlns:a16="http://schemas.microsoft.com/office/drawing/2014/main" id="{5F731466-0779-D878-B75B-A4E87169FF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11" name="Freeform 312">
                <a:extLst>
                  <a:ext uri="{FF2B5EF4-FFF2-40B4-BE49-F238E27FC236}">
                    <a16:creationId xmlns:a16="http://schemas.microsoft.com/office/drawing/2014/main" id="{69361E89-B1C5-6AA3-493A-07D60C3817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12" name="Freeform 313">
                <a:extLst>
                  <a:ext uri="{FF2B5EF4-FFF2-40B4-BE49-F238E27FC236}">
                    <a16:creationId xmlns:a16="http://schemas.microsoft.com/office/drawing/2014/main" id="{6165B09B-A0FE-0931-F0A9-1C1DEE6881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13" name="Freeform 314">
                <a:extLst>
                  <a:ext uri="{FF2B5EF4-FFF2-40B4-BE49-F238E27FC236}">
                    <a16:creationId xmlns:a16="http://schemas.microsoft.com/office/drawing/2014/main" id="{B72CD5E2-6D34-643C-F400-C3E67DA0A2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14" name="Freeform 315">
                <a:extLst>
                  <a:ext uri="{FF2B5EF4-FFF2-40B4-BE49-F238E27FC236}">
                    <a16:creationId xmlns:a16="http://schemas.microsoft.com/office/drawing/2014/main" id="{A76B2FD9-9504-CE83-9CB8-063BC002E6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28798" name="Group 316">
              <a:extLst>
                <a:ext uri="{FF2B5EF4-FFF2-40B4-BE49-F238E27FC236}">
                  <a16:creationId xmlns:a16="http://schemas.microsoft.com/office/drawing/2014/main" id="{1E5D8293-C921-7D8E-A5BA-A0409F8BF69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28799" name="Freeform 317">
                <a:extLst>
                  <a:ext uri="{FF2B5EF4-FFF2-40B4-BE49-F238E27FC236}">
                    <a16:creationId xmlns:a16="http://schemas.microsoft.com/office/drawing/2014/main" id="{0DC880B0-742D-3B6D-9027-86318472D0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0" name="Freeform 318">
                <a:extLst>
                  <a:ext uri="{FF2B5EF4-FFF2-40B4-BE49-F238E27FC236}">
                    <a16:creationId xmlns:a16="http://schemas.microsoft.com/office/drawing/2014/main" id="{A201E148-6D53-A456-9E71-8E0F1C5252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1" name="Freeform 319">
                <a:extLst>
                  <a:ext uri="{FF2B5EF4-FFF2-40B4-BE49-F238E27FC236}">
                    <a16:creationId xmlns:a16="http://schemas.microsoft.com/office/drawing/2014/main" id="{9DD87969-909F-C17A-7F5B-544A52561A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2" name="Freeform 320">
                <a:extLst>
                  <a:ext uri="{FF2B5EF4-FFF2-40B4-BE49-F238E27FC236}">
                    <a16:creationId xmlns:a16="http://schemas.microsoft.com/office/drawing/2014/main" id="{B3553036-3085-4DF3-B1D3-13AF1AC744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3" name="Freeform 321">
                <a:extLst>
                  <a:ext uri="{FF2B5EF4-FFF2-40B4-BE49-F238E27FC236}">
                    <a16:creationId xmlns:a16="http://schemas.microsoft.com/office/drawing/2014/main" id="{C6369AC2-AB08-EDD4-8A66-9CF212B4CDF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4" name="Freeform 322">
                <a:extLst>
                  <a:ext uri="{FF2B5EF4-FFF2-40B4-BE49-F238E27FC236}">
                    <a16:creationId xmlns:a16="http://schemas.microsoft.com/office/drawing/2014/main" id="{E6BFA82F-C05D-4BD5-0FD1-C1080CC6E4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5" name="Freeform 323">
                <a:extLst>
                  <a:ext uri="{FF2B5EF4-FFF2-40B4-BE49-F238E27FC236}">
                    <a16:creationId xmlns:a16="http://schemas.microsoft.com/office/drawing/2014/main" id="{280FC580-67F7-4FD7-08FD-E578305CD3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806" name="Freeform 324">
                <a:extLst>
                  <a:ext uri="{FF2B5EF4-FFF2-40B4-BE49-F238E27FC236}">
                    <a16:creationId xmlns:a16="http://schemas.microsoft.com/office/drawing/2014/main" id="{5A670107-AAC6-43BE-8C73-14BBB6B91B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28701" name="WordArt 325">
            <a:extLst>
              <a:ext uri="{FF2B5EF4-FFF2-40B4-BE49-F238E27FC236}">
                <a16:creationId xmlns:a16="http://schemas.microsoft.com/office/drawing/2014/main" id="{B0FFDA58-5B1C-7A24-A646-51AD1A0A700E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548188" y="3205164"/>
            <a:ext cx="665162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r1  </a:t>
            </a:r>
          </a:p>
        </p:txBody>
      </p:sp>
      <p:grpSp>
        <p:nvGrpSpPr>
          <p:cNvPr id="28702" name="Group 326">
            <a:extLst>
              <a:ext uri="{FF2B5EF4-FFF2-40B4-BE49-F238E27FC236}">
                <a16:creationId xmlns:a16="http://schemas.microsoft.com/office/drawing/2014/main" id="{680A28AA-39CD-5D39-404E-8673359829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6053138"/>
            <a:ext cx="738187" cy="404812"/>
            <a:chOff x="1008" y="3725"/>
            <a:chExt cx="384" cy="211"/>
          </a:xfrm>
        </p:grpSpPr>
        <p:sp>
          <p:nvSpPr>
            <p:cNvPr id="28776" name="AutoShape 327">
              <a:extLst>
                <a:ext uri="{FF2B5EF4-FFF2-40B4-BE49-F238E27FC236}">
                  <a16:creationId xmlns:a16="http://schemas.microsoft.com/office/drawing/2014/main" id="{5EA7AA91-4FE8-BF03-7792-0DAC67AAE8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8777" name="Group 328">
              <a:extLst>
                <a:ext uri="{FF2B5EF4-FFF2-40B4-BE49-F238E27FC236}">
                  <a16:creationId xmlns:a16="http://schemas.microsoft.com/office/drawing/2014/main" id="{07FC7D85-A0F7-2A18-0A2F-4BFB57FA6E5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28779" name="Group 329">
                <a:extLst>
                  <a:ext uri="{FF2B5EF4-FFF2-40B4-BE49-F238E27FC236}">
                    <a16:creationId xmlns:a16="http://schemas.microsoft.com/office/drawing/2014/main" id="{154678BC-E266-75C6-DCEB-E8F4ED13A2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8789" name="Freeform 330">
                  <a:extLst>
                    <a:ext uri="{FF2B5EF4-FFF2-40B4-BE49-F238E27FC236}">
                      <a16:creationId xmlns:a16="http://schemas.microsoft.com/office/drawing/2014/main" id="{2CA1D116-16FD-7E24-CA6D-EA9BB5851EF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0" name="Freeform 331">
                  <a:extLst>
                    <a:ext uri="{FF2B5EF4-FFF2-40B4-BE49-F238E27FC236}">
                      <a16:creationId xmlns:a16="http://schemas.microsoft.com/office/drawing/2014/main" id="{86C48F24-AC3C-5379-A531-D1457CD1B9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1" name="Freeform 332">
                  <a:extLst>
                    <a:ext uri="{FF2B5EF4-FFF2-40B4-BE49-F238E27FC236}">
                      <a16:creationId xmlns:a16="http://schemas.microsoft.com/office/drawing/2014/main" id="{7A4150F9-92AE-E30D-81F5-64D640E670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2" name="Freeform 333">
                  <a:extLst>
                    <a:ext uri="{FF2B5EF4-FFF2-40B4-BE49-F238E27FC236}">
                      <a16:creationId xmlns:a16="http://schemas.microsoft.com/office/drawing/2014/main" id="{546512D6-BB9D-5E27-6AEC-9A89054E8A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3" name="Freeform 334">
                  <a:extLst>
                    <a:ext uri="{FF2B5EF4-FFF2-40B4-BE49-F238E27FC236}">
                      <a16:creationId xmlns:a16="http://schemas.microsoft.com/office/drawing/2014/main" id="{21F9EA7F-4683-9C36-424C-C8A7400C59A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4" name="Freeform 335">
                  <a:extLst>
                    <a:ext uri="{FF2B5EF4-FFF2-40B4-BE49-F238E27FC236}">
                      <a16:creationId xmlns:a16="http://schemas.microsoft.com/office/drawing/2014/main" id="{CDD08759-9469-9074-9F52-5979A2F7C0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5" name="Freeform 336">
                  <a:extLst>
                    <a:ext uri="{FF2B5EF4-FFF2-40B4-BE49-F238E27FC236}">
                      <a16:creationId xmlns:a16="http://schemas.microsoft.com/office/drawing/2014/main" id="{EF139C94-B9C1-9F2E-CBC2-7B6D08F740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96" name="Freeform 337">
                  <a:extLst>
                    <a:ext uri="{FF2B5EF4-FFF2-40B4-BE49-F238E27FC236}">
                      <a16:creationId xmlns:a16="http://schemas.microsoft.com/office/drawing/2014/main" id="{4D34D376-1690-9C64-FB25-0978AF2464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8780" name="Group 338">
                <a:extLst>
                  <a:ext uri="{FF2B5EF4-FFF2-40B4-BE49-F238E27FC236}">
                    <a16:creationId xmlns:a16="http://schemas.microsoft.com/office/drawing/2014/main" id="{BD7DEE2A-8462-003C-8C74-8F6604C91F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8781" name="Freeform 339">
                  <a:extLst>
                    <a:ext uri="{FF2B5EF4-FFF2-40B4-BE49-F238E27FC236}">
                      <a16:creationId xmlns:a16="http://schemas.microsoft.com/office/drawing/2014/main" id="{467E4C9F-1893-2422-0F1A-89046D5D84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2" name="Freeform 340">
                  <a:extLst>
                    <a:ext uri="{FF2B5EF4-FFF2-40B4-BE49-F238E27FC236}">
                      <a16:creationId xmlns:a16="http://schemas.microsoft.com/office/drawing/2014/main" id="{8421C803-F4D6-6781-1138-C8AE48E615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3" name="Freeform 341">
                  <a:extLst>
                    <a:ext uri="{FF2B5EF4-FFF2-40B4-BE49-F238E27FC236}">
                      <a16:creationId xmlns:a16="http://schemas.microsoft.com/office/drawing/2014/main" id="{A3B28F79-39B7-F3DE-E892-4511E579FE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4" name="Freeform 342">
                  <a:extLst>
                    <a:ext uri="{FF2B5EF4-FFF2-40B4-BE49-F238E27FC236}">
                      <a16:creationId xmlns:a16="http://schemas.microsoft.com/office/drawing/2014/main" id="{EFFAB563-8A52-E9D8-06C8-EF6FCABF7F9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5" name="Freeform 343">
                  <a:extLst>
                    <a:ext uri="{FF2B5EF4-FFF2-40B4-BE49-F238E27FC236}">
                      <a16:creationId xmlns:a16="http://schemas.microsoft.com/office/drawing/2014/main" id="{92366E38-712B-BC0B-EA53-E2590E17D2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6" name="Freeform 344">
                  <a:extLst>
                    <a:ext uri="{FF2B5EF4-FFF2-40B4-BE49-F238E27FC236}">
                      <a16:creationId xmlns:a16="http://schemas.microsoft.com/office/drawing/2014/main" id="{0386F5CD-611A-FC04-A109-4F0AA2BE1E8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7" name="Freeform 345">
                  <a:extLst>
                    <a:ext uri="{FF2B5EF4-FFF2-40B4-BE49-F238E27FC236}">
                      <a16:creationId xmlns:a16="http://schemas.microsoft.com/office/drawing/2014/main" id="{6729D28D-CDF7-BBD2-71AF-296F6CEDDE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88" name="Freeform 346">
                  <a:extLst>
                    <a:ext uri="{FF2B5EF4-FFF2-40B4-BE49-F238E27FC236}">
                      <a16:creationId xmlns:a16="http://schemas.microsoft.com/office/drawing/2014/main" id="{E29B8026-34C2-7713-0C33-C0769F51F2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8778" name="WordArt 347">
              <a:extLst>
                <a:ext uri="{FF2B5EF4-FFF2-40B4-BE49-F238E27FC236}">
                  <a16:creationId xmlns:a16="http://schemas.microsoft.com/office/drawing/2014/main" id="{CD29604D-0E0F-00C8-B8AA-FD2E018010F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28703" name="Group 351">
            <a:extLst>
              <a:ext uri="{FF2B5EF4-FFF2-40B4-BE49-F238E27FC236}">
                <a16:creationId xmlns:a16="http://schemas.microsoft.com/office/drawing/2014/main" id="{D214E01D-2550-D9C1-711C-25A9EE341B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5045076"/>
            <a:ext cx="554038" cy="460375"/>
            <a:chOff x="144" y="3264"/>
            <a:chExt cx="288" cy="240"/>
          </a:xfrm>
        </p:grpSpPr>
        <p:sp>
          <p:nvSpPr>
            <p:cNvPr id="28774" name="Rectangle 352">
              <a:extLst>
                <a:ext uri="{FF2B5EF4-FFF2-40B4-BE49-F238E27FC236}">
                  <a16:creationId xmlns:a16="http://schemas.microsoft.com/office/drawing/2014/main" id="{1A51CC29-F20C-D0FF-8858-A649686823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8775" name="Rectangle 353">
              <a:extLst>
                <a:ext uri="{FF2B5EF4-FFF2-40B4-BE49-F238E27FC236}">
                  <a16:creationId xmlns:a16="http://schemas.microsoft.com/office/drawing/2014/main" id="{E8D4E334-9DD7-33AC-9E8C-85ED7C4CAA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28704" name="Line 354">
            <a:extLst>
              <a:ext uri="{FF2B5EF4-FFF2-40B4-BE49-F238E27FC236}">
                <a16:creationId xmlns:a16="http://schemas.microsoft.com/office/drawing/2014/main" id="{885C2229-F6A4-A4B6-1739-F50BB7289AE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910263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28705" name="Group 355">
            <a:extLst>
              <a:ext uri="{FF2B5EF4-FFF2-40B4-BE49-F238E27FC236}">
                <a16:creationId xmlns:a16="http://schemas.microsoft.com/office/drawing/2014/main" id="{1EBFD63B-5652-E79E-B308-3F9F6C8067EB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5599114"/>
            <a:ext cx="1382712" cy="369887"/>
            <a:chOff x="3312" y="3648"/>
            <a:chExt cx="720" cy="192"/>
          </a:xfrm>
        </p:grpSpPr>
        <p:sp>
          <p:nvSpPr>
            <p:cNvPr id="28772" name="Line 356">
              <a:extLst>
                <a:ext uri="{FF2B5EF4-FFF2-40B4-BE49-F238E27FC236}">
                  <a16:creationId xmlns:a16="http://schemas.microsoft.com/office/drawing/2014/main" id="{E45FE3D3-ED8A-35AD-8150-FA12485F8D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28773" name="Oval 357">
              <a:extLst>
                <a:ext uri="{FF2B5EF4-FFF2-40B4-BE49-F238E27FC236}">
                  <a16:creationId xmlns:a16="http://schemas.microsoft.com/office/drawing/2014/main" id="{9257698D-AC4D-CE05-AB0F-0139E766DA1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28706" name="AutoShape 358">
            <a:extLst>
              <a:ext uri="{FF2B5EF4-FFF2-40B4-BE49-F238E27FC236}">
                <a16:creationId xmlns:a16="http://schemas.microsoft.com/office/drawing/2014/main" id="{3E33009B-7921-7273-B03C-80E86A7D74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6430963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28707" name="Line 361">
            <a:extLst>
              <a:ext uri="{FF2B5EF4-FFF2-40B4-BE49-F238E27FC236}">
                <a16:creationId xmlns:a16="http://schemas.microsoft.com/office/drawing/2014/main" id="{69B3C57C-E76C-B3A8-8F60-486C914E687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371633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708" name="AutoShape 370">
            <a:extLst>
              <a:ext uri="{FF2B5EF4-FFF2-40B4-BE49-F238E27FC236}">
                <a16:creationId xmlns:a16="http://schemas.microsoft.com/office/drawing/2014/main" id="{BB8B7DCD-E329-BB73-356C-1810005AED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77313" y="35052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28709" name="Group 371">
            <a:extLst>
              <a:ext uri="{FF2B5EF4-FFF2-40B4-BE49-F238E27FC236}">
                <a16:creationId xmlns:a16="http://schemas.microsoft.com/office/drawing/2014/main" id="{9EBF68C8-1D12-1785-0DF4-6B573CBC0D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4468813"/>
            <a:ext cx="738187" cy="404812"/>
            <a:chOff x="816" y="2496"/>
            <a:chExt cx="384" cy="211"/>
          </a:xfrm>
        </p:grpSpPr>
        <p:sp>
          <p:nvSpPr>
            <p:cNvPr id="28751" name="AutoShape 372">
              <a:extLst>
                <a:ext uri="{FF2B5EF4-FFF2-40B4-BE49-F238E27FC236}">
                  <a16:creationId xmlns:a16="http://schemas.microsoft.com/office/drawing/2014/main" id="{06EAD095-53E4-9DC5-E288-2AF3992D5E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8752" name="Group 373">
              <a:extLst>
                <a:ext uri="{FF2B5EF4-FFF2-40B4-BE49-F238E27FC236}">
                  <a16:creationId xmlns:a16="http://schemas.microsoft.com/office/drawing/2014/main" id="{D838DDDE-E0DC-FD9B-AD09-F598984F7F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28754" name="Group 374">
                <a:extLst>
                  <a:ext uri="{FF2B5EF4-FFF2-40B4-BE49-F238E27FC236}">
                    <a16:creationId xmlns:a16="http://schemas.microsoft.com/office/drawing/2014/main" id="{AD7D6A76-D9A6-C859-B1AF-1F76FBEE6D3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28764" name="Freeform 375">
                  <a:extLst>
                    <a:ext uri="{FF2B5EF4-FFF2-40B4-BE49-F238E27FC236}">
                      <a16:creationId xmlns:a16="http://schemas.microsoft.com/office/drawing/2014/main" id="{6BBD51BD-98F8-1C04-486A-2E1DA0B4FF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5" name="Freeform 376">
                  <a:extLst>
                    <a:ext uri="{FF2B5EF4-FFF2-40B4-BE49-F238E27FC236}">
                      <a16:creationId xmlns:a16="http://schemas.microsoft.com/office/drawing/2014/main" id="{6295D9B1-18D5-9FE6-809B-99D8139018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6" name="Freeform 377">
                  <a:extLst>
                    <a:ext uri="{FF2B5EF4-FFF2-40B4-BE49-F238E27FC236}">
                      <a16:creationId xmlns:a16="http://schemas.microsoft.com/office/drawing/2014/main" id="{F8BB806E-2B61-55C5-909A-4F8F04C123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7" name="Freeform 378">
                  <a:extLst>
                    <a:ext uri="{FF2B5EF4-FFF2-40B4-BE49-F238E27FC236}">
                      <a16:creationId xmlns:a16="http://schemas.microsoft.com/office/drawing/2014/main" id="{E3B05EC6-D4AA-8948-1C1A-ACB38D2531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8" name="Freeform 379">
                  <a:extLst>
                    <a:ext uri="{FF2B5EF4-FFF2-40B4-BE49-F238E27FC236}">
                      <a16:creationId xmlns:a16="http://schemas.microsoft.com/office/drawing/2014/main" id="{14443E45-FFAC-1B49-1418-FFFC820B9B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9" name="Freeform 380">
                  <a:extLst>
                    <a:ext uri="{FF2B5EF4-FFF2-40B4-BE49-F238E27FC236}">
                      <a16:creationId xmlns:a16="http://schemas.microsoft.com/office/drawing/2014/main" id="{0EFFEEB5-47C2-2B48-88AB-02A989DC67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70" name="Freeform 381">
                  <a:extLst>
                    <a:ext uri="{FF2B5EF4-FFF2-40B4-BE49-F238E27FC236}">
                      <a16:creationId xmlns:a16="http://schemas.microsoft.com/office/drawing/2014/main" id="{3D632B09-6AC6-F1B9-3352-EC7B9456CC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71" name="Freeform 382">
                  <a:extLst>
                    <a:ext uri="{FF2B5EF4-FFF2-40B4-BE49-F238E27FC236}">
                      <a16:creationId xmlns:a16="http://schemas.microsoft.com/office/drawing/2014/main" id="{3B6E7ABE-46BC-E579-1C54-EFEAA19909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28755" name="Group 383">
                <a:extLst>
                  <a:ext uri="{FF2B5EF4-FFF2-40B4-BE49-F238E27FC236}">
                    <a16:creationId xmlns:a16="http://schemas.microsoft.com/office/drawing/2014/main" id="{CE924E0A-F1EA-46D6-66EF-4243BA2478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28756" name="Freeform 384">
                  <a:extLst>
                    <a:ext uri="{FF2B5EF4-FFF2-40B4-BE49-F238E27FC236}">
                      <a16:creationId xmlns:a16="http://schemas.microsoft.com/office/drawing/2014/main" id="{202A9371-B24A-EA92-B8FA-76AB1E694E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57" name="Freeform 385">
                  <a:extLst>
                    <a:ext uri="{FF2B5EF4-FFF2-40B4-BE49-F238E27FC236}">
                      <a16:creationId xmlns:a16="http://schemas.microsoft.com/office/drawing/2014/main" id="{DF76BC21-309F-1974-6228-E6DED5DE78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58" name="Freeform 386">
                  <a:extLst>
                    <a:ext uri="{FF2B5EF4-FFF2-40B4-BE49-F238E27FC236}">
                      <a16:creationId xmlns:a16="http://schemas.microsoft.com/office/drawing/2014/main" id="{0FF557D7-2822-5BDA-6283-CDE719EE88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59" name="Freeform 387">
                  <a:extLst>
                    <a:ext uri="{FF2B5EF4-FFF2-40B4-BE49-F238E27FC236}">
                      <a16:creationId xmlns:a16="http://schemas.microsoft.com/office/drawing/2014/main" id="{951F7F80-4F1E-833E-9B18-0270B9DAC7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0" name="Freeform 388">
                  <a:extLst>
                    <a:ext uri="{FF2B5EF4-FFF2-40B4-BE49-F238E27FC236}">
                      <a16:creationId xmlns:a16="http://schemas.microsoft.com/office/drawing/2014/main" id="{CE7DCF13-4D96-C307-8ECA-F52FB7021C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1" name="Freeform 389">
                  <a:extLst>
                    <a:ext uri="{FF2B5EF4-FFF2-40B4-BE49-F238E27FC236}">
                      <a16:creationId xmlns:a16="http://schemas.microsoft.com/office/drawing/2014/main" id="{DB0C5301-62C8-3618-A378-788A299504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2" name="Freeform 390">
                  <a:extLst>
                    <a:ext uri="{FF2B5EF4-FFF2-40B4-BE49-F238E27FC236}">
                      <a16:creationId xmlns:a16="http://schemas.microsoft.com/office/drawing/2014/main" id="{2E54E41E-99C2-ACE9-BCEE-2A8FF93535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28763" name="Freeform 391">
                  <a:extLst>
                    <a:ext uri="{FF2B5EF4-FFF2-40B4-BE49-F238E27FC236}">
                      <a16:creationId xmlns:a16="http://schemas.microsoft.com/office/drawing/2014/main" id="{29F44E78-E6FA-BDF7-C78C-B059E48B9C3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28753" name="WordArt 392">
              <a:extLst>
                <a:ext uri="{FF2B5EF4-FFF2-40B4-BE49-F238E27FC236}">
                  <a16:creationId xmlns:a16="http://schemas.microsoft.com/office/drawing/2014/main" id="{E62C0F3F-52BA-E796-255A-D5492288854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28710" name="Group 393">
            <a:extLst>
              <a:ext uri="{FF2B5EF4-FFF2-40B4-BE49-F238E27FC236}">
                <a16:creationId xmlns:a16="http://schemas.microsoft.com/office/drawing/2014/main" id="{709444F2-2E31-72A3-B7A1-FC81547202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03838" y="5548314"/>
            <a:ext cx="552450" cy="460375"/>
            <a:chOff x="144" y="3264"/>
            <a:chExt cx="288" cy="240"/>
          </a:xfrm>
        </p:grpSpPr>
        <p:sp>
          <p:nvSpPr>
            <p:cNvPr id="28749" name="Rectangle 394">
              <a:extLst>
                <a:ext uri="{FF2B5EF4-FFF2-40B4-BE49-F238E27FC236}">
                  <a16:creationId xmlns:a16="http://schemas.microsoft.com/office/drawing/2014/main" id="{E61B3431-C57C-D4B7-B952-829F4B4866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28750" name="Rectangle 395">
              <a:extLst>
                <a:ext uri="{FF2B5EF4-FFF2-40B4-BE49-F238E27FC236}">
                  <a16:creationId xmlns:a16="http://schemas.microsoft.com/office/drawing/2014/main" id="{F4AF32B7-F3D6-CC13-F409-93390CE40A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28711" name="Line 398">
            <a:extLst>
              <a:ext uri="{FF2B5EF4-FFF2-40B4-BE49-F238E27FC236}">
                <a16:creationId xmlns:a16="http://schemas.microsoft.com/office/drawing/2014/main" id="{F6D7100C-D8E3-D9EC-EAF4-218ED9C1760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213475" y="6669088"/>
            <a:ext cx="1106488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712" name="Line 406">
            <a:extLst>
              <a:ext uri="{FF2B5EF4-FFF2-40B4-BE49-F238E27FC236}">
                <a16:creationId xmlns:a16="http://schemas.microsoft.com/office/drawing/2014/main" id="{98D67449-9E38-4351-8B71-B84AB52B04D2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922838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28713" name="Oval 413">
            <a:extLst>
              <a:ext uri="{FF2B5EF4-FFF2-40B4-BE49-F238E27FC236}">
                <a16:creationId xmlns:a16="http://schemas.microsoft.com/office/drawing/2014/main" id="{6297A1F2-A691-9CC5-E443-87A745DF1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52530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28714" name="Oval 414">
            <a:extLst>
              <a:ext uri="{FF2B5EF4-FFF2-40B4-BE49-F238E27FC236}">
                <a16:creationId xmlns:a16="http://schemas.microsoft.com/office/drawing/2014/main" id="{5F1C286C-A191-7D78-55F1-787AEE1EC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51181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28715" name="Group 415">
            <a:extLst>
              <a:ext uri="{FF2B5EF4-FFF2-40B4-BE49-F238E27FC236}">
                <a16:creationId xmlns:a16="http://schemas.microsoft.com/office/drawing/2014/main" id="{5F1F1174-5D83-8A8C-AC8B-CEC9478E82F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7988" y="6169026"/>
            <a:ext cx="550862" cy="460375"/>
            <a:chOff x="144" y="3264"/>
            <a:chExt cx="288" cy="240"/>
          </a:xfrm>
        </p:grpSpPr>
        <p:sp>
          <p:nvSpPr>
            <p:cNvPr id="28747" name="Rectangle 416">
              <a:extLst>
                <a:ext uri="{FF2B5EF4-FFF2-40B4-BE49-F238E27FC236}">
                  <a16:creationId xmlns:a16="http://schemas.microsoft.com/office/drawing/2014/main" id="{B59B5FD4-D8D2-BBF0-24DD-34DAA904C4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28748" name="Rectangle 417">
              <a:extLst>
                <a:ext uri="{FF2B5EF4-FFF2-40B4-BE49-F238E27FC236}">
                  <a16:creationId xmlns:a16="http://schemas.microsoft.com/office/drawing/2014/main" id="{1740F070-530A-7562-20B1-B637600FFF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28716" name="Group 421">
            <a:extLst>
              <a:ext uri="{FF2B5EF4-FFF2-40B4-BE49-F238E27FC236}">
                <a16:creationId xmlns:a16="http://schemas.microsoft.com/office/drawing/2014/main" id="{567A5035-F9C3-AFE2-A61D-D2C4665CD4C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757739"/>
            <a:ext cx="552450" cy="460375"/>
            <a:chOff x="144" y="3264"/>
            <a:chExt cx="288" cy="240"/>
          </a:xfrm>
        </p:grpSpPr>
        <p:sp>
          <p:nvSpPr>
            <p:cNvPr id="28745" name="Rectangle 422">
              <a:extLst>
                <a:ext uri="{FF2B5EF4-FFF2-40B4-BE49-F238E27FC236}">
                  <a16:creationId xmlns:a16="http://schemas.microsoft.com/office/drawing/2014/main" id="{4F525824-A2E3-671D-28C1-6F8C95561D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28746" name="Rectangle 423">
              <a:extLst>
                <a:ext uri="{FF2B5EF4-FFF2-40B4-BE49-F238E27FC236}">
                  <a16:creationId xmlns:a16="http://schemas.microsoft.com/office/drawing/2014/main" id="{07E81EDD-E590-81E9-B490-00C89403CE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28717" name="AutoShape 424">
            <a:extLst>
              <a:ext uri="{FF2B5EF4-FFF2-40B4-BE49-F238E27FC236}">
                <a16:creationId xmlns:a16="http://schemas.microsoft.com/office/drawing/2014/main" id="{F491A606-11A2-7362-9B28-516A966587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453188"/>
            <a:ext cx="1498600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28718" name="AutoShape 425">
            <a:extLst>
              <a:ext uri="{FF2B5EF4-FFF2-40B4-BE49-F238E27FC236}">
                <a16:creationId xmlns:a16="http://schemas.microsoft.com/office/drawing/2014/main" id="{2AA1DF2D-1B06-FD86-E015-FD4BB7F00A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517525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28719" name="Rectangle 462">
            <a:extLst>
              <a:ext uri="{FF2B5EF4-FFF2-40B4-BE49-F238E27FC236}">
                <a16:creationId xmlns:a16="http://schemas.microsoft.com/office/drawing/2014/main" id="{ACBFDA81-9BDC-6A4C-4AD6-C325F3226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9" y="1052513"/>
            <a:ext cx="9215437" cy="1655762"/>
          </a:xfrm>
          <a:prstGeom prst="rect">
            <a:avLst/>
          </a:prstGeom>
          <a:solidFill>
            <a:schemeClr val="bg1"/>
          </a:solidFill>
          <a:ln w="38100">
            <a:solidFill>
              <a:srgbClr val="0095B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t-IT" altLang="it-IT" sz="2400"/>
          </a:p>
        </p:txBody>
      </p:sp>
      <p:sp>
        <p:nvSpPr>
          <p:cNvPr id="28720" name="Text Box 463">
            <a:extLst>
              <a:ext uri="{FF2B5EF4-FFF2-40B4-BE49-F238E27FC236}">
                <a16:creationId xmlns:a16="http://schemas.microsoft.com/office/drawing/2014/main" id="{80571531-1129-5367-AF2E-524231D3B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1" y="1052513"/>
            <a:ext cx="92043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0" rIns="72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r5:~# traceroute 100.1.2.1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traceroute to 100.1.2.1 (100.1.2.1), 64 hops max, 40 byte packets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 1  100.2.0.1 (100.2.0.1)  75 ms  1 ms  2 ms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 2  100.1.0.17 (100.1.0.17)  7 ms  1 ms  1 ms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 3  100.1.2.1 (100.1.2.1)  24 ms  3 ms  1 ms</a:t>
            </a:r>
          </a:p>
          <a:p>
            <a:pPr eaLnBrk="1" hangingPunct="1"/>
            <a:r>
              <a:rPr lang="en-US" altLang="it-IT" sz="1600" b="1">
                <a:latin typeface="Lucida Console" panose="020B0609040504020204" pitchFamily="49" charset="0"/>
              </a:rPr>
              <a:t>r5:~# </a:t>
            </a:r>
            <a:r>
              <a:rPr lang="it-IT" altLang="it-IT" sz="1600" b="1"/>
              <a:t>█</a:t>
            </a:r>
          </a:p>
        </p:txBody>
      </p:sp>
      <p:sp>
        <p:nvSpPr>
          <p:cNvPr id="28721" name="Freeform 487">
            <a:extLst>
              <a:ext uri="{FF2B5EF4-FFF2-40B4-BE49-F238E27FC236}">
                <a16:creationId xmlns:a16="http://schemas.microsoft.com/office/drawing/2014/main" id="{2E02CD34-288D-9FF5-8A1F-7D8EF43844AB}"/>
              </a:ext>
            </a:extLst>
          </p:cNvPr>
          <p:cNvSpPr>
            <a:spLocks/>
          </p:cNvSpPr>
          <p:nvPr/>
        </p:nvSpPr>
        <p:spPr bwMode="auto">
          <a:xfrm>
            <a:off x="3719514" y="2790826"/>
            <a:ext cx="5203825" cy="2798763"/>
          </a:xfrm>
          <a:custGeom>
            <a:avLst/>
            <a:gdLst>
              <a:gd name="T0" fmla="*/ 5203825 w 3278"/>
              <a:gd name="T1" fmla="*/ 0 h 1763"/>
              <a:gd name="T2" fmla="*/ 2557463 w 3278"/>
              <a:gd name="T3" fmla="*/ 1428750 h 1763"/>
              <a:gd name="T4" fmla="*/ 1368425 w 3278"/>
              <a:gd name="T5" fmla="*/ 2798763 h 1763"/>
              <a:gd name="T6" fmla="*/ 0 w 3278"/>
              <a:gd name="T7" fmla="*/ 1717675 h 17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78" h="1763">
                <a:moveTo>
                  <a:pt x="3278" y="0"/>
                </a:moveTo>
                <a:lnTo>
                  <a:pt x="1611" y="900"/>
                </a:lnTo>
                <a:lnTo>
                  <a:pt x="862" y="1763"/>
                </a:lnTo>
                <a:lnTo>
                  <a:pt x="0" y="108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28722" name="AutoShape 488">
            <a:extLst>
              <a:ext uri="{FF2B5EF4-FFF2-40B4-BE49-F238E27FC236}">
                <a16:creationId xmlns:a16="http://schemas.microsoft.com/office/drawing/2014/main" id="{13B66371-523F-EBC1-19EB-C4A4248E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076" y="765176"/>
            <a:ext cx="92170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8723" name="Group 489">
            <a:extLst>
              <a:ext uri="{FF2B5EF4-FFF2-40B4-BE49-F238E27FC236}">
                <a16:creationId xmlns:a16="http://schemas.microsoft.com/office/drawing/2014/main" id="{93FD2417-2168-20B6-1DE6-45F580DA9C74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836614"/>
            <a:ext cx="223838" cy="225425"/>
            <a:chOff x="2440" y="2568"/>
            <a:chExt cx="151" cy="152"/>
          </a:xfrm>
        </p:grpSpPr>
        <p:sp>
          <p:nvSpPr>
            <p:cNvPr id="28742" name="Oval 490">
              <a:extLst>
                <a:ext uri="{FF2B5EF4-FFF2-40B4-BE49-F238E27FC236}">
                  <a16:creationId xmlns:a16="http://schemas.microsoft.com/office/drawing/2014/main" id="{AD21A8EA-2AB6-2590-4959-1BA0AAD51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43" name="Oval 491">
              <a:extLst>
                <a:ext uri="{FF2B5EF4-FFF2-40B4-BE49-F238E27FC236}">
                  <a16:creationId xmlns:a16="http://schemas.microsoft.com/office/drawing/2014/main" id="{170C253F-5FB0-08BB-0564-3B5AE0785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44" name="AutoShape 492">
              <a:extLst>
                <a:ext uri="{FF2B5EF4-FFF2-40B4-BE49-F238E27FC236}">
                  <a16:creationId xmlns:a16="http://schemas.microsoft.com/office/drawing/2014/main" id="{3F48C4A6-5AF2-8559-DAD6-50BA5E88E5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8724" name="Group 493">
            <a:extLst>
              <a:ext uri="{FF2B5EF4-FFF2-40B4-BE49-F238E27FC236}">
                <a16:creationId xmlns:a16="http://schemas.microsoft.com/office/drawing/2014/main" id="{96A29AB0-0D6E-41EB-A1B4-0AB64A50AEA0}"/>
              </a:ext>
            </a:extLst>
          </p:cNvPr>
          <p:cNvGrpSpPr>
            <a:grpSpLocks/>
          </p:cNvGrpSpPr>
          <p:nvPr/>
        </p:nvGrpSpPr>
        <p:grpSpPr bwMode="auto">
          <a:xfrm>
            <a:off x="9842500" y="838201"/>
            <a:ext cx="215900" cy="225425"/>
            <a:chOff x="3359" y="2621"/>
            <a:chExt cx="138" cy="145"/>
          </a:xfrm>
        </p:grpSpPr>
        <p:sp>
          <p:nvSpPr>
            <p:cNvPr id="28739" name="Rectangle 494">
              <a:extLst>
                <a:ext uri="{FF2B5EF4-FFF2-40B4-BE49-F238E27FC236}">
                  <a16:creationId xmlns:a16="http://schemas.microsoft.com/office/drawing/2014/main" id="{860A072B-5FA4-FDA6-80F9-264BD3E59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40" name="Rectangle 495">
              <a:extLst>
                <a:ext uri="{FF2B5EF4-FFF2-40B4-BE49-F238E27FC236}">
                  <a16:creationId xmlns:a16="http://schemas.microsoft.com/office/drawing/2014/main" id="{6051F6F4-FB29-9E40-AB17-1C5819AC4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41" name="Line 496">
              <a:extLst>
                <a:ext uri="{FF2B5EF4-FFF2-40B4-BE49-F238E27FC236}">
                  <a16:creationId xmlns:a16="http://schemas.microsoft.com/office/drawing/2014/main" id="{D49FBE33-EE7C-0313-B87B-DBB8EB74DF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8725" name="Group 497">
            <a:extLst>
              <a:ext uri="{FF2B5EF4-FFF2-40B4-BE49-F238E27FC236}">
                <a16:creationId xmlns:a16="http://schemas.microsoft.com/office/drawing/2014/main" id="{1C236B80-B0C2-B4D5-E8A6-B67485C47363}"/>
              </a:ext>
            </a:extLst>
          </p:cNvPr>
          <p:cNvGrpSpPr>
            <a:grpSpLocks/>
          </p:cNvGrpSpPr>
          <p:nvPr/>
        </p:nvGrpSpPr>
        <p:grpSpPr bwMode="auto">
          <a:xfrm>
            <a:off x="10347325" y="838201"/>
            <a:ext cx="217488" cy="225425"/>
            <a:chOff x="3359" y="2621"/>
            <a:chExt cx="138" cy="145"/>
          </a:xfrm>
        </p:grpSpPr>
        <p:sp>
          <p:nvSpPr>
            <p:cNvPr id="28734" name="Rectangle 498">
              <a:extLst>
                <a:ext uri="{FF2B5EF4-FFF2-40B4-BE49-F238E27FC236}">
                  <a16:creationId xmlns:a16="http://schemas.microsoft.com/office/drawing/2014/main" id="{E858874E-0FC1-D091-B16B-A389CF08C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35" name="Rectangle 499">
              <a:extLst>
                <a:ext uri="{FF2B5EF4-FFF2-40B4-BE49-F238E27FC236}">
                  <a16:creationId xmlns:a16="http://schemas.microsoft.com/office/drawing/2014/main" id="{CF094E4C-5AE1-2711-DFBA-C379F9DF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8736" name="Group 500">
              <a:extLst>
                <a:ext uri="{FF2B5EF4-FFF2-40B4-BE49-F238E27FC236}">
                  <a16:creationId xmlns:a16="http://schemas.microsoft.com/office/drawing/2014/main" id="{FACDDBD0-B853-6FE3-4A2C-35AE02F3A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8737" name="Line 501">
                <a:extLst>
                  <a:ext uri="{FF2B5EF4-FFF2-40B4-BE49-F238E27FC236}">
                    <a16:creationId xmlns:a16="http://schemas.microsoft.com/office/drawing/2014/main" id="{6A257143-2141-9BE9-D448-9C33374C5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38" name="Line 502">
                <a:extLst>
                  <a:ext uri="{FF2B5EF4-FFF2-40B4-BE49-F238E27FC236}">
                    <a16:creationId xmlns:a16="http://schemas.microsoft.com/office/drawing/2014/main" id="{DE9D290E-E6D4-7B1C-0AEA-51E0693BC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8726" name="Group 503">
            <a:extLst>
              <a:ext uri="{FF2B5EF4-FFF2-40B4-BE49-F238E27FC236}">
                <a16:creationId xmlns:a16="http://schemas.microsoft.com/office/drawing/2014/main" id="{44E1C831-81AE-DA4F-0851-8A3C6DF68AD0}"/>
              </a:ext>
            </a:extLst>
          </p:cNvPr>
          <p:cNvGrpSpPr>
            <a:grpSpLocks/>
          </p:cNvGrpSpPr>
          <p:nvPr/>
        </p:nvGrpSpPr>
        <p:grpSpPr bwMode="auto">
          <a:xfrm>
            <a:off x="10096501" y="836614"/>
            <a:ext cx="212725" cy="219075"/>
            <a:chOff x="3936" y="2011"/>
            <a:chExt cx="109" cy="112"/>
          </a:xfrm>
        </p:grpSpPr>
        <p:sp>
          <p:nvSpPr>
            <p:cNvPr id="28729" name="Rectangle 504">
              <a:extLst>
                <a:ext uri="{FF2B5EF4-FFF2-40B4-BE49-F238E27FC236}">
                  <a16:creationId xmlns:a16="http://schemas.microsoft.com/office/drawing/2014/main" id="{4BEFE96B-2CD7-817E-4A3E-2879E81DF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8730" name="Rectangle 505">
              <a:extLst>
                <a:ext uri="{FF2B5EF4-FFF2-40B4-BE49-F238E27FC236}">
                  <a16:creationId xmlns:a16="http://schemas.microsoft.com/office/drawing/2014/main" id="{41B099BF-A22B-70BD-68C9-B24D45B4A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8731" name="Group 506">
              <a:extLst>
                <a:ext uri="{FF2B5EF4-FFF2-40B4-BE49-F238E27FC236}">
                  <a16:creationId xmlns:a16="http://schemas.microsoft.com/office/drawing/2014/main" id="{30BBC1E9-83E5-27E7-349C-C89ED41B2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8732" name="Line 507">
                <a:extLst>
                  <a:ext uri="{FF2B5EF4-FFF2-40B4-BE49-F238E27FC236}">
                    <a16:creationId xmlns:a16="http://schemas.microsoft.com/office/drawing/2014/main" id="{6315B5BB-881A-FD1E-3769-6CEDCFA3E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733" name="AutoShape 508">
                <a:extLst>
                  <a:ext uri="{FF2B5EF4-FFF2-40B4-BE49-F238E27FC236}">
                    <a16:creationId xmlns:a16="http://schemas.microsoft.com/office/drawing/2014/main" id="{6DCC651A-C760-7CAE-E60E-5F69E9C2B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8727" name="Text Box 509">
            <a:extLst>
              <a:ext uri="{FF2B5EF4-FFF2-40B4-BE49-F238E27FC236}">
                <a16:creationId xmlns:a16="http://schemas.microsoft.com/office/drawing/2014/main" id="{4A09C799-7DC7-331E-1EE9-1644973D4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765176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r5</a:t>
            </a:r>
          </a:p>
        </p:txBody>
      </p:sp>
      <p:sp>
        <p:nvSpPr>
          <p:cNvPr id="28728" name="Rectangle 526">
            <a:extLst>
              <a:ext uri="{FF2B5EF4-FFF2-40B4-BE49-F238E27FC236}">
                <a16:creationId xmlns:a16="http://schemas.microsoft.com/office/drawing/2014/main" id="{91220890-6CA7-041B-0F74-3F6CC605E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914" y="6453189"/>
            <a:ext cx="1716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20E212E2-5C51-BAD7-BCC2-2AE088D62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29701" name="Rectangle 216">
            <a:extLst>
              <a:ext uri="{FF2B5EF4-FFF2-40B4-BE49-F238E27FC236}">
                <a16:creationId xmlns:a16="http://schemas.microsoft.com/office/drawing/2014/main" id="{F677E1EA-99E9-3B28-C457-EE0A60B6A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step 1: </a:t>
            </a:r>
            <a:r>
              <a:rPr lang="it-IT" altLang="it-IT" dirty="0" err="1"/>
              <a:t>configuring</a:t>
            </a:r>
            <a:r>
              <a:rPr lang="it-IT" altLang="it-IT" dirty="0"/>
              <a:t> the default </a:t>
            </a:r>
            <a:r>
              <a:rPr lang="it-IT" altLang="it-IT" dirty="0" err="1"/>
              <a:t>route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549C45B-0418-B8CC-B095-72DF5FF0E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657702-5E26-E215-8A56-336F3F2C2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29702" name="Group 191">
            <a:extLst>
              <a:ext uri="{FF2B5EF4-FFF2-40B4-BE49-F238E27FC236}">
                <a16:creationId xmlns:a16="http://schemas.microsoft.com/office/drawing/2014/main" id="{CBAE9D9D-6CB3-D5A1-1A75-7404DEEB8B65}"/>
              </a:ext>
            </a:extLst>
          </p:cNvPr>
          <p:cNvGrpSpPr>
            <a:grpSpLocks/>
          </p:cNvGrpSpPr>
          <p:nvPr/>
        </p:nvGrpSpPr>
        <p:grpSpPr bwMode="auto">
          <a:xfrm>
            <a:off x="1284289" y="2276476"/>
            <a:ext cx="9636125" cy="4105275"/>
            <a:chOff x="315" y="1162"/>
            <a:chExt cx="5613" cy="2631"/>
          </a:xfrm>
        </p:grpSpPr>
        <p:sp>
          <p:nvSpPr>
            <p:cNvPr id="29725" name="Rectangle 192">
              <a:extLst>
                <a:ext uri="{FF2B5EF4-FFF2-40B4-BE49-F238E27FC236}">
                  <a16:creationId xmlns:a16="http://schemas.microsoft.com/office/drawing/2014/main" id="{798E8AE8-B16B-07BF-F9C9-4500BFBDC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29726" name="Text Box 193">
              <a:extLst>
                <a:ext uri="{FF2B5EF4-FFF2-40B4-BE49-F238E27FC236}">
                  <a16:creationId xmlns:a16="http://schemas.microsoft.com/office/drawing/2014/main" id="{77E068B6-886F-44D2-54F8-5FB3DB38C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r4:~# route add default gw 100.2.0.2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root@r4:/# route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default         100.2.0.2       0.0.0.0         UG    0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100.1.0.0       100.1.0.13      255.255.255.252 UG    20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100.1.0.4       100.1.0.17      255.255.255.252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100.1.0.8       100.1.0.17      255.255.255.252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100.1.0.12      0.0.0.0         255.255.255.252 U     0 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100.1.0.16      0.0.0.0         255.255.255.252 U     0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100.1.1.0       100.1.0.13      255.255.255.0   UG    20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100.1.2.0       100.1.0.17      255.255.255.0  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100.1.3.0       100.1.0.17      255.255.255.0  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100.1.4.0       0.0.0.0         255.255.255.0   U     0      0        0 eth1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100.2.0.0       0.0.0.0         255.255.255.252 U     0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root@r4:/# </a:t>
              </a:r>
              <a:endParaRPr lang="it-IT" altLang="it-IT" sz="1600" b="1">
                <a:latin typeface="Lucida Console" panose="020B0609040504020204" pitchFamily="49" charset="0"/>
              </a:endParaRPr>
            </a:p>
          </p:txBody>
        </p:sp>
      </p:grpSp>
      <p:sp>
        <p:nvSpPr>
          <p:cNvPr id="29703" name="AutoShape 194">
            <a:extLst>
              <a:ext uri="{FF2B5EF4-FFF2-40B4-BE49-F238E27FC236}">
                <a16:creationId xmlns:a16="http://schemas.microsoft.com/office/drawing/2014/main" id="{E06D7F23-8335-635D-6043-97579D73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9" y="1989139"/>
            <a:ext cx="96488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29704" name="Group 195">
            <a:extLst>
              <a:ext uri="{FF2B5EF4-FFF2-40B4-BE49-F238E27FC236}">
                <a16:creationId xmlns:a16="http://schemas.microsoft.com/office/drawing/2014/main" id="{41035756-DA6A-252C-09D9-7F432B861FE6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2060576"/>
            <a:ext cx="222250" cy="225425"/>
            <a:chOff x="2440" y="2568"/>
            <a:chExt cx="151" cy="152"/>
          </a:xfrm>
        </p:grpSpPr>
        <p:sp>
          <p:nvSpPr>
            <p:cNvPr id="29722" name="Oval 196">
              <a:extLst>
                <a:ext uri="{FF2B5EF4-FFF2-40B4-BE49-F238E27FC236}">
                  <a16:creationId xmlns:a16="http://schemas.microsoft.com/office/drawing/2014/main" id="{8E52252A-ACEA-3641-885E-4EBBFE74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23" name="Oval 197">
              <a:extLst>
                <a:ext uri="{FF2B5EF4-FFF2-40B4-BE49-F238E27FC236}">
                  <a16:creationId xmlns:a16="http://schemas.microsoft.com/office/drawing/2014/main" id="{40B4F74B-142C-AB3F-1672-3BB4C0642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24" name="AutoShape 198">
              <a:extLst>
                <a:ext uri="{FF2B5EF4-FFF2-40B4-BE49-F238E27FC236}">
                  <a16:creationId xmlns:a16="http://schemas.microsoft.com/office/drawing/2014/main" id="{BFDCF998-A575-7F75-AD77-70526397F0D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29705" name="Group 199">
            <a:extLst>
              <a:ext uri="{FF2B5EF4-FFF2-40B4-BE49-F238E27FC236}">
                <a16:creationId xmlns:a16="http://schemas.microsoft.com/office/drawing/2014/main" id="{4DA6FFE6-5A27-DAF0-4561-48D60C6CD4B9}"/>
              </a:ext>
            </a:extLst>
          </p:cNvPr>
          <p:cNvGrpSpPr>
            <a:grpSpLocks/>
          </p:cNvGrpSpPr>
          <p:nvPr/>
        </p:nvGrpSpPr>
        <p:grpSpPr bwMode="auto">
          <a:xfrm>
            <a:off x="10055225" y="2062164"/>
            <a:ext cx="215900" cy="225425"/>
            <a:chOff x="3359" y="2621"/>
            <a:chExt cx="138" cy="145"/>
          </a:xfrm>
        </p:grpSpPr>
        <p:sp>
          <p:nvSpPr>
            <p:cNvPr id="29719" name="Rectangle 200">
              <a:extLst>
                <a:ext uri="{FF2B5EF4-FFF2-40B4-BE49-F238E27FC236}">
                  <a16:creationId xmlns:a16="http://schemas.microsoft.com/office/drawing/2014/main" id="{DB64C78C-54A6-0C16-75AD-12B59CF06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20" name="Rectangle 201">
              <a:extLst>
                <a:ext uri="{FF2B5EF4-FFF2-40B4-BE49-F238E27FC236}">
                  <a16:creationId xmlns:a16="http://schemas.microsoft.com/office/drawing/2014/main" id="{A7834D86-0F21-8567-411D-95DA64922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21" name="Line 202">
              <a:extLst>
                <a:ext uri="{FF2B5EF4-FFF2-40B4-BE49-F238E27FC236}">
                  <a16:creationId xmlns:a16="http://schemas.microsoft.com/office/drawing/2014/main" id="{E94559B0-7095-4610-D7F3-0ADB0AAE95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706" name="Group 203">
            <a:extLst>
              <a:ext uri="{FF2B5EF4-FFF2-40B4-BE49-F238E27FC236}">
                <a16:creationId xmlns:a16="http://schemas.microsoft.com/office/drawing/2014/main" id="{D6C81550-8611-57D6-3A55-B5CC96D51494}"/>
              </a:ext>
            </a:extLst>
          </p:cNvPr>
          <p:cNvGrpSpPr>
            <a:grpSpLocks/>
          </p:cNvGrpSpPr>
          <p:nvPr/>
        </p:nvGrpSpPr>
        <p:grpSpPr bwMode="auto">
          <a:xfrm>
            <a:off x="10560050" y="2062164"/>
            <a:ext cx="215900" cy="225425"/>
            <a:chOff x="3359" y="2621"/>
            <a:chExt cx="138" cy="145"/>
          </a:xfrm>
        </p:grpSpPr>
        <p:sp>
          <p:nvSpPr>
            <p:cNvPr id="29714" name="Rectangle 204">
              <a:extLst>
                <a:ext uri="{FF2B5EF4-FFF2-40B4-BE49-F238E27FC236}">
                  <a16:creationId xmlns:a16="http://schemas.microsoft.com/office/drawing/2014/main" id="{F36FF4AE-975C-A4FD-D56C-83D279042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15" name="Rectangle 205">
              <a:extLst>
                <a:ext uri="{FF2B5EF4-FFF2-40B4-BE49-F238E27FC236}">
                  <a16:creationId xmlns:a16="http://schemas.microsoft.com/office/drawing/2014/main" id="{5B140670-F580-4954-B5FF-C234150C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9716" name="Group 206">
              <a:extLst>
                <a:ext uri="{FF2B5EF4-FFF2-40B4-BE49-F238E27FC236}">
                  <a16:creationId xmlns:a16="http://schemas.microsoft.com/office/drawing/2014/main" id="{C774880B-3527-8A5E-CDD8-75232705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29717" name="Line 207">
                <a:extLst>
                  <a:ext uri="{FF2B5EF4-FFF2-40B4-BE49-F238E27FC236}">
                    <a16:creationId xmlns:a16="http://schemas.microsoft.com/office/drawing/2014/main" id="{2807568A-299F-5C31-610C-7AA7BBF4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8" name="Line 208">
                <a:extLst>
                  <a:ext uri="{FF2B5EF4-FFF2-40B4-BE49-F238E27FC236}">
                    <a16:creationId xmlns:a16="http://schemas.microsoft.com/office/drawing/2014/main" id="{15BB63F9-A238-B8DA-3F84-36BEE07AE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29707" name="Group 209">
            <a:extLst>
              <a:ext uri="{FF2B5EF4-FFF2-40B4-BE49-F238E27FC236}">
                <a16:creationId xmlns:a16="http://schemas.microsoft.com/office/drawing/2014/main" id="{2B585019-3C30-A721-5D69-C94F53F61C19}"/>
              </a:ext>
            </a:extLst>
          </p:cNvPr>
          <p:cNvGrpSpPr>
            <a:grpSpLocks/>
          </p:cNvGrpSpPr>
          <p:nvPr/>
        </p:nvGrpSpPr>
        <p:grpSpPr bwMode="auto">
          <a:xfrm>
            <a:off x="10309226" y="2060576"/>
            <a:ext cx="214313" cy="219075"/>
            <a:chOff x="3936" y="2011"/>
            <a:chExt cx="109" cy="112"/>
          </a:xfrm>
        </p:grpSpPr>
        <p:sp>
          <p:nvSpPr>
            <p:cNvPr id="29709" name="Rectangle 210">
              <a:extLst>
                <a:ext uri="{FF2B5EF4-FFF2-40B4-BE49-F238E27FC236}">
                  <a16:creationId xmlns:a16="http://schemas.microsoft.com/office/drawing/2014/main" id="{91ADAE70-58D7-7D0F-72D1-25DDFA01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29710" name="Rectangle 211">
              <a:extLst>
                <a:ext uri="{FF2B5EF4-FFF2-40B4-BE49-F238E27FC236}">
                  <a16:creationId xmlns:a16="http://schemas.microsoft.com/office/drawing/2014/main" id="{A0D7146E-50A3-573A-B38F-9657AAA9E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29711" name="Group 212">
              <a:extLst>
                <a:ext uri="{FF2B5EF4-FFF2-40B4-BE49-F238E27FC236}">
                  <a16:creationId xmlns:a16="http://schemas.microsoft.com/office/drawing/2014/main" id="{CDA972B9-F180-69F4-7CF7-EEC82EC83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29712" name="Line 213">
                <a:extLst>
                  <a:ext uri="{FF2B5EF4-FFF2-40B4-BE49-F238E27FC236}">
                    <a16:creationId xmlns:a16="http://schemas.microsoft.com/office/drawing/2014/main" id="{4FBD25C4-DB1F-066C-A272-68C60C7E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713" name="AutoShape 214">
                <a:extLst>
                  <a:ext uri="{FF2B5EF4-FFF2-40B4-BE49-F238E27FC236}">
                    <a16:creationId xmlns:a16="http://schemas.microsoft.com/office/drawing/2014/main" id="{7AE91FB3-8AD4-DED9-1F4A-68353366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29708" name="Text Box 215">
            <a:extLst>
              <a:ext uri="{FF2B5EF4-FFF2-40B4-BE49-F238E27FC236}">
                <a16:creationId xmlns:a16="http://schemas.microsoft.com/office/drawing/2014/main" id="{DCBD56DE-AB54-DC0D-2E45-688D4AF1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5D3D76C9-13EE-14CD-B1F5-B26DA487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6988"/>
            <a:ext cx="8915400" cy="792163"/>
          </a:xfrm>
        </p:spPr>
        <p:txBody>
          <a:bodyPr/>
          <a:lstStyle/>
          <a:p>
            <a:pPr eaLnBrk="1" hangingPunct="1"/>
            <a:r>
              <a:rPr lang="it-IT" altLang="it-IT"/>
              <a:t>configuring </a:t>
            </a:r>
            <a:r>
              <a:rPr lang="it-IT" altLang="it-IT" b="1">
                <a:latin typeface="Courier New" panose="02070309020205020404" pitchFamily="49" charset="0"/>
              </a:rPr>
              <a:t>r4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6105D486-DAAC-E22A-F4FF-E891721582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8300" y="692151"/>
            <a:ext cx="8915400" cy="504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/>
              <a:t>step 2: propagating the default route into rip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BCBB420-1F63-803B-454B-B3DB4B7352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FCD2A4-F1BA-CCC8-C64E-36F4A60E8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8" name="Segnaposto data 3">
            <a:extLst>
              <a:ext uri="{FF2B5EF4-FFF2-40B4-BE49-F238E27FC236}">
                <a16:creationId xmlns:a16="http://schemas.microsoft.com/office/drawing/2014/main" id="{B375AC4D-08D9-4A55-AD1A-0CFC5A2C53EF}"/>
              </a:ext>
            </a:extLst>
          </p:cNvPr>
          <p:cNvSpPr txBox="1">
            <a:spLocks noGrp="1"/>
          </p:cNvSpPr>
          <p:nvPr/>
        </p:nvSpPr>
        <p:spPr bwMode="auto">
          <a:xfrm>
            <a:off x="8670925" y="6453189"/>
            <a:ext cx="22606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 eaLnBrk="1" hangingPunct="1">
              <a:defRPr/>
            </a:pPr>
            <a:r>
              <a:rPr lang="it-IT" altLang="it-IT" sz="1400" dirty="0">
                <a:latin typeface="+mn-lt"/>
              </a:rPr>
              <a:t>last update: </a:t>
            </a:r>
            <a:r>
              <a:rPr lang="en-US" altLang="it-IT" sz="1400" dirty="0">
                <a:latin typeface="+mn-lt"/>
              </a:rPr>
              <a:t>Sept 2018</a:t>
            </a:r>
            <a:endParaRPr lang="it-IT" altLang="it-IT" sz="1400" dirty="0">
              <a:latin typeface="+mn-lt"/>
            </a:endParaRPr>
          </a:p>
        </p:txBody>
      </p:sp>
      <p:sp>
        <p:nvSpPr>
          <p:cNvPr id="39" name="Segnaposto piè di pagina 4">
            <a:extLst>
              <a:ext uri="{FF2B5EF4-FFF2-40B4-BE49-F238E27FC236}">
                <a16:creationId xmlns:a16="http://schemas.microsoft.com/office/drawing/2014/main" id="{E2AE4CFC-9390-4F3B-B278-FA62B940D8FB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0724" name="Rectangle 29">
            <a:extLst>
              <a:ext uri="{FF2B5EF4-FFF2-40B4-BE49-F238E27FC236}">
                <a16:creationId xmlns:a16="http://schemas.microsoft.com/office/drawing/2014/main" id="{EB4E78FA-6E65-F480-48A9-578DAB373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237288"/>
            <a:ext cx="9906000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0727" name="Group 4">
            <a:extLst>
              <a:ext uri="{FF2B5EF4-FFF2-40B4-BE49-F238E27FC236}">
                <a16:creationId xmlns:a16="http://schemas.microsoft.com/office/drawing/2014/main" id="{7FCBEC35-F54A-6998-C5E6-62E1D1A7910B}"/>
              </a:ext>
            </a:extLst>
          </p:cNvPr>
          <p:cNvGrpSpPr>
            <a:grpSpLocks/>
          </p:cNvGrpSpPr>
          <p:nvPr/>
        </p:nvGrpSpPr>
        <p:grpSpPr bwMode="auto">
          <a:xfrm>
            <a:off x="1284289" y="1484314"/>
            <a:ext cx="9636125" cy="5113337"/>
            <a:chOff x="315" y="1162"/>
            <a:chExt cx="5613" cy="2631"/>
          </a:xfrm>
        </p:grpSpPr>
        <p:sp>
          <p:nvSpPr>
            <p:cNvPr id="30758" name="Rectangle 5">
              <a:extLst>
                <a:ext uri="{FF2B5EF4-FFF2-40B4-BE49-F238E27FC236}">
                  <a16:creationId xmlns:a16="http://schemas.microsoft.com/office/drawing/2014/main" id="{3ACCFE7B-C0D4-A1A6-930B-45004A25E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0759" name="Text Box 6">
              <a:extLst>
                <a:ext uri="{FF2B5EF4-FFF2-40B4-BE49-F238E27FC236}">
                  <a16:creationId xmlns:a16="http://schemas.microsoft.com/office/drawing/2014/main" id="{411C09FF-467D-F2F4-A159-47394F813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root@r4:/# vtysh</a:t>
              </a:r>
            </a:p>
            <a:p>
              <a:pPr eaLnBrk="1" hangingPunct="1"/>
              <a:endParaRPr lang="en-US" altLang="it-IT" sz="2000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Hello, this is FRRouting (version 8.0.1).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Copyright 1996-2005 Kunihiro Ishiguro, et al.</a:t>
              </a:r>
            </a:p>
            <a:p>
              <a:pPr eaLnBrk="1" hangingPunct="1"/>
              <a:endParaRPr lang="en-US" altLang="it-IT" sz="2000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-frr# configure terminal 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-frr(config)# router rip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-frr(config-router)# route 0.0.0.0/0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-frr(config-router)# quit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-frr(config)# quit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-frr# disable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</a:t>
              </a:r>
              <a:r>
                <a:rPr lang="it-IT" altLang="it-IT" sz="2000" b="1">
                  <a:latin typeface="Lucida Console" panose="020B0609040504020204" pitchFamily="49" charset="0"/>
                </a:rPr>
                <a:t>4</a:t>
              </a:r>
              <a:r>
                <a:rPr lang="en-US" altLang="it-IT" sz="2000" b="1">
                  <a:latin typeface="Lucida Console" panose="020B0609040504020204" pitchFamily="49" charset="0"/>
                </a:rPr>
                <a:t>-frr&gt; exit</a:t>
              </a:r>
            </a:p>
            <a:p>
              <a:pPr eaLnBrk="1" hangingPunct="1"/>
              <a:r>
                <a:rPr lang="en-US" altLang="it-IT" sz="2000" b="1">
                  <a:latin typeface="Lucida Console" panose="020B0609040504020204" pitchFamily="49" charset="0"/>
                </a:rPr>
                <a:t>root@r4:/# </a:t>
              </a:r>
              <a:endParaRPr lang="it-IT" altLang="it-IT" sz="2000" b="1">
                <a:latin typeface="Lucida Console" panose="020B0609040504020204" pitchFamily="49" charset="0"/>
              </a:endParaRPr>
            </a:p>
          </p:txBody>
        </p:sp>
      </p:grpSp>
      <p:sp>
        <p:nvSpPr>
          <p:cNvPr id="30728" name="AutoShape 7">
            <a:extLst>
              <a:ext uri="{FF2B5EF4-FFF2-40B4-BE49-F238E27FC236}">
                <a16:creationId xmlns:a16="http://schemas.microsoft.com/office/drawing/2014/main" id="{E0CA0BC8-4368-A9AE-E8C1-FB228220E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9" y="1196976"/>
            <a:ext cx="96488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0729" name="Group 8">
            <a:extLst>
              <a:ext uri="{FF2B5EF4-FFF2-40B4-BE49-F238E27FC236}">
                <a16:creationId xmlns:a16="http://schemas.microsoft.com/office/drawing/2014/main" id="{E8705F5A-F236-2B1E-1D22-814DBDFFEC93}"/>
              </a:ext>
            </a:extLst>
          </p:cNvPr>
          <p:cNvGrpSpPr>
            <a:grpSpLocks/>
          </p:cNvGrpSpPr>
          <p:nvPr/>
        </p:nvGrpSpPr>
        <p:grpSpPr bwMode="auto">
          <a:xfrm>
            <a:off x="1381125" y="1268414"/>
            <a:ext cx="222250" cy="225425"/>
            <a:chOff x="2440" y="2568"/>
            <a:chExt cx="151" cy="152"/>
          </a:xfrm>
        </p:grpSpPr>
        <p:sp>
          <p:nvSpPr>
            <p:cNvPr id="30755" name="Oval 9">
              <a:extLst>
                <a:ext uri="{FF2B5EF4-FFF2-40B4-BE49-F238E27FC236}">
                  <a16:creationId xmlns:a16="http://schemas.microsoft.com/office/drawing/2014/main" id="{945C553B-51F1-AB2F-AD0B-521439E0C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56" name="Oval 10">
              <a:extLst>
                <a:ext uri="{FF2B5EF4-FFF2-40B4-BE49-F238E27FC236}">
                  <a16:creationId xmlns:a16="http://schemas.microsoft.com/office/drawing/2014/main" id="{FCF93D2D-5591-1A4A-EDCC-1602457EA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57" name="AutoShape 11">
              <a:extLst>
                <a:ext uri="{FF2B5EF4-FFF2-40B4-BE49-F238E27FC236}">
                  <a16:creationId xmlns:a16="http://schemas.microsoft.com/office/drawing/2014/main" id="{7AD43001-1E86-FC6C-99B5-583E67C061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0730" name="Group 12">
            <a:extLst>
              <a:ext uri="{FF2B5EF4-FFF2-40B4-BE49-F238E27FC236}">
                <a16:creationId xmlns:a16="http://schemas.microsoft.com/office/drawing/2014/main" id="{FBEE6357-BDE1-E2AE-AEFD-3643C0143862}"/>
              </a:ext>
            </a:extLst>
          </p:cNvPr>
          <p:cNvGrpSpPr>
            <a:grpSpLocks/>
          </p:cNvGrpSpPr>
          <p:nvPr/>
        </p:nvGrpSpPr>
        <p:grpSpPr bwMode="auto">
          <a:xfrm>
            <a:off x="10055225" y="1270001"/>
            <a:ext cx="215900" cy="225425"/>
            <a:chOff x="3359" y="2621"/>
            <a:chExt cx="138" cy="145"/>
          </a:xfrm>
        </p:grpSpPr>
        <p:sp>
          <p:nvSpPr>
            <p:cNvPr id="30752" name="Rectangle 13">
              <a:extLst>
                <a:ext uri="{FF2B5EF4-FFF2-40B4-BE49-F238E27FC236}">
                  <a16:creationId xmlns:a16="http://schemas.microsoft.com/office/drawing/2014/main" id="{076514C8-8FD8-968E-CFED-F8318EE8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53" name="Rectangle 14">
              <a:extLst>
                <a:ext uri="{FF2B5EF4-FFF2-40B4-BE49-F238E27FC236}">
                  <a16:creationId xmlns:a16="http://schemas.microsoft.com/office/drawing/2014/main" id="{F2555B25-8AAD-7ED6-4D67-7AEB322F6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54" name="Line 15">
              <a:extLst>
                <a:ext uri="{FF2B5EF4-FFF2-40B4-BE49-F238E27FC236}">
                  <a16:creationId xmlns:a16="http://schemas.microsoft.com/office/drawing/2014/main" id="{D07A821A-585E-12F6-B386-F55BED6CDD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0731" name="Group 16">
            <a:extLst>
              <a:ext uri="{FF2B5EF4-FFF2-40B4-BE49-F238E27FC236}">
                <a16:creationId xmlns:a16="http://schemas.microsoft.com/office/drawing/2014/main" id="{93DD3526-E8FF-5B41-F925-37B78E96D202}"/>
              </a:ext>
            </a:extLst>
          </p:cNvPr>
          <p:cNvGrpSpPr>
            <a:grpSpLocks/>
          </p:cNvGrpSpPr>
          <p:nvPr/>
        </p:nvGrpSpPr>
        <p:grpSpPr bwMode="auto">
          <a:xfrm>
            <a:off x="10560050" y="1270001"/>
            <a:ext cx="215900" cy="225425"/>
            <a:chOff x="3359" y="2621"/>
            <a:chExt cx="138" cy="145"/>
          </a:xfrm>
        </p:grpSpPr>
        <p:sp>
          <p:nvSpPr>
            <p:cNvPr id="30747" name="Rectangle 17">
              <a:extLst>
                <a:ext uri="{FF2B5EF4-FFF2-40B4-BE49-F238E27FC236}">
                  <a16:creationId xmlns:a16="http://schemas.microsoft.com/office/drawing/2014/main" id="{4DA66686-0E11-B1E1-1F93-5C4B04C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48" name="Rectangle 18">
              <a:extLst>
                <a:ext uri="{FF2B5EF4-FFF2-40B4-BE49-F238E27FC236}">
                  <a16:creationId xmlns:a16="http://schemas.microsoft.com/office/drawing/2014/main" id="{6C013E3D-9053-D323-6AEA-8BECEBDAA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0749" name="Group 19">
              <a:extLst>
                <a:ext uri="{FF2B5EF4-FFF2-40B4-BE49-F238E27FC236}">
                  <a16:creationId xmlns:a16="http://schemas.microsoft.com/office/drawing/2014/main" id="{9F8EF1CE-9FF0-AE23-B054-894772A7E4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0750" name="Line 20">
                <a:extLst>
                  <a:ext uri="{FF2B5EF4-FFF2-40B4-BE49-F238E27FC236}">
                    <a16:creationId xmlns:a16="http://schemas.microsoft.com/office/drawing/2014/main" id="{11129440-243B-A575-B9B4-BFC17806B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751" name="Line 21">
                <a:extLst>
                  <a:ext uri="{FF2B5EF4-FFF2-40B4-BE49-F238E27FC236}">
                    <a16:creationId xmlns:a16="http://schemas.microsoft.com/office/drawing/2014/main" id="{19E1B9BF-DF4F-5DDC-B19A-24491EAB8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0732" name="Group 22">
            <a:extLst>
              <a:ext uri="{FF2B5EF4-FFF2-40B4-BE49-F238E27FC236}">
                <a16:creationId xmlns:a16="http://schemas.microsoft.com/office/drawing/2014/main" id="{2ACFB9EF-5AD2-4195-523B-DE6A038D3906}"/>
              </a:ext>
            </a:extLst>
          </p:cNvPr>
          <p:cNvGrpSpPr>
            <a:grpSpLocks/>
          </p:cNvGrpSpPr>
          <p:nvPr/>
        </p:nvGrpSpPr>
        <p:grpSpPr bwMode="auto">
          <a:xfrm>
            <a:off x="10309226" y="1268414"/>
            <a:ext cx="214313" cy="219075"/>
            <a:chOff x="3936" y="2011"/>
            <a:chExt cx="109" cy="112"/>
          </a:xfrm>
        </p:grpSpPr>
        <p:sp>
          <p:nvSpPr>
            <p:cNvPr id="30742" name="Rectangle 23">
              <a:extLst>
                <a:ext uri="{FF2B5EF4-FFF2-40B4-BE49-F238E27FC236}">
                  <a16:creationId xmlns:a16="http://schemas.microsoft.com/office/drawing/2014/main" id="{30D4E1B4-3801-8E93-A8AD-4C8B0D60B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0743" name="Rectangle 24">
              <a:extLst>
                <a:ext uri="{FF2B5EF4-FFF2-40B4-BE49-F238E27FC236}">
                  <a16:creationId xmlns:a16="http://schemas.microsoft.com/office/drawing/2014/main" id="{142F6C6B-FF7A-9DB7-A109-5BFE12656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0744" name="Group 25">
              <a:extLst>
                <a:ext uri="{FF2B5EF4-FFF2-40B4-BE49-F238E27FC236}">
                  <a16:creationId xmlns:a16="http://schemas.microsoft.com/office/drawing/2014/main" id="{20722864-5AF4-A6B4-918D-08A7DA61E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0745" name="Line 26">
                <a:extLst>
                  <a:ext uri="{FF2B5EF4-FFF2-40B4-BE49-F238E27FC236}">
                    <a16:creationId xmlns:a16="http://schemas.microsoft.com/office/drawing/2014/main" id="{EDC521F2-7E1C-0352-F6D7-2D3E20ED8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746" name="AutoShape 27">
                <a:extLst>
                  <a:ext uri="{FF2B5EF4-FFF2-40B4-BE49-F238E27FC236}">
                    <a16:creationId xmlns:a16="http://schemas.microsoft.com/office/drawing/2014/main" id="{73FA9FDF-7DE6-71F6-1626-49F4F8F4D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0733" name="Text Box 28">
            <a:extLst>
              <a:ext uri="{FF2B5EF4-FFF2-40B4-BE49-F238E27FC236}">
                <a16:creationId xmlns:a16="http://schemas.microsoft.com/office/drawing/2014/main" id="{EC9DF712-9D3A-160B-6788-82B328D7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19697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r4</a:t>
            </a:r>
          </a:p>
        </p:txBody>
      </p:sp>
      <p:sp>
        <p:nvSpPr>
          <p:cNvPr id="30735" name="AutoShape 31">
            <a:extLst>
              <a:ext uri="{FF2B5EF4-FFF2-40B4-BE49-F238E27FC236}">
                <a16:creationId xmlns:a16="http://schemas.microsoft.com/office/drawing/2014/main" id="{BC7855B2-FBE0-ABBF-5A0E-5A882383E27E}"/>
              </a:ext>
            </a:extLst>
          </p:cNvPr>
          <p:cNvSpPr>
            <a:spLocks/>
          </p:cNvSpPr>
          <p:nvPr/>
        </p:nvSpPr>
        <p:spPr bwMode="auto">
          <a:xfrm>
            <a:off x="7464425" y="2874964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898"/>
              <a:gd name="adj5" fmla="val 86046"/>
              <a:gd name="adj6" fmla="val -62519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begin configuration</a:t>
            </a:r>
          </a:p>
        </p:txBody>
      </p:sp>
      <p:sp>
        <p:nvSpPr>
          <p:cNvPr id="30736" name="AutoShape 32">
            <a:extLst>
              <a:ext uri="{FF2B5EF4-FFF2-40B4-BE49-F238E27FC236}">
                <a16:creationId xmlns:a16="http://schemas.microsoft.com/office/drawing/2014/main" id="{B3C80AA0-8364-C0A7-EFCD-A3CE663F015B}"/>
              </a:ext>
            </a:extLst>
          </p:cNvPr>
          <p:cNvSpPr>
            <a:spLocks/>
          </p:cNvSpPr>
          <p:nvPr/>
        </p:nvSpPr>
        <p:spPr bwMode="auto">
          <a:xfrm>
            <a:off x="7464425" y="3429001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31505"/>
              <a:gd name="adj5" fmla="val 26745"/>
              <a:gd name="adj6" fmla="val -61736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configure the rip protocol</a:t>
            </a:r>
          </a:p>
        </p:txBody>
      </p:sp>
      <p:sp>
        <p:nvSpPr>
          <p:cNvPr id="30737" name="AutoShape 33">
            <a:extLst>
              <a:ext uri="{FF2B5EF4-FFF2-40B4-BE49-F238E27FC236}">
                <a16:creationId xmlns:a16="http://schemas.microsoft.com/office/drawing/2014/main" id="{D147CE6F-45F6-1C6A-BDC5-BFC1B75C61A5}"/>
              </a:ext>
            </a:extLst>
          </p:cNvPr>
          <p:cNvSpPr>
            <a:spLocks/>
          </p:cNvSpPr>
          <p:nvPr/>
        </p:nvSpPr>
        <p:spPr bwMode="auto">
          <a:xfrm>
            <a:off x="7464425" y="4005264"/>
            <a:ext cx="3240088" cy="714375"/>
          </a:xfrm>
          <a:prstGeom prst="borderCallout2">
            <a:avLst>
              <a:gd name="adj1" fmla="val 16000"/>
              <a:gd name="adj2" fmla="val -2352"/>
              <a:gd name="adj3" fmla="val 16000"/>
              <a:gd name="adj4" fmla="val -8134"/>
              <a:gd name="adj5" fmla="val 7333"/>
              <a:gd name="adj6" fmla="val -1411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statically configure the default route</a:t>
            </a:r>
          </a:p>
        </p:txBody>
      </p:sp>
      <p:sp>
        <p:nvSpPr>
          <p:cNvPr id="30738" name="AutoShape 34">
            <a:extLst>
              <a:ext uri="{FF2B5EF4-FFF2-40B4-BE49-F238E27FC236}">
                <a16:creationId xmlns:a16="http://schemas.microsoft.com/office/drawing/2014/main" id="{F5F47136-1DD5-081C-4CE9-598CE332878D}"/>
              </a:ext>
            </a:extLst>
          </p:cNvPr>
          <p:cNvSpPr>
            <a:spLocks/>
          </p:cNvSpPr>
          <p:nvPr/>
        </p:nvSpPr>
        <p:spPr bwMode="auto">
          <a:xfrm>
            <a:off x="7464425" y="4868864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5829"/>
              <a:gd name="adj5" fmla="val -166278"/>
              <a:gd name="adj6" fmla="val -57278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of rip configuration</a:t>
            </a:r>
          </a:p>
        </p:txBody>
      </p:sp>
      <p:sp>
        <p:nvSpPr>
          <p:cNvPr id="30739" name="AutoShape 35">
            <a:extLst>
              <a:ext uri="{FF2B5EF4-FFF2-40B4-BE49-F238E27FC236}">
                <a16:creationId xmlns:a16="http://schemas.microsoft.com/office/drawing/2014/main" id="{065C111B-227B-E097-84EB-695032999367}"/>
              </a:ext>
            </a:extLst>
          </p:cNvPr>
          <p:cNvSpPr>
            <a:spLocks/>
          </p:cNvSpPr>
          <p:nvPr/>
        </p:nvSpPr>
        <p:spPr bwMode="auto">
          <a:xfrm>
            <a:off x="7464425" y="5445126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9259"/>
              <a:gd name="adj5" fmla="val -217440"/>
              <a:gd name="adj6" fmla="val -88681"/>
            </a:avLst>
          </a:prstGeom>
          <a:solidFill>
            <a:srgbClr val="FF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end configuration</a:t>
            </a:r>
          </a:p>
        </p:txBody>
      </p:sp>
      <p:sp>
        <p:nvSpPr>
          <p:cNvPr id="30740" name="AutoShape 36">
            <a:extLst>
              <a:ext uri="{FF2B5EF4-FFF2-40B4-BE49-F238E27FC236}">
                <a16:creationId xmlns:a16="http://schemas.microsoft.com/office/drawing/2014/main" id="{78FDCE99-D136-89CA-1BCA-9389DED8574E}"/>
              </a:ext>
            </a:extLst>
          </p:cNvPr>
          <p:cNvSpPr>
            <a:spLocks/>
          </p:cNvSpPr>
          <p:nvPr/>
        </p:nvSpPr>
        <p:spPr bwMode="auto">
          <a:xfrm>
            <a:off x="7464425" y="6021389"/>
            <a:ext cx="3240088" cy="409575"/>
          </a:xfrm>
          <a:prstGeom prst="borderCallout2">
            <a:avLst>
              <a:gd name="adj1" fmla="val 27907"/>
              <a:gd name="adj2" fmla="val -2352"/>
              <a:gd name="adj3" fmla="val 27907"/>
              <a:gd name="adj4" fmla="val -11366"/>
              <a:gd name="adj5" fmla="val -286819"/>
              <a:gd name="adj6" fmla="val -115778"/>
            </a:avLst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000">
                <a:latin typeface="Tahoma" panose="020B0604030504040204" pitchFamily="34" charset="0"/>
              </a:rPr>
              <a:t>abandon privileges</a:t>
            </a:r>
          </a:p>
        </p:txBody>
      </p:sp>
      <p:sp>
        <p:nvSpPr>
          <p:cNvPr id="30741" name="Rectangle 37">
            <a:extLst>
              <a:ext uri="{FF2B5EF4-FFF2-40B4-BE49-F238E27FC236}">
                <a16:creationId xmlns:a16="http://schemas.microsoft.com/office/drawing/2014/main" id="{A0865197-87B9-7E34-4064-8916DBF1B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2914" y="1"/>
            <a:ext cx="1716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>
            <a:extLst>
              <a:ext uri="{FF2B5EF4-FFF2-40B4-BE49-F238E27FC236}">
                <a16:creationId xmlns:a16="http://schemas.microsoft.com/office/drawing/2014/main" id="{A0F93B5C-649B-84BE-41A2-4DA80088F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the default route</a:t>
            </a: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A8B35E76-33CC-4B25-D17B-FAE417657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after a </a:t>
            </a:r>
            <a:r>
              <a:rPr lang="it-IT" altLang="it-IT" dirty="0" err="1"/>
              <a:t>while</a:t>
            </a:r>
            <a:r>
              <a:rPr lang="it-IT" altLang="it-IT" dirty="0"/>
              <a:t>, the default </a:t>
            </a:r>
            <a:r>
              <a:rPr lang="it-IT" altLang="it-IT" dirty="0" err="1"/>
              <a:t>route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injected</a:t>
            </a:r>
            <a:r>
              <a:rPr lang="it-IT" altLang="it-IT" dirty="0"/>
              <a:t> (via </a:t>
            </a:r>
            <a:r>
              <a:rPr lang="it-IT" altLang="it-IT" dirty="0" err="1"/>
              <a:t>rip</a:t>
            </a:r>
            <a:r>
              <a:rPr lang="it-IT" altLang="it-IT" dirty="0"/>
              <a:t>) </a:t>
            </a:r>
            <a:r>
              <a:rPr lang="it-IT" altLang="it-IT" dirty="0" err="1"/>
              <a:t>into</a:t>
            </a:r>
            <a:r>
              <a:rPr lang="it-IT" altLang="it-IT" dirty="0"/>
              <a:t> the network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91BDEAD-FD03-2C9A-5A8B-79022E5ACA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FBB301-AA28-C029-F4C4-28BD4B10DB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1" name="Segnaposto piè di pagina 4">
            <a:extLst>
              <a:ext uri="{FF2B5EF4-FFF2-40B4-BE49-F238E27FC236}">
                <a16:creationId xmlns:a16="http://schemas.microsoft.com/office/drawing/2014/main" id="{372668A8-0D5C-4CE8-953A-0181697451B7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grpSp>
        <p:nvGrpSpPr>
          <p:cNvPr id="31750" name="Group 8">
            <a:extLst>
              <a:ext uri="{FF2B5EF4-FFF2-40B4-BE49-F238E27FC236}">
                <a16:creationId xmlns:a16="http://schemas.microsoft.com/office/drawing/2014/main" id="{4DAAE88C-485A-2295-45F9-85C02DF53D51}"/>
              </a:ext>
            </a:extLst>
          </p:cNvPr>
          <p:cNvGrpSpPr>
            <a:grpSpLocks/>
          </p:cNvGrpSpPr>
          <p:nvPr/>
        </p:nvGrpSpPr>
        <p:grpSpPr bwMode="auto">
          <a:xfrm>
            <a:off x="1289051" y="2563814"/>
            <a:ext cx="9636125" cy="3817937"/>
            <a:chOff x="315" y="1162"/>
            <a:chExt cx="5613" cy="2631"/>
          </a:xfrm>
        </p:grpSpPr>
        <p:sp>
          <p:nvSpPr>
            <p:cNvPr id="31774" name="Rectangle 9">
              <a:extLst>
                <a:ext uri="{FF2B5EF4-FFF2-40B4-BE49-F238E27FC236}">
                  <a16:creationId xmlns:a16="http://schemas.microsoft.com/office/drawing/2014/main" id="{B6DCFBFD-28ED-06E5-DBE3-DB173886E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1775" name="Text Box 10">
              <a:extLst>
                <a:ext uri="{FF2B5EF4-FFF2-40B4-BE49-F238E27FC236}">
                  <a16:creationId xmlns:a16="http://schemas.microsoft.com/office/drawing/2014/main" id="{3A7195F6-0F95-C314-DFA3-0EF75E6B6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root@r1:/etc/frr# route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default         100.1.0.14      0.0.0.0         UG    20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100.1.0.0       0.0.0.0         255.255.255.252 U     0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100.1.0.4       100.1.0.2       255.255.255.252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100.1.0.8       0.0.0.0         255.255.255.252 U     0      0        0 eth1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100.1.0.12      0.0.0.0         255.255.255.252 U     0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100.1.0.16      100.1.0.10      255.255.255.252 UG    20     0        0 eth1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100.1.1.0       0.0.0.0         255.255.255.0   U     0 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100.1.2.0       100.1.0.2       255.255.255.0   UG    20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100.1.3.0       100.1.0.10      255.255.255.0   UG    20     0        0 eth1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100.1.4.0       100.1.0.14      255.255.255.0   UG    20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100.2.0.0       100.1.0.14      255.255.255.252 UG    20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root@r1:/etc/frr# </a:t>
              </a:r>
              <a:endParaRPr lang="it-IT" altLang="it-IT" sz="1600" b="1">
                <a:latin typeface="Lucida Console" panose="020B0609040504020204" pitchFamily="49" charset="0"/>
              </a:endParaRPr>
            </a:p>
          </p:txBody>
        </p:sp>
      </p:grpSp>
      <p:sp>
        <p:nvSpPr>
          <p:cNvPr id="31751" name="AutoShape 11">
            <a:extLst>
              <a:ext uri="{FF2B5EF4-FFF2-40B4-BE49-F238E27FC236}">
                <a16:creationId xmlns:a16="http://schemas.microsoft.com/office/drawing/2014/main" id="{3E3251F5-C228-A5BD-89EF-BBDC30DE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9" y="2276476"/>
            <a:ext cx="96472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1752" name="Group 12">
            <a:extLst>
              <a:ext uri="{FF2B5EF4-FFF2-40B4-BE49-F238E27FC236}">
                <a16:creationId xmlns:a16="http://schemas.microsoft.com/office/drawing/2014/main" id="{77741E5E-886A-88D0-674A-C5A747427026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2347914"/>
            <a:ext cx="223838" cy="225425"/>
            <a:chOff x="2440" y="2568"/>
            <a:chExt cx="151" cy="152"/>
          </a:xfrm>
        </p:grpSpPr>
        <p:sp>
          <p:nvSpPr>
            <p:cNvPr id="31771" name="Oval 13">
              <a:extLst>
                <a:ext uri="{FF2B5EF4-FFF2-40B4-BE49-F238E27FC236}">
                  <a16:creationId xmlns:a16="http://schemas.microsoft.com/office/drawing/2014/main" id="{C790DDF8-3B42-F7C3-BC63-CC23CCE60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72" name="Oval 14">
              <a:extLst>
                <a:ext uri="{FF2B5EF4-FFF2-40B4-BE49-F238E27FC236}">
                  <a16:creationId xmlns:a16="http://schemas.microsoft.com/office/drawing/2014/main" id="{213C60DD-11BA-2DEF-12A5-1A401C82D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73" name="AutoShape 15">
              <a:extLst>
                <a:ext uri="{FF2B5EF4-FFF2-40B4-BE49-F238E27FC236}">
                  <a16:creationId xmlns:a16="http://schemas.microsoft.com/office/drawing/2014/main" id="{BFF4F535-7FCA-250A-39B7-EC5D1C679F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1753" name="Group 16">
            <a:extLst>
              <a:ext uri="{FF2B5EF4-FFF2-40B4-BE49-F238E27FC236}">
                <a16:creationId xmlns:a16="http://schemas.microsoft.com/office/drawing/2014/main" id="{231F8E92-A669-EA76-8DDD-16D37A8F10D9}"/>
              </a:ext>
            </a:extLst>
          </p:cNvPr>
          <p:cNvGrpSpPr>
            <a:grpSpLocks/>
          </p:cNvGrpSpPr>
          <p:nvPr/>
        </p:nvGrpSpPr>
        <p:grpSpPr bwMode="auto">
          <a:xfrm>
            <a:off x="10059988" y="2349501"/>
            <a:ext cx="215900" cy="225425"/>
            <a:chOff x="3359" y="2621"/>
            <a:chExt cx="138" cy="145"/>
          </a:xfrm>
        </p:grpSpPr>
        <p:sp>
          <p:nvSpPr>
            <p:cNvPr id="31768" name="Rectangle 17">
              <a:extLst>
                <a:ext uri="{FF2B5EF4-FFF2-40B4-BE49-F238E27FC236}">
                  <a16:creationId xmlns:a16="http://schemas.microsoft.com/office/drawing/2014/main" id="{833AB365-F78B-5DD6-697F-C47F10E75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69" name="Rectangle 18">
              <a:extLst>
                <a:ext uri="{FF2B5EF4-FFF2-40B4-BE49-F238E27FC236}">
                  <a16:creationId xmlns:a16="http://schemas.microsoft.com/office/drawing/2014/main" id="{3A080EC5-8D39-5EB7-94E8-693509FE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70" name="Line 19">
              <a:extLst>
                <a:ext uri="{FF2B5EF4-FFF2-40B4-BE49-F238E27FC236}">
                  <a16:creationId xmlns:a16="http://schemas.microsoft.com/office/drawing/2014/main" id="{4F24121D-CADF-5FE7-97EC-06574060B5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1754" name="Group 20">
            <a:extLst>
              <a:ext uri="{FF2B5EF4-FFF2-40B4-BE49-F238E27FC236}">
                <a16:creationId xmlns:a16="http://schemas.microsoft.com/office/drawing/2014/main" id="{9EE4D575-30FE-2E69-D60A-84289AEDBCCE}"/>
              </a:ext>
            </a:extLst>
          </p:cNvPr>
          <p:cNvGrpSpPr>
            <a:grpSpLocks/>
          </p:cNvGrpSpPr>
          <p:nvPr/>
        </p:nvGrpSpPr>
        <p:grpSpPr bwMode="auto">
          <a:xfrm>
            <a:off x="10564813" y="2349501"/>
            <a:ext cx="215900" cy="225425"/>
            <a:chOff x="3359" y="2621"/>
            <a:chExt cx="138" cy="145"/>
          </a:xfrm>
        </p:grpSpPr>
        <p:sp>
          <p:nvSpPr>
            <p:cNvPr id="31763" name="Rectangle 21">
              <a:extLst>
                <a:ext uri="{FF2B5EF4-FFF2-40B4-BE49-F238E27FC236}">
                  <a16:creationId xmlns:a16="http://schemas.microsoft.com/office/drawing/2014/main" id="{268A660F-70F6-2D64-E3FE-653D5BC19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64" name="Rectangle 22">
              <a:extLst>
                <a:ext uri="{FF2B5EF4-FFF2-40B4-BE49-F238E27FC236}">
                  <a16:creationId xmlns:a16="http://schemas.microsoft.com/office/drawing/2014/main" id="{CB2BD0B9-FC1A-E716-0B02-DC4420B9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1765" name="Group 23">
              <a:extLst>
                <a:ext uri="{FF2B5EF4-FFF2-40B4-BE49-F238E27FC236}">
                  <a16:creationId xmlns:a16="http://schemas.microsoft.com/office/drawing/2014/main" id="{81432A05-85B7-A663-D068-EEF33D301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1766" name="Line 24">
                <a:extLst>
                  <a:ext uri="{FF2B5EF4-FFF2-40B4-BE49-F238E27FC236}">
                    <a16:creationId xmlns:a16="http://schemas.microsoft.com/office/drawing/2014/main" id="{E12671B4-80B0-DADF-35BB-C75E38391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67" name="Line 25">
                <a:extLst>
                  <a:ext uri="{FF2B5EF4-FFF2-40B4-BE49-F238E27FC236}">
                    <a16:creationId xmlns:a16="http://schemas.microsoft.com/office/drawing/2014/main" id="{A9791FC5-4912-72F9-8A72-24FD1553F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1755" name="Group 26">
            <a:extLst>
              <a:ext uri="{FF2B5EF4-FFF2-40B4-BE49-F238E27FC236}">
                <a16:creationId xmlns:a16="http://schemas.microsoft.com/office/drawing/2014/main" id="{7DC1D5E5-ACEC-0E40-EABF-60CE75F305E5}"/>
              </a:ext>
            </a:extLst>
          </p:cNvPr>
          <p:cNvGrpSpPr>
            <a:grpSpLocks/>
          </p:cNvGrpSpPr>
          <p:nvPr/>
        </p:nvGrpSpPr>
        <p:grpSpPr bwMode="auto">
          <a:xfrm>
            <a:off x="10313989" y="2347914"/>
            <a:ext cx="212725" cy="219075"/>
            <a:chOff x="3936" y="2011"/>
            <a:chExt cx="109" cy="112"/>
          </a:xfrm>
        </p:grpSpPr>
        <p:sp>
          <p:nvSpPr>
            <p:cNvPr id="31758" name="Rectangle 27">
              <a:extLst>
                <a:ext uri="{FF2B5EF4-FFF2-40B4-BE49-F238E27FC236}">
                  <a16:creationId xmlns:a16="http://schemas.microsoft.com/office/drawing/2014/main" id="{C9005036-93AF-756B-E306-061C0750F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1759" name="Rectangle 28">
              <a:extLst>
                <a:ext uri="{FF2B5EF4-FFF2-40B4-BE49-F238E27FC236}">
                  <a16:creationId xmlns:a16="http://schemas.microsoft.com/office/drawing/2014/main" id="{CE759F53-BB20-31D3-2080-704BB059E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1760" name="Group 29">
              <a:extLst>
                <a:ext uri="{FF2B5EF4-FFF2-40B4-BE49-F238E27FC236}">
                  <a16:creationId xmlns:a16="http://schemas.microsoft.com/office/drawing/2014/main" id="{FA5B505C-7E7A-9419-1E52-97C7606E8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1761" name="Line 30">
                <a:extLst>
                  <a:ext uri="{FF2B5EF4-FFF2-40B4-BE49-F238E27FC236}">
                    <a16:creationId xmlns:a16="http://schemas.microsoft.com/office/drawing/2014/main" id="{1B3AF1DC-B6E0-01B9-B8D7-3112EA8CC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762" name="AutoShape 31">
                <a:extLst>
                  <a:ext uri="{FF2B5EF4-FFF2-40B4-BE49-F238E27FC236}">
                    <a16:creationId xmlns:a16="http://schemas.microsoft.com/office/drawing/2014/main" id="{1D5417FF-5F33-90EF-7749-E869F41F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1756" name="Text Box 32">
            <a:extLst>
              <a:ext uri="{FF2B5EF4-FFF2-40B4-BE49-F238E27FC236}">
                <a16:creationId xmlns:a16="http://schemas.microsoft.com/office/drawing/2014/main" id="{3AFF8645-8253-5267-8D48-F838A32D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2276476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31757" name="Rectangle 34">
            <a:extLst>
              <a:ext uri="{FF2B5EF4-FFF2-40B4-BE49-F238E27FC236}">
                <a16:creationId xmlns:a16="http://schemas.microsoft.com/office/drawing/2014/main" id="{661F544D-4FBA-DFFA-A008-04C0B3E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403600"/>
            <a:ext cx="9620250" cy="241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2">
            <a:extLst>
              <a:ext uri="{FF2B5EF4-FFF2-40B4-BE49-F238E27FC236}">
                <a16:creationId xmlns:a16="http://schemas.microsoft.com/office/drawing/2014/main" id="{C572AE93-FF22-6D0B-14D6-76457A7C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88913"/>
            <a:ext cx="9906000" cy="762000"/>
          </a:xfrm>
        </p:spPr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8B61997-E9EB-CD20-8928-483DC48A71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7EA1006-E0A0-26AF-569A-6985DEE011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26" name="Segnaposto piè di pagina 4">
            <a:extLst>
              <a:ext uri="{FF2B5EF4-FFF2-40B4-BE49-F238E27FC236}">
                <a16:creationId xmlns:a16="http://schemas.microsoft.com/office/drawing/2014/main" id="{AF6F8C77-CE8D-4251-8C31-3EF5C0051C9C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2772" name="Rectangle 456">
            <a:extLst>
              <a:ext uri="{FF2B5EF4-FFF2-40B4-BE49-F238E27FC236}">
                <a16:creationId xmlns:a16="http://schemas.microsoft.com/office/drawing/2014/main" id="{81364BCB-C1FF-B2D0-B220-26D4602D6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237288"/>
            <a:ext cx="7545388" cy="620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2773" name="Group 165">
            <a:extLst>
              <a:ext uri="{FF2B5EF4-FFF2-40B4-BE49-F238E27FC236}">
                <a16:creationId xmlns:a16="http://schemas.microsoft.com/office/drawing/2014/main" id="{7B3386DE-F610-74E6-EB3D-A8039AAED912}"/>
              </a:ext>
            </a:extLst>
          </p:cNvPr>
          <p:cNvGrpSpPr>
            <a:grpSpLocks/>
          </p:cNvGrpSpPr>
          <p:nvPr/>
        </p:nvGrpSpPr>
        <p:grpSpPr bwMode="auto">
          <a:xfrm>
            <a:off x="1143001" y="3860800"/>
            <a:ext cx="5745163" cy="3024188"/>
            <a:chOff x="0" y="1859"/>
            <a:chExt cx="4117" cy="2478"/>
          </a:xfrm>
        </p:grpSpPr>
        <p:sp>
          <p:nvSpPr>
            <p:cNvPr id="32890" name="Oval 164">
              <a:extLst>
                <a:ext uri="{FF2B5EF4-FFF2-40B4-BE49-F238E27FC236}">
                  <a16:creationId xmlns:a16="http://schemas.microsoft.com/office/drawing/2014/main" id="{EB64C77C-3EE0-F9A5-5283-EA3A2F66BA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2132"/>
              <a:ext cx="1577" cy="105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1" name="Rectangle 163">
              <a:extLst>
                <a:ext uri="{FF2B5EF4-FFF2-40B4-BE49-F238E27FC236}">
                  <a16:creationId xmlns:a16="http://schemas.microsoft.com/office/drawing/2014/main" id="{F31BC23F-2EC6-AD9B-936B-53A6ABC21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5"/>
              <a:ext cx="3256" cy="1842"/>
            </a:xfrm>
            <a:prstGeom prst="rect">
              <a:avLst/>
            </a:prstGeom>
            <a:solidFill>
              <a:srgbClr val="FFE9A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2" name="Oval 154">
              <a:extLst>
                <a:ext uri="{FF2B5EF4-FFF2-40B4-BE49-F238E27FC236}">
                  <a16:creationId xmlns:a16="http://schemas.microsoft.com/office/drawing/2014/main" id="{5CA4BB2A-44E8-F044-2AD5-2A0DBF6EE41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93" y="1859"/>
              <a:ext cx="2133" cy="1445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3" name="Oval 159">
              <a:extLst>
                <a:ext uri="{FF2B5EF4-FFF2-40B4-BE49-F238E27FC236}">
                  <a16:creationId xmlns:a16="http://schemas.microsoft.com/office/drawing/2014/main" id="{EB314035-9E4B-EFC5-3FF6-0684C78A75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02" y="2280"/>
              <a:ext cx="1589" cy="113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94" name="Oval 160">
              <a:extLst>
                <a:ext uri="{FF2B5EF4-FFF2-40B4-BE49-F238E27FC236}">
                  <a16:creationId xmlns:a16="http://schemas.microsoft.com/office/drawing/2014/main" id="{FD70B51B-1BDB-84C1-1A6F-3F512B7C2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0" y="3009"/>
              <a:ext cx="1577" cy="1328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32774" name="Freeform 509">
            <a:extLst>
              <a:ext uri="{FF2B5EF4-FFF2-40B4-BE49-F238E27FC236}">
                <a16:creationId xmlns:a16="http://schemas.microsoft.com/office/drawing/2014/main" id="{A8424ACA-FE1E-5318-FC66-519E6F3E228F}"/>
              </a:ext>
            </a:extLst>
          </p:cNvPr>
          <p:cNvSpPr>
            <a:spLocks/>
          </p:cNvSpPr>
          <p:nvPr/>
        </p:nvSpPr>
        <p:spPr bwMode="auto">
          <a:xfrm>
            <a:off x="4008439" y="4437064"/>
            <a:ext cx="3455987" cy="1152525"/>
          </a:xfrm>
          <a:custGeom>
            <a:avLst/>
            <a:gdLst>
              <a:gd name="T0" fmla="*/ 0 w 2177"/>
              <a:gd name="T1" fmla="*/ 0 h 726"/>
              <a:gd name="T2" fmla="*/ 1582737 w 2177"/>
              <a:gd name="T3" fmla="*/ 1152525 h 726"/>
              <a:gd name="T4" fmla="*/ 3455987 w 2177"/>
              <a:gd name="T5" fmla="*/ 71438 h 72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77" h="726">
                <a:moveTo>
                  <a:pt x="0" y="0"/>
                </a:moveTo>
                <a:lnTo>
                  <a:pt x="997" y="726"/>
                </a:lnTo>
                <a:lnTo>
                  <a:pt x="2177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2776" name="Line 238">
            <a:extLst>
              <a:ext uri="{FF2B5EF4-FFF2-40B4-BE49-F238E27FC236}">
                <a16:creationId xmlns:a16="http://schemas.microsoft.com/office/drawing/2014/main" id="{63C92564-2F43-52C4-BAF2-E9BD4A90E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3388" y="4792663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77" name="Line 239">
            <a:extLst>
              <a:ext uri="{FF2B5EF4-FFF2-40B4-BE49-F238E27FC236}">
                <a16:creationId xmlns:a16="http://schemas.microsoft.com/office/drawing/2014/main" id="{69C4A063-AC38-9966-7DE9-F5AC7B4530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9276" y="5559425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2778" name="Group 240">
            <a:extLst>
              <a:ext uri="{FF2B5EF4-FFF2-40B4-BE49-F238E27FC236}">
                <a16:creationId xmlns:a16="http://schemas.microsoft.com/office/drawing/2014/main" id="{3CC9D1F4-F95F-8AA3-2B1A-2D2DAC307A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51800" y="4532313"/>
            <a:ext cx="738188" cy="404812"/>
            <a:chOff x="1680" y="912"/>
            <a:chExt cx="576" cy="317"/>
          </a:xfrm>
        </p:grpSpPr>
        <p:grpSp>
          <p:nvGrpSpPr>
            <p:cNvPr id="32868" name="Group 241">
              <a:extLst>
                <a:ext uri="{FF2B5EF4-FFF2-40B4-BE49-F238E27FC236}">
                  <a16:creationId xmlns:a16="http://schemas.microsoft.com/office/drawing/2014/main" id="{957CFBF7-03B7-7AA2-E2D3-3363837BDD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32870" name="AutoShape 242">
                <a:extLst>
                  <a:ext uri="{FF2B5EF4-FFF2-40B4-BE49-F238E27FC236}">
                    <a16:creationId xmlns:a16="http://schemas.microsoft.com/office/drawing/2014/main" id="{486313C6-92B6-7A0E-3267-6C4AF40E03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32871" name="Group 243">
                <a:extLst>
                  <a:ext uri="{FF2B5EF4-FFF2-40B4-BE49-F238E27FC236}">
                    <a16:creationId xmlns:a16="http://schemas.microsoft.com/office/drawing/2014/main" id="{06910368-77C9-99DC-3233-C3B2B33D08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32872" name="Group 244">
                  <a:extLst>
                    <a:ext uri="{FF2B5EF4-FFF2-40B4-BE49-F238E27FC236}">
                      <a16:creationId xmlns:a16="http://schemas.microsoft.com/office/drawing/2014/main" id="{966A17A3-1F56-67D1-AD11-1FC67201597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32882" name="Freeform 245">
                    <a:extLst>
                      <a:ext uri="{FF2B5EF4-FFF2-40B4-BE49-F238E27FC236}">
                        <a16:creationId xmlns:a16="http://schemas.microsoft.com/office/drawing/2014/main" id="{6C426646-9A0A-199A-3E03-F661FBE2FD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3" name="Freeform 246">
                    <a:extLst>
                      <a:ext uri="{FF2B5EF4-FFF2-40B4-BE49-F238E27FC236}">
                        <a16:creationId xmlns:a16="http://schemas.microsoft.com/office/drawing/2014/main" id="{7102CE23-4F2F-B1D3-7CCE-2DA3437147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4" name="Freeform 247">
                    <a:extLst>
                      <a:ext uri="{FF2B5EF4-FFF2-40B4-BE49-F238E27FC236}">
                        <a16:creationId xmlns:a16="http://schemas.microsoft.com/office/drawing/2014/main" id="{5A7894B0-AADD-0329-AA29-6846FF048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5" name="Freeform 248">
                    <a:extLst>
                      <a:ext uri="{FF2B5EF4-FFF2-40B4-BE49-F238E27FC236}">
                        <a16:creationId xmlns:a16="http://schemas.microsoft.com/office/drawing/2014/main" id="{5B75A639-366A-BD52-DABC-D61A9AD12C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6" name="Freeform 249">
                    <a:extLst>
                      <a:ext uri="{FF2B5EF4-FFF2-40B4-BE49-F238E27FC236}">
                        <a16:creationId xmlns:a16="http://schemas.microsoft.com/office/drawing/2014/main" id="{C51276D3-6181-0C36-8ACF-C965856C5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7" name="Freeform 250">
                    <a:extLst>
                      <a:ext uri="{FF2B5EF4-FFF2-40B4-BE49-F238E27FC236}">
                        <a16:creationId xmlns:a16="http://schemas.microsoft.com/office/drawing/2014/main" id="{79808C06-4B8E-FD9D-CF5C-7FF173473A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8" name="Freeform 251">
                    <a:extLst>
                      <a:ext uri="{FF2B5EF4-FFF2-40B4-BE49-F238E27FC236}">
                        <a16:creationId xmlns:a16="http://schemas.microsoft.com/office/drawing/2014/main" id="{F634D13A-67D2-9948-7E4D-62D036D2CD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9" name="Freeform 252">
                    <a:extLst>
                      <a:ext uri="{FF2B5EF4-FFF2-40B4-BE49-F238E27FC236}">
                        <a16:creationId xmlns:a16="http://schemas.microsoft.com/office/drawing/2014/main" id="{33D5EE23-AF3C-5AE0-31D1-4611A7FC0E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32873" name="Group 253">
                  <a:extLst>
                    <a:ext uri="{FF2B5EF4-FFF2-40B4-BE49-F238E27FC236}">
                      <a16:creationId xmlns:a16="http://schemas.microsoft.com/office/drawing/2014/main" id="{294C9FB3-0112-55C6-B91E-3FA5122C72F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32874" name="Freeform 254">
                    <a:extLst>
                      <a:ext uri="{FF2B5EF4-FFF2-40B4-BE49-F238E27FC236}">
                        <a16:creationId xmlns:a16="http://schemas.microsoft.com/office/drawing/2014/main" id="{DBEBB22C-AB47-C177-9E37-5A99C649A4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5" name="Freeform 255">
                    <a:extLst>
                      <a:ext uri="{FF2B5EF4-FFF2-40B4-BE49-F238E27FC236}">
                        <a16:creationId xmlns:a16="http://schemas.microsoft.com/office/drawing/2014/main" id="{82561972-F0A9-1F01-A3DF-C88688FAD6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6" name="Freeform 256">
                    <a:extLst>
                      <a:ext uri="{FF2B5EF4-FFF2-40B4-BE49-F238E27FC236}">
                        <a16:creationId xmlns:a16="http://schemas.microsoft.com/office/drawing/2014/main" id="{D180C872-E71E-86CC-1C93-E3E00E286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7" name="Freeform 257">
                    <a:extLst>
                      <a:ext uri="{FF2B5EF4-FFF2-40B4-BE49-F238E27FC236}">
                        <a16:creationId xmlns:a16="http://schemas.microsoft.com/office/drawing/2014/main" id="{16E8C851-892A-C605-DB8C-876645D3AF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8" name="Freeform 258">
                    <a:extLst>
                      <a:ext uri="{FF2B5EF4-FFF2-40B4-BE49-F238E27FC236}">
                        <a16:creationId xmlns:a16="http://schemas.microsoft.com/office/drawing/2014/main" id="{A33469BA-C472-6729-7571-B7FCFAF0E8B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79" name="Freeform 259">
                    <a:extLst>
                      <a:ext uri="{FF2B5EF4-FFF2-40B4-BE49-F238E27FC236}">
                        <a16:creationId xmlns:a16="http://schemas.microsoft.com/office/drawing/2014/main" id="{F10D4471-809B-15D4-DD34-926D5FB2C3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0" name="Freeform 260">
                    <a:extLst>
                      <a:ext uri="{FF2B5EF4-FFF2-40B4-BE49-F238E27FC236}">
                        <a16:creationId xmlns:a16="http://schemas.microsoft.com/office/drawing/2014/main" id="{08F7DB56-4B02-2572-F20D-CB4C7DB270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32881" name="Freeform 261">
                    <a:extLst>
                      <a:ext uri="{FF2B5EF4-FFF2-40B4-BE49-F238E27FC236}">
                        <a16:creationId xmlns:a16="http://schemas.microsoft.com/office/drawing/2014/main" id="{199F05EC-79CC-3DC4-1983-27B4064925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32869" name="WordArt 262">
              <a:extLst>
                <a:ext uri="{FF2B5EF4-FFF2-40B4-BE49-F238E27FC236}">
                  <a16:creationId xmlns:a16="http://schemas.microsoft.com/office/drawing/2014/main" id="{7F3BD17B-4BDA-05B2-519D-170D3C30EA5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32779" name="Group 263">
            <a:extLst>
              <a:ext uri="{FF2B5EF4-FFF2-40B4-BE49-F238E27FC236}">
                <a16:creationId xmlns:a16="http://schemas.microsoft.com/office/drawing/2014/main" id="{A7FAFB1C-7A11-6177-F5C8-894255B6E8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2650" y="5656264"/>
            <a:ext cx="552450" cy="460375"/>
            <a:chOff x="144" y="3264"/>
            <a:chExt cx="288" cy="240"/>
          </a:xfrm>
        </p:grpSpPr>
        <p:sp>
          <p:nvSpPr>
            <p:cNvPr id="32866" name="Rectangle 264">
              <a:extLst>
                <a:ext uri="{FF2B5EF4-FFF2-40B4-BE49-F238E27FC236}">
                  <a16:creationId xmlns:a16="http://schemas.microsoft.com/office/drawing/2014/main" id="{113E67B6-C82A-48DD-7C67-3B590AC837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7" name="Rectangle 265">
              <a:extLst>
                <a:ext uri="{FF2B5EF4-FFF2-40B4-BE49-F238E27FC236}">
                  <a16:creationId xmlns:a16="http://schemas.microsoft.com/office/drawing/2014/main" id="{F228EB84-8432-3FE3-F9CC-DC0F2A0690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2780" name="Group 266">
            <a:extLst>
              <a:ext uri="{FF2B5EF4-FFF2-40B4-BE49-F238E27FC236}">
                <a16:creationId xmlns:a16="http://schemas.microsoft.com/office/drawing/2014/main" id="{7D38843F-8125-767F-559C-6147D4BA39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04100" y="4721226"/>
            <a:ext cx="552450" cy="460375"/>
            <a:chOff x="144" y="3264"/>
            <a:chExt cx="288" cy="240"/>
          </a:xfrm>
        </p:grpSpPr>
        <p:sp>
          <p:nvSpPr>
            <p:cNvPr id="32864" name="Rectangle 267">
              <a:extLst>
                <a:ext uri="{FF2B5EF4-FFF2-40B4-BE49-F238E27FC236}">
                  <a16:creationId xmlns:a16="http://schemas.microsoft.com/office/drawing/2014/main" id="{3E5634F5-FF3E-5652-2E56-8A4EF24ED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65" name="Rectangle 268">
              <a:extLst>
                <a:ext uri="{FF2B5EF4-FFF2-40B4-BE49-F238E27FC236}">
                  <a16:creationId xmlns:a16="http://schemas.microsoft.com/office/drawing/2014/main" id="{B10EFF13-8DC2-0098-874C-34345FD7CE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32781" name="Oval 269">
            <a:extLst>
              <a:ext uri="{FF2B5EF4-FFF2-40B4-BE49-F238E27FC236}">
                <a16:creationId xmlns:a16="http://schemas.microsoft.com/office/drawing/2014/main" id="{5B8654B2-A7F5-D779-870D-74C8C0230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84963" y="5368925"/>
            <a:ext cx="366712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32782" name="Line 272">
            <a:extLst>
              <a:ext uri="{FF2B5EF4-FFF2-40B4-BE49-F238E27FC236}">
                <a16:creationId xmlns:a16="http://schemas.microsoft.com/office/drawing/2014/main" id="{CE60AAD7-DEBE-7B33-0B36-AA696AEE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725" y="4792664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2783" name="Group 276">
            <a:extLst>
              <a:ext uri="{FF2B5EF4-FFF2-40B4-BE49-F238E27FC236}">
                <a16:creationId xmlns:a16="http://schemas.microsoft.com/office/drawing/2014/main" id="{5E3D9823-23AA-88BA-7775-B74E537DCC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33975" y="6119813"/>
            <a:ext cx="736600" cy="404812"/>
            <a:chOff x="3264" y="912"/>
            <a:chExt cx="576" cy="316"/>
          </a:xfrm>
        </p:grpSpPr>
        <p:sp>
          <p:nvSpPr>
            <p:cNvPr id="32843" name="AutoShape 277">
              <a:extLst>
                <a:ext uri="{FF2B5EF4-FFF2-40B4-BE49-F238E27FC236}">
                  <a16:creationId xmlns:a16="http://schemas.microsoft.com/office/drawing/2014/main" id="{FC6E5B56-4B6E-A3F5-F1D7-BCE1C7890F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44" name="Group 278">
              <a:extLst>
                <a:ext uri="{FF2B5EF4-FFF2-40B4-BE49-F238E27FC236}">
                  <a16:creationId xmlns:a16="http://schemas.microsoft.com/office/drawing/2014/main" id="{005BA67D-E479-C9E4-16DE-B7CEC569B7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2846" name="Group 279">
                <a:extLst>
                  <a:ext uri="{FF2B5EF4-FFF2-40B4-BE49-F238E27FC236}">
                    <a16:creationId xmlns:a16="http://schemas.microsoft.com/office/drawing/2014/main" id="{3E64D1FE-5A60-DB8B-348A-948F029C2E8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56" name="Freeform 280">
                  <a:extLst>
                    <a:ext uri="{FF2B5EF4-FFF2-40B4-BE49-F238E27FC236}">
                      <a16:creationId xmlns:a16="http://schemas.microsoft.com/office/drawing/2014/main" id="{C8128388-DA9C-3463-7C1A-B70E098E623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7" name="Freeform 281">
                  <a:extLst>
                    <a:ext uri="{FF2B5EF4-FFF2-40B4-BE49-F238E27FC236}">
                      <a16:creationId xmlns:a16="http://schemas.microsoft.com/office/drawing/2014/main" id="{C03B5726-C471-6257-FBF0-B895F22415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8" name="Freeform 282">
                  <a:extLst>
                    <a:ext uri="{FF2B5EF4-FFF2-40B4-BE49-F238E27FC236}">
                      <a16:creationId xmlns:a16="http://schemas.microsoft.com/office/drawing/2014/main" id="{9405C33B-A0A0-42E5-F97F-6CA4E3DD7E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9" name="Freeform 283">
                  <a:extLst>
                    <a:ext uri="{FF2B5EF4-FFF2-40B4-BE49-F238E27FC236}">
                      <a16:creationId xmlns:a16="http://schemas.microsoft.com/office/drawing/2014/main" id="{880A5098-D5AF-D7F2-74EC-004D317DD0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0" name="Freeform 284">
                  <a:extLst>
                    <a:ext uri="{FF2B5EF4-FFF2-40B4-BE49-F238E27FC236}">
                      <a16:creationId xmlns:a16="http://schemas.microsoft.com/office/drawing/2014/main" id="{7BF56AD0-1449-81E2-80E9-421E797D0A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1" name="Freeform 285">
                  <a:extLst>
                    <a:ext uri="{FF2B5EF4-FFF2-40B4-BE49-F238E27FC236}">
                      <a16:creationId xmlns:a16="http://schemas.microsoft.com/office/drawing/2014/main" id="{5D6B6FC2-19A9-948C-D234-B1EC198E83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2" name="Freeform 286">
                  <a:extLst>
                    <a:ext uri="{FF2B5EF4-FFF2-40B4-BE49-F238E27FC236}">
                      <a16:creationId xmlns:a16="http://schemas.microsoft.com/office/drawing/2014/main" id="{96B78980-3285-4823-B168-221B456B66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63" name="Freeform 287">
                  <a:extLst>
                    <a:ext uri="{FF2B5EF4-FFF2-40B4-BE49-F238E27FC236}">
                      <a16:creationId xmlns:a16="http://schemas.microsoft.com/office/drawing/2014/main" id="{662C5B0E-C8E5-51DA-E7CF-CAD82B9447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47" name="Group 288">
                <a:extLst>
                  <a:ext uri="{FF2B5EF4-FFF2-40B4-BE49-F238E27FC236}">
                    <a16:creationId xmlns:a16="http://schemas.microsoft.com/office/drawing/2014/main" id="{CBEF1C32-AAC7-B09C-E76E-6F425697703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48" name="Freeform 289">
                  <a:extLst>
                    <a:ext uri="{FF2B5EF4-FFF2-40B4-BE49-F238E27FC236}">
                      <a16:creationId xmlns:a16="http://schemas.microsoft.com/office/drawing/2014/main" id="{0D620DCF-46DE-2A31-0CAF-B05B1556DE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9" name="Freeform 290">
                  <a:extLst>
                    <a:ext uri="{FF2B5EF4-FFF2-40B4-BE49-F238E27FC236}">
                      <a16:creationId xmlns:a16="http://schemas.microsoft.com/office/drawing/2014/main" id="{BB7E39D4-CF8E-389A-DD81-259E1BB593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0" name="Freeform 291">
                  <a:extLst>
                    <a:ext uri="{FF2B5EF4-FFF2-40B4-BE49-F238E27FC236}">
                      <a16:creationId xmlns:a16="http://schemas.microsoft.com/office/drawing/2014/main" id="{8466614A-0B42-0BB9-FABE-96D2D31DCD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1" name="Freeform 292">
                  <a:extLst>
                    <a:ext uri="{FF2B5EF4-FFF2-40B4-BE49-F238E27FC236}">
                      <a16:creationId xmlns:a16="http://schemas.microsoft.com/office/drawing/2014/main" id="{5664C452-566E-33B1-9132-231DB6DA064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2" name="Freeform 293">
                  <a:extLst>
                    <a:ext uri="{FF2B5EF4-FFF2-40B4-BE49-F238E27FC236}">
                      <a16:creationId xmlns:a16="http://schemas.microsoft.com/office/drawing/2014/main" id="{A72013B8-D778-977D-C1A0-E998E24A8F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3" name="Freeform 294">
                  <a:extLst>
                    <a:ext uri="{FF2B5EF4-FFF2-40B4-BE49-F238E27FC236}">
                      <a16:creationId xmlns:a16="http://schemas.microsoft.com/office/drawing/2014/main" id="{0149E7D4-E83A-B48B-9444-6F6624A05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4" name="Freeform 295">
                  <a:extLst>
                    <a:ext uri="{FF2B5EF4-FFF2-40B4-BE49-F238E27FC236}">
                      <a16:creationId xmlns:a16="http://schemas.microsoft.com/office/drawing/2014/main" id="{7AF05678-1F9C-EE0C-4BB7-2042F74D6F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55" name="Freeform 296">
                  <a:extLst>
                    <a:ext uri="{FF2B5EF4-FFF2-40B4-BE49-F238E27FC236}">
                      <a16:creationId xmlns:a16="http://schemas.microsoft.com/office/drawing/2014/main" id="{3E55BD96-0669-C93C-2AC6-B96451A051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45" name="WordArt 297">
              <a:extLst>
                <a:ext uri="{FF2B5EF4-FFF2-40B4-BE49-F238E27FC236}">
                  <a16:creationId xmlns:a16="http://schemas.microsoft.com/office/drawing/2014/main" id="{5197E6D6-F9D5-2C81-05CB-A8AA96CCB93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2784" name="Group 298">
            <a:extLst>
              <a:ext uri="{FF2B5EF4-FFF2-40B4-BE49-F238E27FC236}">
                <a16:creationId xmlns:a16="http://schemas.microsoft.com/office/drawing/2014/main" id="{256A04BE-12EE-CDF3-0CD2-14584F1AC8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6963" y="5584826"/>
            <a:ext cx="552450" cy="460375"/>
            <a:chOff x="144" y="3264"/>
            <a:chExt cx="288" cy="240"/>
          </a:xfrm>
        </p:grpSpPr>
        <p:sp>
          <p:nvSpPr>
            <p:cNvPr id="32841" name="Rectangle 299">
              <a:extLst>
                <a:ext uri="{FF2B5EF4-FFF2-40B4-BE49-F238E27FC236}">
                  <a16:creationId xmlns:a16="http://schemas.microsoft.com/office/drawing/2014/main" id="{D10944A0-FF95-7F7F-4E7A-BB52889165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2842" name="Rectangle 300">
              <a:extLst>
                <a:ext uri="{FF2B5EF4-FFF2-40B4-BE49-F238E27FC236}">
                  <a16:creationId xmlns:a16="http://schemas.microsoft.com/office/drawing/2014/main" id="{3A2CBD8E-3962-385D-9A0C-14609E4B98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2785" name="Group 314">
            <a:extLst>
              <a:ext uri="{FF2B5EF4-FFF2-40B4-BE49-F238E27FC236}">
                <a16:creationId xmlns:a16="http://schemas.microsoft.com/office/drawing/2014/main" id="{1CD17FD1-E2CE-26D9-83CD-9953B08F8E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82925" y="4576763"/>
            <a:ext cx="738188" cy="404812"/>
            <a:chOff x="816" y="2496"/>
            <a:chExt cx="384" cy="211"/>
          </a:xfrm>
        </p:grpSpPr>
        <p:sp>
          <p:nvSpPr>
            <p:cNvPr id="32820" name="AutoShape 315">
              <a:extLst>
                <a:ext uri="{FF2B5EF4-FFF2-40B4-BE49-F238E27FC236}">
                  <a16:creationId xmlns:a16="http://schemas.microsoft.com/office/drawing/2014/main" id="{8EDEF14A-16E8-547B-0180-49A3F81511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21" name="Group 316">
              <a:extLst>
                <a:ext uri="{FF2B5EF4-FFF2-40B4-BE49-F238E27FC236}">
                  <a16:creationId xmlns:a16="http://schemas.microsoft.com/office/drawing/2014/main" id="{D6B0FB6D-ED85-8AF0-4340-1DD51EB30A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2823" name="Group 317">
                <a:extLst>
                  <a:ext uri="{FF2B5EF4-FFF2-40B4-BE49-F238E27FC236}">
                    <a16:creationId xmlns:a16="http://schemas.microsoft.com/office/drawing/2014/main" id="{62C67E39-AEF3-2F8D-27E4-2BA11CA9946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2833" name="Freeform 318">
                  <a:extLst>
                    <a:ext uri="{FF2B5EF4-FFF2-40B4-BE49-F238E27FC236}">
                      <a16:creationId xmlns:a16="http://schemas.microsoft.com/office/drawing/2014/main" id="{7A486D6B-DA3B-ED2D-411D-B6B99C40F5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4" name="Freeform 319">
                  <a:extLst>
                    <a:ext uri="{FF2B5EF4-FFF2-40B4-BE49-F238E27FC236}">
                      <a16:creationId xmlns:a16="http://schemas.microsoft.com/office/drawing/2014/main" id="{A16C621A-370D-8235-6908-FF3CF12324E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5" name="Freeform 320">
                  <a:extLst>
                    <a:ext uri="{FF2B5EF4-FFF2-40B4-BE49-F238E27FC236}">
                      <a16:creationId xmlns:a16="http://schemas.microsoft.com/office/drawing/2014/main" id="{D397F5D2-0979-4DC4-F746-1ABC52AB51D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6" name="Freeform 321">
                  <a:extLst>
                    <a:ext uri="{FF2B5EF4-FFF2-40B4-BE49-F238E27FC236}">
                      <a16:creationId xmlns:a16="http://schemas.microsoft.com/office/drawing/2014/main" id="{FF2DCFAC-02D1-2533-F3D4-099174BF45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7" name="Freeform 322">
                  <a:extLst>
                    <a:ext uri="{FF2B5EF4-FFF2-40B4-BE49-F238E27FC236}">
                      <a16:creationId xmlns:a16="http://schemas.microsoft.com/office/drawing/2014/main" id="{AB56AF98-6DB4-7D08-EC40-185DB8B36D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8" name="Freeform 323">
                  <a:extLst>
                    <a:ext uri="{FF2B5EF4-FFF2-40B4-BE49-F238E27FC236}">
                      <a16:creationId xmlns:a16="http://schemas.microsoft.com/office/drawing/2014/main" id="{7390B340-EF9D-2955-FBF0-C2D3E2D69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9" name="Freeform 324">
                  <a:extLst>
                    <a:ext uri="{FF2B5EF4-FFF2-40B4-BE49-F238E27FC236}">
                      <a16:creationId xmlns:a16="http://schemas.microsoft.com/office/drawing/2014/main" id="{022C315C-9F05-B216-81D5-FCFD09C0AB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40" name="Freeform 325">
                  <a:extLst>
                    <a:ext uri="{FF2B5EF4-FFF2-40B4-BE49-F238E27FC236}">
                      <a16:creationId xmlns:a16="http://schemas.microsoft.com/office/drawing/2014/main" id="{77FB98B9-2589-321B-435C-C2B3E4678B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2824" name="Group 326">
                <a:extLst>
                  <a:ext uri="{FF2B5EF4-FFF2-40B4-BE49-F238E27FC236}">
                    <a16:creationId xmlns:a16="http://schemas.microsoft.com/office/drawing/2014/main" id="{AAAA9CFA-C8BE-93F5-49CB-E4E1BF48E0D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2825" name="Freeform 327">
                  <a:extLst>
                    <a:ext uri="{FF2B5EF4-FFF2-40B4-BE49-F238E27FC236}">
                      <a16:creationId xmlns:a16="http://schemas.microsoft.com/office/drawing/2014/main" id="{0470D943-EA6B-1854-9AFE-D987A32A3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6" name="Freeform 328">
                  <a:extLst>
                    <a:ext uri="{FF2B5EF4-FFF2-40B4-BE49-F238E27FC236}">
                      <a16:creationId xmlns:a16="http://schemas.microsoft.com/office/drawing/2014/main" id="{0FC1C60D-5135-B457-6BED-5E1EC1189D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7" name="Freeform 329">
                  <a:extLst>
                    <a:ext uri="{FF2B5EF4-FFF2-40B4-BE49-F238E27FC236}">
                      <a16:creationId xmlns:a16="http://schemas.microsoft.com/office/drawing/2014/main" id="{0836ED9C-33B4-413C-2860-CF7307CADB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8" name="Freeform 330">
                  <a:extLst>
                    <a:ext uri="{FF2B5EF4-FFF2-40B4-BE49-F238E27FC236}">
                      <a16:creationId xmlns:a16="http://schemas.microsoft.com/office/drawing/2014/main" id="{610F3D64-7121-0581-890E-5B74AF8C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29" name="Freeform 331">
                  <a:extLst>
                    <a:ext uri="{FF2B5EF4-FFF2-40B4-BE49-F238E27FC236}">
                      <a16:creationId xmlns:a16="http://schemas.microsoft.com/office/drawing/2014/main" id="{D3D5D1DB-6859-8906-60A1-AB8BA2855F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0" name="Freeform 332">
                  <a:extLst>
                    <a:ext uri="{FF2B5EF4-FFF2-40B4-BE49-F238E27FC236}">
                      <a16:creationId xmlns:a16="http://schemas.microsoft.com/office/drawing/2014/main" id="{BD6B879D-79C0-8351-14FD-A5543F2163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1" name="Freeform 333">
                  <a:extLst>
                    <a:ext uri="{FF2B5EF4-FFF2-40B4-BE49-F238E27FC236}">
                      <a16:creationId xmlns:a16="http://schemas.microsoft.com/office/drawing/2014/main" id="{DE8D3F5C-00AF-3F2E-763C-8D9C786438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2832" name="Freeform 334">
                  <a:extLst>
                    <a:ext uri="{FF2B5EF4-FFF2-40B4-BE49-F238E27FC236}">
                      <a16:creationId xmlns:a16="http://schemas.microsoft.com/office/drawing/2014/main" id="{E3794592-0A47-955F-CC45-40C902B7E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2822" name="WordArt 335">
              <a:extLst>
                <a:ext uri="{FF2B5EF4-FFF2-40B4-BE49-F238E27FC236}">
                  <a16:creationId xmlns:a16="http://schemas.microsoft.com/office/drawing/2014/main" id="{907DD48B-E5D5-6F74-D077-0F3FB40429F1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2786" name="Line 374">
            <a:extLst>
              <a:ext uri="{FF2B5EF4-FFF2-40B4-BE49-F238E27FC236}">
                <a16:creationId xmlns:a16="http://schemas.microsoft.com/office/drawing/2014/main" id="{AD7A07E5-669D-A27C-A1FE-0C5FDE9E06AF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595813" y="472122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2787" name="Oval 375">
            <a:extLst>
              <a:ext uri="{FF2B5EF4-FFF2-40B4-BE49-F238E27FC236}">
                <a16:creationId xmlns:a16="http://schemas.microsoft.com/office/drawing/2014/main" id="{2AC5C950-3964-3A35-E7E5-5C7AF5BCE9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43413" y="53689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2788" name="AutoShape 376">
            <a:extLst>
              <a:ext uri="{FF2B5EF4-FFF2-40B4-BE49-F238E27FC236}">
                <a16:creationId xmlns:a16="http://schemas.microsoft.com/office/drawing/2014/main" id="{0E0CB393-39DD-A04D-F80D-6199BEF6E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94189" y="452278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2789" name="AutoShape 380">
            <a:extLst>
              <a:ext uri="{FF2B5EF4-FFF2-40B4-BE49-F238E27FC236}">
                <a16:creationId xmlns:a16="http://schemas.microsoft.com/office/drawing/2014/main" id="{CE21B17D-9B4C-2525-91DB-5194A9259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20001" y="54006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32790" name="Group 411">
            <a:extLst>
              <a:ext uri="{FF2B5EF4-FFF2-40B4-BE49-F238E27FC236}">
                <a16:creationId xmlns:a16="http://schemas.microsoft.com/office/drawing/2014/main" id="{A522076D-18F6-53FC-616A-D21B358C8A8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30625" y="5026026"/>
            <a:ext cx="552450" cy="460375"/>
            <a:chOff x="144" y="3264"/>
            <a:chExt cx="288" cy="240"/>
          </a:xfrm>
        </p:grpSpPr>
        <p:sp>
          <p:nvSpPr>
            <p:cNvPr id="32818" name="Rectangle 412">
              <a:extLst>
                <a:ext uri="{FF2B5EF4-FFF2-40B4-BE49-F238E27FC236}">
                  <a16:creationId xmlns:a16="http://schemas.microsoft.com/office/drawing/2014/main" id="{2925C66D-6BE9-E0CD-477A-F4DFBEF53D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2819" name="Rectangle 413">
              <a:extLst>
                <a:ext uri="{FF2B5EF4-FFF2-40B4-BE49-F238E27FC236}">
                  <a16:creationId xmlns:a16="http://schemas.microsoft.com/office/drawing/2014/main" id="{C5D0585C-4B5C-67FC-239A-4FF4777798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2791" name="AutoShape 219">
            <a:extLst>
              <a:ext uri="{FF2B5EF4-FFF2-40B4-BE49-F238E27FC236}">
                <a16:creationId xmlns:a16="http://schemas.microsoft.com/office/drawing/2014/main" id="{8849D9FC-712A-97F7-2554-2D2966CC9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378" y="1052513"/>
            <a:ext cx="3671094" cy="442674"/>
          </a:xfrm>
          <a:prstGeom prst="wedgeRoundRectCallout">
            <a:avLst>
              <a:gd name="adj1" fmla="val -74611"/>
              <a:gd name="adj2" fmla="val 41176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000">
                <a:latin typeface="Times New Roman" panose="02020603050405020304" pitchFamily="18" charset="0"/>
              </a:rPr>
              <a:t>towards any unknown destination</a:t>
            </a:r>
          </a:p>
        </p:txBody>
      </p:sp>
      <p:sp>
        <p:nvSpPr>
          <p:cNvPr id="32792" name="Rectangle 484">
            <a:extLst>
              <a:ext uri="{FF2B5EF4-FFF2-40B4-BE49-F238E27FC236}">
                <a16:creationId xmlns:a16="http://schemas.microsoft.com/office/drawing/2014/main" id="{FD02D1B2-87D7-2775-7F2E-1CE6D114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268413"/>
            <a:ext cx="8953500" cy="2881312"/>
          </a:xfrm>
          <a:prstGeom prst="rect">
            <a:avLst/>
          </a:prstGeom>
          <a:solidFill>
            <a:schemeClr val="bg1"/>
          </a:solidFill>
          <a:ln w="38100">
            <a:solidFill>
              <a:srgbClr val="0095B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it-IT" altLang="it-IT" sz="2400"/>
          </a:p>
        </p:txBody>
      </p:sp>
      <p:sp>
        <p:nvSpPr>
          <p:cNvPr id="32793" name="Text Box 485">
            <a:extLst>
              <a:ext uri="{FF2B5EF4-FFF2-40B4-BE49-F238E27FC236}">
                <a16:creationId xmlns:a16="http://schemas.microsoft.com/office/drawing/2014/main" id="{FA4C7512-A000-787B-37C0-5B85385E9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1268413"/>
            <a:ext cx="8942388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108000" rIns="72000" bIns="36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r1:~# ping 193.204.161.1</a:t>
            </a: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PING 193.204.161.1 (193.204.161.1) 56(84) bytes of data.</a:t>
            </a: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From 100.2.0.2 icmp_seq=1 Destination Net Unreachable</a:t>
            </a: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From 100.2.0.2 icmp_seq=2 Destination Net Unreachable</a:t>
            </a:r>
          </a:p>
          <a:p>
            <a:pPr eaLnBrk="1" hangingPunct="1"/>
            <a:endParaRPr lang="en-US" altLang="it-IT" b="1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--- 193.204.161.1 ping statistics ---</a:t>
            </a: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2 packets transmitted, 0 received, +2 errors, 100% packet loss, time 999ms</a:t>
            </a:r>
          </a:p>
          <a:p>
            <a:pPr eaLnBrk="1" hangingPunct="1"/>
            <a:endParaRPr lang="en-US" altLang="it-IT" b="1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it-IT" b="1">
                <a:latin typeface="Lucida Console" panose="020B0609040504020204" pitchFamily="49" charset="0"/>
              </a:rPr>
              <a:t>r1:~# </a:t>
            </a:r>
            <a:r>
              <a:rPr lang="it-IT" altLang="it-IT" b="1"/>
              <a:t>█</a:t>
            </a:r>
          </a:p>
        </p:txBody>
      </p:sp>
      <p:sp>
        <p:nvSpPr>
          <p:cNvPr id="32794" name="AutoShape 486">
            <a:extLst>
              <a:ext uri="{FF2B5EF4-FFF2-40B4-BE49-F238E27FC236}">
                <a16:creationId xmlns:a16="http://schemas.microsoft.com/office/drawing/2014/main" id="{2303E9F3-E399-122A-A619-FED5FF395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775" y="981076"/>
            <a:ext cx="8953500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2795" name="Group 487">
            <a:extLst>
              <a:ext uri="{FF2B5EF4-FFF2-40B4-BE49-F238E27FC236}">
                <a16:creationId xmlns:a16="http://schemas.microsoft.com/office/drawing/2014/main" id="{1EA55278-1698-1195-38BD-C7A128C1E7C3}"/>
              </a:ext>
            </a:extLst>
          </p:cNvPr>
          <p:cNvGrpSpPr>
            <a:grpSpLocks/>
          </p:cNvGrpSpPr>
          <p:nvPr/>
        </p:nvGrpSpPr>
        <p:grpSpPr bwMode="auto">
          <a:xfrm>
            <a:off x="1736725" y="1052514"/>
            <a:ext cx="223838" cy="225425"/>
            <a:chOff x="2440" y="2568"/>
            <a:chExt cx="151" cy="152"/>
          </a:xfrm>
        </p:grpSpPr>
        <p:sp>
          <p:nvSpPr>
            <p:cNvPr id="32815" name="Oval 488">
              <a:extLst>
                <a:ext uri="{FF2B5EF4-FFF2-40B4-BE49-F238E27FC236}">
                  <a16:creationId xmlns:a16="http://schemas.microsoft.com/office/drawing/2014/main" id="{85949448-7376-D28B-6462-5C0F476B3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16" name="Oval 489">
              <a:extLst>
                <a:ext uri="{FF2B5EF4-FFF2-40B4-BE49-F238E27FC236}">
                  <a16:creationId xmlns:a16="http://schemas.microsoft.com/office/drawing/2014/main" id="{724B37E9-5C1D-5A43-C9B5-033E97A0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17" name="AutoShape 490">
              <a:extLst>
                <a:ext uri="{FF2B5EF4-FFF2-40B4-BE49-F238E27FC236}">
                  <a16:creationId xmlns:a16="http://schemas.microsoft.com/office/drawing/2014/main" id="{B2D2B13C-B596-4A21-1BAA-9A427926847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2796" name="Group 491">
            <a:extLst>
              <a:ext uri="{FF2B5EF4-FFF2-40B4-BE49-F238E27FC236}">
                <a16:creationId xmlns:a16="http://schemas.microsoft.com/office/drawing/2014/main" id="{F6F45664-247F-7323-125D-A72CEEAF7259}"/>
              </a:ext>
            </a:extLst>
          </p:cNvPr>
          <p:cNvGrpSpPr>
            <a:grpSpLocks/>
          </p:cNvGrpSpPr>
          <p:nvPr/>
        </p:nvGrpSpPr>
        <p:grpSpPr bwMode="auto">
          <a:xfrm>
            <a:off x="9707564" y="1054101"/>
            <a:ext cx="217487" cy="225425"/>
            <a:chOff x="3359" y="2621"/>
            <a:chExt cx="138" cy="145"/>
          </a:xfrm>
        </p:grpSpPr>
        <p:sp>
          <p:nvSpPr>
            <p:cNvPr id="32812" name="Rectangle 492">
              <a:extLst>
                <a:ext uri="{FF2B5EF4-FFF2-40B4-BE49-F238E27FC236}">
                  <a16:creationId xmlns:a16="http://schemas.microsoft.com/office/drawing/2014/main" id="{5D2ACF33-881B-9E31-3483-B1AA3059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13" name="Rectangle 493">
              <a:extLst>
                <a:ext uri="{FF2B5EF4-FFF2-40B4-BE49-F238E27FC236}">
                  <a16:creationId xmlns:a16="http://schemas.microsoft.com/office/drawing/2014/main" id="{DE5D29C3-180D-5598-51AE-4EEE0472C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14" name="Line 494">
              <a:extLst>
                <a:ext uri="{FF2B5EF4-FFF2-40B4-BE49-F238E27FC236}">
                  <a16:creationId xmlns:a16="http://schemas.microsoft.com/office/drawing/2014/main" id="{80B8E6A7-8FDE-932B-BBBB-1331C6C78E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2797" name="Group 495">
            <a:extLst>
              <a:ext uri="{FF2B5EF4-FFF2-40B4-BE49-F238E27FC236}">
                <a16:creationId xmlns:a16="http://schemas.microsoft.com/office/drawing/2014/main" id="{AEA38160-0D18-A873-39E3-2C5BC8B5204E}"/>
              </a:ext>
            </a:extLst>
          </p:cNvPr>
          <p:cNvGrpSpPr>
            <a:grpSpLocks/>
          </p:cNvGrpSpPr>
          <p:nvPr/>
        </p:nvGrpSpPr>
        <p:grpSpPr bwMode="auto">
          <a:xfrm>
            <a:off x="10213976" y="1054101"/>
            <a:ext cx="214313" cy="225425"/>
            <a:chOff x="3359" y="2621"/>
            <a:chExt cx="138" cy="145"/>
          </a:xfrm>
        </p:grpSpPr>
        <p:sp>
          <p:nvSpPr>
            <p:cNvPr id="32807" name="Rectangle 496">
              <a:extLst>
                <a:ext uri="{FF2B5EF4-FFF2-40B4-BE49-F238E27FC236}">
                  <a16:creationId xmlns:a16="http://schemas.microsoft.com/office/drawing/2014/main" id="{2B34481C-A4A5-730B-AF07-0BF6F3F2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08" name="Rectangle 497">
              <a:extLst>
                <a:ext uri="{FF2B5EF4-FFF2-40B4-BE49-F238E27FC236}">
                  <a16:creationId xmlns:a16="http://schemas.microsoft.com/office/drawing/2014/main" id="{3B0340BA-73D5-F58C-3002-BD1B5F3A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09" name="Group 498">
              <a:extLst>
                <a:ext uri="{FF2B5EF4-FFF2-40B4-BE49-F238E27FC236}">
                  <a16:creationId xmlns:a16="http://schemas.microsoft.com/office/drawing/2014/main" id="{B47605B9-6FA4-3DA3-B154-CAAB24DE9D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2810" name="Line 499">
                <a:extLst>
                  <a:ext uri="{FF2B5EF4-FFF2-40B4-BE49-F238E27FC236}">
                    <a16:creationId xmlns:a16="http://schemas.microsoft.com/office/drawing/2014/main" id="{4D86710B-453D-E634-114E-28CE77C04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11" name="Line 500">
                <a:extLst>
                  <a:ext uri="{FF2B5EF4-FFF2-40B4-BE49-F238E27FC236}">
                    <a16:creationId xmlns:a16="http://schemas.microsoft.com/office/drawing/2014/main" id="{14A1C1D3-AA96-2372-6296-E9149FAA1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2798" name="Group 501">
            <a:extLst>
              <a:ext uri="{FF2B5EF4-FFF2-40B4-BE49-F238E27FC236}">
                <a16:creationId xmlns:a16="http://schemas.microsoft.com/office/drawing/2014/main" id="{64086EB4-AF59-B84C-EDE6-A947EEC87828}"/>
              </a:ext>
            </a:extLst>
          </p:cNvPr>
          <p:cNvGrpSpPr>
            <a:grpSpLocks/>
          </p:cNvGrpSpPr>
          <p:nvPr/>
        </p:nvGrpSpPr>
        <p:grpSpPr bwMode="auto">
          <a:xfrm>
            <a:off x="9961564" y="1052514"/>
            <a:ext cx="212725" cy="219075"/>
            <a:chOff x="3936" y="2011"/>
            <a:chExt cx="109" cy="112"/>
          </a:xfrm>
        </p:grpSpPr>
        <p:sp>
          <p:nvSpPr>
            <p:cNvPr id="32802" name="Rectangle 502">
              <a:extLst>
                <a:ext uri="{FF2B5EF4-FFF2-40B4-BE49-F238E27FC236}">
                  <a16:creationId xmlns:a16="http://schemas.microsoft.com/office/drawing/2014/main" id="{82B8F3D6-7671-726E-FC22-415C268AD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2803" name="Rectangle 503">
              <a:extLst>
                <a:ext uri="{FF2B5EF4-FFF2-40B4-BE49-F238E27FC236}">
                  <a16:creationId xmlns:a16="http://schemas.microsoft.com/office/drawing/2014/main" id="{5B2D8442-D393-256E-768B-D607A3F06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2804" name="Group 504">
              <a:extLst>
                <a:ext uri="{FF2B5EF4-FFF2-40B4-BE49-F238E27FC236}">
                  <a16:creationId xmlns:a16="http://schemas.microsoft.com/office/drawing/2014/main" id="{0B8693EF-81D7-4B84-D4E2-77477CB5A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2805" name="Line 505">
                <a:extLst>
                  <a:ext uri="{FF2B5EF4-FFF2-40B4-BE49-F238E27FC236}">
                    <a16:creationId xmlns:a16="http://schemas.microsoft.com/office/drawing/2014/main" id="{52C36F16-95EC-1353-9CD8-3C314D953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806" name="AutoShape 506">
                <a:extLst>
                  <a:ext uri="{FF2B5EF4-FFF2-40B4-BE49-F238E27FC236}">
                    <a16:creationId xmlns:a16="http://schemas.microsoft.com/office/drawing/2014/main" id="{6BAA6913-9E2F-F3B5-6423-6D4C1DDEF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2799" name="Text Box 507">
            <a:extLst>
              <a:ext uri="{FF2B5EF4-FFF2-40B4-BE49-F238E27FC236}">
                <a16:creationId xmlns:a16="http://schemas.microsoft.com/office/drawing/2014/main" id="{B806C38E-B531-1515-05D1-F6DC6E8CE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2164" y="98107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32800" name="AutoShape 510">
            <a:extLst>
              <a:ext uri="{FF2B5EF4-FFF2-40B4-BE49-F238E27FC236}">
                <a16:creationId xmlns:a16="http://schemas.microsoft.com/office/drawing/2014/main" id="{DE3B3D00-0C6A-83DC-5B38-EE7B48A80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981076"/>
            <a:ext cx="5457825" cy="504825"/>
          </a:xfrm>
          <a:prstGeom prst="wedgeRoundRectCallout">
            <a:avLst>
              <a:gd name="adj1" fmla="val -58579"/>
              <a:gd name="adj2" fmla="val 5031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it-IT" altLang="it-IT" sz="2400">
                <a:latin typeface="Tahoma" panose="020B0604030504040204" pitchFamily="34" charset="0"/>
              </a:rPr>
              <a:t>any (even non-existing) destination</a:t>
            </a:r>
          </a:p>
        </p:txBody>
      </p:sp>
      <p:sp>
        <p:nvSpPr>
          <p:cNvPr id="32801" name="Rectangle 511">
            <a:extLst>
              <a:ext uri="{FF2B5EF4-FFF2-40B4-BE49-F238E27FC236}">
                <a16:creationId xmlns:a16="http://schemas.microsoft.com/office/drawing/2014/main" id="{73400846-8FA8-6785-2538-0CF73A60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6453189"/>
            <a:ext cx="17160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984AC9DE-5368-95F2-633E-C2FDE89B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checking connectivity</a:t>
            </a:r>
          </a:p>
        </p:txBody>
      </p:sp>
      <p:sp>
        <p:nvSpPr>
          <p:cNvPr id="33797" name="Rectangle 4">
            <a:extLst>
              <a:ext uri="{FF2B5EF4-FFF2-40B4-BE49-F238E27FC236}">
                <a16:creationId xmlns:a16="http://schemas.microsoft.com/office/drawing/2014/main" id="{74D9330A-584F-D563-045C-E35AB0F76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dirty="0">
                <a:latin typeface="Courier New" panose="02070309020205020404" pitchFamily="49" charset="0"/>
              </a:rPr>
              <a:t>r5</a:t>
            </a:r>
            <a:r>
              <a:rPr lang="it-IT" altLang="it-IT" dirty="0"/>
              <a:t> </a:t>
            </a:r>
            <a:r>
              <a:rPr lang="it-IT" altLang="it-IT" dirty="0" err="1"/>
              <a:t>is</a:t>
            </a:r>
            <a:r>
              <a:rPr lang="it-IT" altLang="it-IT" dirty="0"/>
              <a:t> </a:t>
            </a:r>
            <a:r>
              <a:rPr lang="it-IT" altLang="it-IT" dirty="0" err="1"/>
              <a:t>actually</a:t>
            </a:r>
            <a:r>
              <a:rPr lang="it-IT" altLang="it-IT" dirty="0"/>
              <a:t> </a:t>
            </a:r>
            <a:r>
              <a:rPr lang="it-IT" altLang="it-IT" dirty="0" err="1"/>
              <a:t>receiving</a:t>
            </a:r>
            <a:r>
              <a:rPr lang="it-IT" altLang="it-IT" dirty="0"/>
              <a:t> </a:t>
            </a:r>
            <a:r>
              <a:rPr lang="it-IT" altLang="it-IT" dirty="0" err="1"/>
              <a:t>echo</a:t>
            </a:r>
            <a:r>
              <a:rPr lang="it-IT" altLang="it-IT" dirty="0"/>
              <a:t> </a:t>
            </a:r>
            <a:r>
              <a:rPr lang="it-IT" altLang="it-IT" dirty="0" err="1"/>
              <a:t>request</a:t>
            </a:r>
            <a:r>
              <a:rPr lang="it-IT" altLang="it-IT" dirty="0"/>
              <a:t> </a:t>
            </a:r>
            <a:r>
              <a:rPr lang="it-IT" altLang="it-IT" dirty="0" err="1"/>
              <a:t>packets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8FB1ECC-9886-6B72-67CF-7D0A0F0929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F295726-5482-760E-A117-AAE848D0C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30" name="Segnaposto piè di pagina 4">
            <a:extLst>
              <a:ext uri="{FF2B5EF4-FFF2-40B4-BE49-F238E27FC236}">
                <a16:creationId xmlns:a16="http://schemas.microsoft.com/office/drawing/2014/main" id="{2F905936-47B6-43AA-B572-2D4E0436A6F5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grpSp>
        <p:nvGrpSpPr>
          <p:cNvPr id="33798" name="Group 30">
            <a:extLst>
              <a:ext uri="{FF2B5EF4-FFF2-40B4-BE49-F238E27FC236}">
                <a16:creationId xmlns:a16="http://schemas.microsoft.com/office/drawing/2014/main" id="{DFA731A8-EA23-E81C-F633-09A2648E9FCB}"/>
              </a:ext>
            </a:extLst>
          </p:cNvPr>
          <p:cNvGrpSpPr>
            <a:grpSpLocks/>
          </p:cNvGrpSpPr>
          <p:nvPr/>
        </p:nvGrpSpPr>
        <p:grpSpPr bwMode="auto">
          <a:xfrm>
            <a:off x="1289051" y="2203451"/>
            <a:ext cx="9636125" cy="4105275"/>
            <a:chOff x="315" y="1162"/>
            <a:chExt cx="5613" cy="2631"/>
          </a:xfrm>
        </p:grpSpPr>
        <p:sp>
          <p:nvSpPr>
            <p:cNvPr id="33821" name="Rectangle 31">
              <a:extLst>
                <a:ext uri="{FF2B5EF4-FFF2-40B4-BE49-F238E27FC236}">
                  <a16:creationId xmlns:a16="http://schemas.microsoft.com/office/drawing/2014/main" id="{1E884EC1-4CB1-FB49-9B2C-19451C163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3822" name="Text Box 32">
              <a:extLst>
                <a:ext uri="{FF2B5EF4-FFF2-40B4-BE49-F238E27FC236}">
                  <a16:creationId xmlns:a16="http://schemas.microsoft.com/office/drawing/2014/main" id="{2F50FDB4-7197-A86C-64A2-94AE168C28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r5:~# tcpdump -i eth0 -n -s 1518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tcpdump: verbose output suppressed, use -v or -vv for full protocol decode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listening on eth0, link-type EN10MB (Ethernet), capture size 1518 bytes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11:38:43.822503 arp who-has 100.2.0.2 tell 100.2.0.1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11:38:43.824221 arp reply 100.2.0.2 is-at fe:fd:64:02:00:02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11:38:43.825890 IP 100.1.0.13 &gt; 193.204.161.1: icmp 64: echo request seq 1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11:38:43.827139 IP 100.2.0.2 &gt; 100.1.0.13: icmp 92: net 193.204.161.1 unreachable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11:38:44.841566 IP 100.1.0.13 &gt; 193.204.161.1: icmp 64: echo request seq 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11:38:44.841651 IP 100.2.0.2 &gt; 100.1.0.13: icmp 92: net 193.204.161.1 unreachable</a:t>
              </a:r>
            </a:p>
            <a:p>
              <a:pPr eaLnBrk="1" hangingPunct="1"/>
              <a:endParaRPr lang="en-US" altLang="it-IT" sz="1600" b="1">
                <a:latin typeface="Lucida Console" panose="020B0609040504020204" pitchFamily="49" charset="0"/>
              </a:endParaRP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6 packets captured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6 packets received by filter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0 packets dropped by kernel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r5:~#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33799" name="AutoShape 33">
            <a:extLst>
              <a:ext uri="{FF2B5EF4-FFF2-40B4-BE49-F238E27FC236}">
                <a16:creationId xmlns:a16="http://schemas.microsoft.com/office/drawing/2014/main" id="{169A76D0-75BA-59E3-E386-D63FA77E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9" y="1916114"/>
            <a:ext cx="96472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3800" name="Group 34">
            <a:extLst>
              <a:ext uri="{FF2B5EF4-FFF2-40B4-BE49-F238E27FC236}">
                <a16:creationId xmlns:a16="http://schemas.microsoft.com/office/drawing/2014/main" id="{BD9F3522-1226-F381-5413-984FEF4758BE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1987551"/>
            <a:ext cx="223838" cy="225425"/>
            <a:chOff x="2440" y="2568"/>
            <a:chExt cx="151" cy="152"/>
          </a:xfrm>
        </p:grpSpPr>
        <p:sp>
          <p:nvSpPr>
            <p:cNvPr id="33818" name="Oval 35">
              <a:extLst>
                <a:ext uri="{FF2B5EF4-FFF2-40B4-BE49-F238E27FC236}">
                  <a16:creationId xmlns:a16="http://schemas.microsoft.com/office/drawing/2014/main" id="{BE91ED5A-8520-67D8-19C4-EEC92B48D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19" name="Oval 36">
              <a:extLst>
                <a:ext uri="{FF2B5EF4-FFF2-40B4-BE49-F238E27FC236}">
                  <a16:creationId xmlns:a16="http://schemas.microsoft.com/office/drawing/2014/main" id="{A413717E-D0CD-86CC-5AE4-292E7E31C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20" name="AutoShape 37">
              <a:extLst>
                <a:ext uri="{FF2B5EF4-FFF2-40B4-BE49-F238E27FC236}">
                  <a16:creationId xmlns:a16="http://schemas.microsoft.com/office/drawing/2014/main" id="{CCDFDD02-4ABC-AC75-25CC-B7A1A621182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3801" name="Group 38">
            <a:extLst>
              <a:ext uri="{FF2B5EF4-FFF2-40B4-BE49-F238E27FC236}">
                <a16:creationId xmlns:a16="http://schemas.microsoft.com/office/drawing/2014/main" id="{DE7650BD-863A-5A3F-7ED6-67432972151A}"/>
              </a:ext>
            </a:extLst>
          </p:cNvPr>
          <p:cNvGrpSpPr>
            <a:grpSpLocks/>
          </p:cNvGrpSpPr>
          <p:nvPr/>
        </p:nvGrpSpPr>
        <p:grpSpPr bwMode="auto">
          <a:xfrm>
            <a:off x="10059988" y="1989139"/>
            <a:ext cx="215900" cy="225425"/>
            <a:chOff x="3359" y="2621"/>
            <a:chExt cx="138" cy="145"/>
          </a:xfrm>
        </p:grpSpPr>
        <p:sp>
          <p:nvSpPr>
            <p:cNvPr id="33815" name="Rectangle 39">
              <a:extLst>
                <a:ext uri="{FF2B5EF4-FFF2-40B4-BE49-F238E27FC236}">
                  <a16:creationId xmlns:a16="http://schemas.microsoft.com/office/drawing/2014/main" id="{2DB3A426-5941-F89F-070D-E9CDA6BF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16" name="Rectangle 40">
              <a:extLst>
                <a:ext uri="{FF2B5EF4-FFF2-40B4-BE49-F238E27FC236}">
                  <a16:creationId xmlns:a16="http://schemas.microsoft.com/office/drawing/2014/main" id="{E1AFFDDA-2655-EEB2-3AD3-ABBE54527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17" name="Line 41">
              <a:extLst>
                <a:ext uri="{FF2B5EF4-FFF2-40B4-BE49-F238E27FC236}">
                  <a16:creationId xmlns:a16="http://schemas.microsoft.com/office/drawing/2014/main" id="{6B81637C-6AA8-5229-2C32-6AD33C6B7E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3802" name="Group 42">
            <a:extLst>
              <a:ext uri="{FF2B5EF4-FFF2-40B4-BE49-F238E27FC236}">
                <a16:creationId xmlns:a16="http://schemas.microsoft.com/office/drawing/2014/main" id="{281CFBF8-A074-C8B8-2D1B-136653EDFA39}"/>
              </a:ext>
            </a:extLst>
          </p:cNvPr>
          <p:cNvGrpSpPr>
            <a:grpSpLocks/>
          </p:cNvGrpSpPr>
          <p:nvPr/>
        </p:nvGrpSpPr>
        <p:grpSpPr bwMode="auto">
          <a:xfrm>
            <a:off x="10564813" y="1989139"/>
            <a:ext cx="215900" cy="225425"/>
            <a:chOff x="3359" y="2621"/>
            <a:chExt cx="138" cy="145"/>
          </a:xfrm>
        </p:grpSpPr>
        <p:sp>
          <p:nvSpPr>
            <p:cNvPr id="33810" name="Rectangle 43">
              <a:extLst>
                <a:ext uri="{FF2B5EF4-FFF2-40B4-BE49-F238E27FC236}">
                  <a16:creationId xmlns:a16="http://schemas.microsoft.com/office/drawing/2014/main" id="{9265F0F8-6129-E3B4-6441-B34D22C83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11" name="Rectangle 44">
              <a:extLst>
                <a:ext uri="{FF2B5EF4-FFF2-40B4-BE49-F238E27FC236}">
                  <a16:creationId xmlns:a16="http://schemas.microsoft.com/office/drawing/2014/main" id="{B7D85A2F-D654-2774-BB5D-C2910E03A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3812" name="Group 45">
              <a:extLst>
                <a:ext uri="{FF2B5EF4-FFF2-40B4-BE49-F238E27FC236}">
                  <a16:creationId xmlns:a16="http://schemas.microsoft.com/office/drawing/2014/main" id="{DACF81BB-EF14-D3DB-B9B8-6FA9F0DD6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3813" name="Line 46">
                <a:extLst>
                  <a:ext uri="{FF2B5EF4-FFF2-40B4-BE49-F238E27FC236}">
                    <a16:creationId xmlns:a16="http://schemas.microsoft.com/office/drawing/2014/main" id="{9031D8A0-8D95-BE2A-ED63-5EA8409FE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14" name="Line 47">
                <a:extLst>
                  <a:ext uri="{FF2B5EF4-FFF2-40B4-BE49-F238E27FC236}">
                    <a16:creationId xmlns:a16="http://schemas.microsoft.com/office/drawing/2014/main" id="{5F9CAAA2-763C-CFDD-FD9C-DED9793C1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3803" name="Group 48">
            <a:extLst>
              <a:ext uri="{FF2B5EF4-FFF2-40B4-BE49-F238E27FC236}">
                <a16:creationId xmlns:a16="http://schemas.microsoft.com/office/drawing/2014/main" id="{6DCF90B1-5188-2034-6E8A-CD5FE6FE8FC0}"/>
              </a:ext>
            </a:extLst>
          </p:cNvPr>
          <p:cNvGrpSpPr>
            <a:grpSpLocks/>
          </p:cNvGrpSpPr>
          <p:nvPr/>
        </p:nvGrpSpPr>
        <p:grpSpPr bwMode="auto">
          <a:xfrm>
            <a:off x="10313989" y="1987551"/>
            <a:ext cx="212725" cy="219075"/>
            <a:chOff x="3936" y="2011"/>
            <a:chExt cx="109" cy="112"/>
          </a:xfrm>
        </p:grpSpPr>
        <p:sp>
          <p:nvSpPr>
            <p:cNvPr id="33805" name="Rectangle 49">
              <a:extLst>
                <a:ext uri="{FF2B5EF4-FFF2-40B4-BE49-F238E27FC236}">
                  <a16:creationId xmlns:a16="http://schemas.microsoft.com/office/drawing/2014/main" id="{FB2B7844-06BE-9D76-4BCC-089690B3F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3806" name="Rectangle 50">
              <a:extLst>
                <a:ext uri="{FF2B5EF4-FFF2-40B4-BE49-F238E27FC236}">
                  <a16:creationId xmlns:a16="http://schemas.microsoft.com/office/drawing/2014/main" id="{1840703A-AAA2-FA36-75A0-2524E2BD1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3807" name="Group 51">
              <a:extLst>
                <a:ext uri="{FF2B5EF4-FFF2-40B4-BE49-F238E27FC236}">
                  <a16:creationId xmlns:a16="http://schemas.microsoft.com/office/drawing/2014/main" id="{470A3483-3487-CFA3-E4A2-96387DF1E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3808" name="Line 52">
                <a:extLst>
                  <a:ext uri="{FF2B5EF4-FFF2-40B4-BE49-F238E27FC236}">
                    <a16:creationId xmlns:a16="http://schemas.microsoft.com/office/drawing/2014/main" id="{2A407DC2-4E75-A80F-5E5F-6574FB205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809" name="AutoShape 53">
                <a:extLst>
                  <a:ext uri="{FF2B5EF4-FFF2-40B4-BE49-F238E27FC236}">
                    <a16:creationId xmlns:a16="http://schemas.microsoft.com/office/drawing/2014/main" id="{813A609F-7B2D-F130-2BA6-AC4D73C37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3804" name="Text Box 54">
            <a:extLst>
              <a:ext uri="{FF2B5EF4-FFF2-40B4-BE49-F238E27FC236}">
                <a16:creationId xmlns:a16="http://schemas.microsoft.com/office/drawing/2014/main" id="{7CFF7181-2B1E-7822-D878-9F03B921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1916114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2">
            <a:extLst>
              <a:ext uri="{FF2B5EF4-FFF2-40B4-BE49-F238E27FC236}">
                <a16:creationId xmlns:a16="http://schemas.microsoft.com/office/drawing/2014/main" id="{1EE7E9FA-B311-9059-47FB-891A5014E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2ECD028-3DD3-4B7A-B526-32E95C809E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72633F8-4CB0-B2D1-7311-71BED0645B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60" name="Segnaposto piè di pagina 4">
            <a:extLst>
              <a:ext uri="{FF2B5EF4-FFF2-40B4-BE49-F238E27FC236}">
                <a16:creationId xmlns:a16="http://schemas.microsoft.com/office/drawing/2014/main" id="{02E1306E-5109-444E-B24E-9A1ADD2FFD6E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4820" name="Rectangle 459">
            <a:extLst>
              <a:ext uri="{FF2B5EF4-FFF2-40B4-BE49-F238E27FC236}">
                <a16:creationId xmlns:a16="http://schemas.microsoft.com/office/drawing/2014/main" id="{BAA28B52-3325-DF4D-A285-0B7448280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4" y="6308726"/>
            <a:ext cx="6048375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4822" name="Arc 224">
            <a:extLst>
              <a:ext uri="{FF2B5EF4-FFF2-40B4-BE49-F238E27FC236}">
                <a16:creationId xmlns:a16="http://schemas.microsoft.com/office/drawing/2014/main" id="{CC7873C1-D7B6-8453-7639-1A507745ED26}"/>
              </a:ext>
            </a:extLst>
          </p:cNvPr>
          <p:cNvSpPr>
            <a:spLocks/>
          </p:cNvSpPr>
          <p:nvPr/>
        </p:nvSpPr>
        <p:spPr bwMode="auto">
          <a:xfrm>
            <a:off x="7248525" y="4638160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3" name="Line 225">
            <a:extLst>
              <a:ext uri="{FF2B5EF4-FFF2-40B4-BE49-F238E27FC236}">
                <a16:creationId xmlns:a16="http://schemas.microsoft.com/office/drawing/2014/main" id="{57DF256F-7F74-CF6E-BC68-4652B05E0F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930776"/>
            <a:ext cx="0" cy="1008063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4" name="Arc 226">
            <a:extLst>
              <a:ext uri="{FF2B5EF4-FFF2-40B4-BE49-F238E27FC236}">
                <a16:creationId xmlns:a16="http://schemas.microsoft.com/office/drawing/2014/main" id="{736B2F91-A665-39F5-0B8C-45A1C8A9E774}"/>
              </a:ext>
            </a:extLst>
          </p:cNvPr>
          <p:cNvSpPr>
            <a:spLocks/>
          </p:cNvSpPr>
          <p:nvPr/>
        </p:nvSpPr>
        <p:spPr bwMode="auto">
          <a:xfrm>
            <a:off x="5375276" y="64074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8 h 21600"/>
              <a:gd name="T4" fmla="*/ 0 w 21600"/>
              <a:gd name="T5" fmla="*/ 300038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4825" name="Line 227">
            <a:extLst>
              <a:ext uri="{FF2B5EF4-FFF2-40B4-BE49-F238E27FC236}">
                <a16:creationId xmlns:a16="http://schemas.microsoft.com/office/drawing/2014/main" id="{E7F05A2A-9BCF-D2EF-8566-61CF880A4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930776"/>
            <a:ext cx="1728788" cy="143986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6" name="Line 228">
            <a:extLst>
              <a:ext uri="{FF2B5EF4-FFF2-40B4-BE49-F238E27FC236}">
                <a16:creationId xmlns:a16="http://schemas.microsoft.com/office/drawing/2014/main" id="{BE736D89-DD83-DF90-7CD5-D747A3F77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3059114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7" name="Line 229">
            <a:extLst>
              <a:ext uri="{FF2B5EF4-FFF2-40B4-BE49-F238E27FC236}">
                <a16:creationId xmlns:a16="http://schemas.microsoft.com/office/drawing/2014/main" id="{9A3241A3-A079-3A93-F23F-3ADC3CE026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9" y="3457576"/>
            <a:ext cx="2611437" cy="1001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4828" name="Group 232">
            <a:extLst>
              <a:ext uri="{FF2B5EF4-FFF2-40B4-BE49-F238E27FC236}">
                <a16:creationId xmlns:a16="http://schemas.microsoft.com/office/drawing/2014/main" id="{EB4ECBCC-ADFF-8124-8C81-961A6D9084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3195638"/>
            <a:ext cx="736600" cy="404812"/>
            <a:chOff x="3312" y="2160"/>
            <a:chExt cx="960" cy="528"/>
          </a:xfrm>
        </p:grpSpPr>
        <p:sp>
          <p:nvSpPr>
            <p:cNvPr id="34957" name="AutoShape 233">
              <a:extLst>
                <a:ext uri="{FF2B5EF4-FFF2-40B4-BE49-F238E27FC236}">
                  <a16:creationId xmlns:a16="http://schemas.microsoft.com/office/drawing/2014/main" id="{28D79DCF-23BE-3D40-8BF2-73B8CCCD81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12" y="2160"/>
              <a:ext cx="960" cy="528"/>
            </a:xfrm>
            <a:prstGeom prst="can">
              <a:avLst>
                <a:gd name="adj" fmla="val 50000"/>
              </a:avLst>
            </a:prstGeom>
            <a:solidFill>
              <a:srgbClr val="B2B2B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58" name="Group 234">
              <a:extLst>
                <a:ext uri="{FF2B5EF4-FFF2-40B4-BE49-F238E27FC236}">
                  <a16:creationId xmlns:a16="http://schemas.microsoft.com/office/drawing/2014/main" id="{ADF3E890-7BBB-A0EC-777D-12533E32B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488" y="2193"/>
              <a:ext cx="599" cy="207"/>
              <a:chOff x="422" y="1632"/>
              <a:chExt cx="829" cy="298"/>
            </a:xfrm>
          </p:grpSpPr>
          <p:grpSp>
            <p:nvGrpSpPr>
              <p:cNvPr id="34959" name="Group 235">
                <a:extLst>
                  <a:ext uri="{FF2B5EF4-FFF2-40B4-BE49-F238E27FC236}">
                    <a16:creationId xmlns:a16="http://schemas.microsoft.com/office/drawing/2014/main" id="{A3D4E536-419C-BBF8-6193-65E85E14A20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69" name="Freeform 236">
                  <a:extLst>
                    <a:ext uri="{FF2B5EF4-FFF2-40B4-BE49-F238E27FC236}">
                      <a16:creationId xmlns:a16="http://schemas.microsoft.com/office/drawing/2014/main" id="{B264CD7A-EBEE-93BC-5BDF-562C576680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0" name="Freeform 237">
                  <a:extLst>
                    <a:ext uri="{FF2B5EF4-FFF2-40B4-BE49-F238E27FC236}">
                      <a16:creationId xmlns:a16="http://schemas.microsoft.com/office/drawing/2014/main" id="{9F2D7C3F-81A9-2171-215A-051F8AB60F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1" name="Freeform 238">
                  <a:extLst>
                    <a:ext uri="{FF2B5EF4-FFF2-40B4-BE49-F238E27FC236}">
                      <a16:creationId xmlns:a16="http://schemas.microsoft.com/office/drawing/2014/main" id="{D4B19327-5C85-BCEA-4279-1BD2897836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2" name="Freeform 239">
                  <a:extLst>
                    <a:ext uri="{FF2B5EF4-FFF2-40B4-BE49-F238E27FC236}">
                      <a16:creationId xmlns:a16="http://schemas.microsoft.com/office/drawing/2014/main" id="{F6A80DA7-AF68-92F2-BDE7-A1ABEB1E10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3" name="Freeform 240">
                  <a:extLst>
                    <a:ext uri="{FF2B5EF4-FFF2-40B4-BE49-F238E27FC236}">
                      <a16:creationId xmlns:a16="http://schemas.microsoft.com/office/drawing/2014/main" id="{D1195D6B-FC66-37AC-FBAA-C529B26438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4" name="Freeform 241">
                  <a:extLst>
                    <a:ext uri="{FF2B5EF4-FFF2-40B4-BE49-F238E27FC236}">
                      <a16:creationId xmlns:a16="http://schemas.microsoft.com/office/drawing/2014/main" id="{CF7BB05E-E9AE-13E5-5EE7-4FA505AA72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5" name="Freeform 242">
                  <a:extLst>
                    <a:ext uri="{FF2B5EF4-FFF2-40B4-BE49-F238E27FC236}">
                      <a16:creationId xmlns:a16="http://schemas.microsoft.com/office/drawing/2014/main" id="{3E5C3DD6-8288-1C05-7D09-C8B8F5D52D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76" name="Freeform 243">
                  <a:extLst>
                    <a:ext uri="{FF2B5EF4-FFF2-40B4-BE49-F238E27FC236}">
                      <a16:creationId xmlns:a16="http://schemas.microsoft.com/office/drawing/2014/main" id="{E58C2EAC-970E-AC93-ECD3-5332F84D4D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60" name="Group 244">
                <a:extLst>
                  <a:ext uri="{FF2B5EF4-FFF2-40B4-BE49-F238E27FC236}">
                    <a16:creationId xmlns:a16="http://schemas.microsoft.com/office/drawing/2014/main" id="{F6E36AA9-5F19-F575-84D6-98A074829DE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61" name="Freeform 245">
                  <a:extLst>
                    <a:ext uri="{FF2B5EF4-FFF2-40B4-BE49-F238E27FC236}">
                      <a16:creationId xmlns:a16="http://schemas.microsoft.com/office/drawing/2014/main" id="{2C0BE96F-72A3-2AD3-E678-3F272B25EB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2" name="Freeform 246">
                  <a:extLst>
                    <a:ext uri="{FF2B5EF4-FFF2-40B4-BE49-F238E27FC236}">
                      <a16:creationId xmlns:a16="http://schemas.microsoft.com/office/drawing/2014/main" id="{762961E0-BA76-0417-1036-19A654CED7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3" name="Freeform 247">
                  <a:extLst>
                    <a:ext uri="{FF2B5EF4-FFF2-40B4-BE49-F238E27FC236}">
                      <a16:creationId xmlns:a16="http://schemas.microsoft.com/office/drawing/2014/main" id="{90CC0D30-0568-51C8-239B-493E4CBD09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4" name="Freeform 248">
                  <a:extLst>
                    <a:ext uri="{FF2B5EF4-FFF2-40B4-BE49-F238E27FC236}">
                      <a16:creationId xmlns:a16="http://schemas.microsoft.com/office/drawing/2014/main" id="{41273BFD-DEBC-F91A-D94B-A2370FA9F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5" name="Freeform 249">
                  <a:extLst>
                    <a:ext uri="{FF2B5EF4-FFF2-40B4-BE49-F238E27FC236}">
                      <a16:creationId xmlns:a16="http://schemas.microsoft.com/office/drawing/2014/main" id="{0B41DCB8-6019-550B-6A82-31BFE98A01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6" name="Freeform 250">
                  <a:extLst>
                    <a:ext uri="{FF2B5EF4-FFF2-40B4-BE49-F238E27FC236}">
                      <a16:creationId xmlns:a16="http://schemas.microsoft.com/office/drawing/2014/main" id="{76D59926-DA2A-D4F9-E115-2F3F0E5C5B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7" name="Freeform 251">
                  <a:extLst>
                    <a:ext uri="{FF2B5EF4-FFF2-40B4-BE49-F238E27FC236}">
                      <a16:creationId xmlns:a16="http://schemas.microsoft.com/office/drawing/2014/main" id="{C28A32AA-DE7C-7C4F-269A-BF7569843D4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68" name="Freeform 252">
                  <a:extLst>
                    <a:ext uri="{FF2B5EF4-FFF2-40B4-BE49-F238E27FC236}">
                      <a16:creationId xmlns:a16="http://schemas.microsoft.com/office/drawing/2014/main" id="{740C7A31-4EC9-C446-0894-247A1341AC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34829" name="WordArt 253">
            <a:extLst>
              <a:ext uri="{FF2B5EF4-FFF2-40B4-BE49-F238E27FC236}">
                <a16:creationId xmlns:a16="http://schemas.microsoft.com/office/drawing/2014/main" id="{4401AAA5-EB71-EA82-171D-EF75D1B95690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517064" y="3362325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4830" name="Line 261">
            <a:extLst>
              <a:ext uri="{FF2B5EF4-FFF2-40B4-BE49-F238E27FC236}">
                <a16:creationId xmlns:a16="http://schemas.microsoft.com/office/drawing/2014/main" id="{230A660B-F78F-CACC-77F8-DE6603209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4551363"/>
            <a:ext cx="1679575" cy="18907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1" name="Line 262">
            <a:extLst>
              <a:ext uri="{FF2B5EF4-FFF2-40B4-BE49-F238E27FC236}">
                <a16:creationId xmlns:a16="http://schemas.microsoft.com/office/drawing/2014/main" id="{14ECC9A4-11EA-85F1-1300-D47354260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3130550"/>
            <a:ext cx="144463" cy="3240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2" name="Line 263">
            <a:extLst>
              <a:ext uri="{FF2B5EF4-FFF2-40B4-BE49-F238E27FC236}">
                <a16:creationId xmlns:a16="http://schemas.microsoft.com/office/drawing/2014/main" id="{18E87D59-FA5A-2387-13B8-DD07B19E3E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986089"/>
            <a:ext cx="1989138" cy="14446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33" name="AutoShape 268">
            <a:extLst>
              <a:ext uri="{FF2B5EF4-FFF2-40B4-BE49-F238E27FC236}">
                <a16:creationId xmlns:a16="http://schemas.microsoft.com/office/drawing/2014/main" id="{2F0FAE67-FFC9-A640-F0EC-8FEDDEA0C1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62725" y="4313238"/>
            <a:ext cx="736600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34" name="Group 269">
            <a:extLst>
              <a:ext uri="{FF2B5EF4-FFF2-40B4-BE49-F238E27FC236}">
                <a16:creationId xmlns:a16="http://schemas.microsoft.com/office/drawing/2014/main" id="{D295B042-1687-4E7A-D952-B6765EA7C3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97663" y="4338638"/>
            <a:ext cx="461962" cy="158750"/>
            <a:chOff x="422" y="1632"/>
            <a:chExt cx="829" cy="298"/>
          </a:xfrm>
        </p:grpSpPr>
        <p:grpSp>
          <p:nvGrpSpPr>
            <p:cNvPr id="34939" name="Group 270">
              <a:extLst>
                <a:ext uri="{FF2B5EF4-FFF2-40B4-BE49-F238E27FC236}">
                  <a16:creationId xmlns:a16="http://schemas.microsoft.com/office/drawing/2014/main" id="{EBDBFE12-E96A-4CD4-64DC-40DCD2E9B2F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49" name="Freeform 271">
                <a:extLst>
                  <a:ext uri="{FF2B5EF4-FFF2-40B4-BE49-F238E27FC236}">
                    <a16:creationId xmlns:a16="http://schemas.microsoft.com/office/drawing/2014/main" id="{9573DD1C-CCE1-E532-EDD3-D384DD90C4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0" name="Freeform 272">
                <a:extLst>
                  <a:ext uri="{FF2B5EF4-FFF2-40B4-BE49-F238E27FC236}">
                    <a16:creationId xmlns:a16="http://schemas.microsoft.com/office/drawing/2014/main" id="{B6E57E9E-3243-A622-30CB-460831CBA9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1" name="Freeform 273">
                <a:extLst>
                  <a:ext uri="{FF2B5EF4-FFF2-40B4-BE49-F238E27FC236}">
                    <a16:creationId xmlns:a16="http://schemas.microsoft.com/office/drawing/2014/main" id="{9BFEFBC8-D8DD-A6D7-4ED1-30F9D845C7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2" name="Freeform 274">
                <a:extLst>
                  <a:ext uri="{FF2B5EF4-FFF2-40B4-BE49-F238E27FC236}">
                    <a16:creationId xmlns:a16="http://schemas.microsoft.com/office/drawing/2014/main" id="{4503D49C-4700-DB2D-42F6-E9D6E02F9A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3" name="Freeform 275">
                <a:extLst>
                  <a:ext uri="{FF2B5EF4-FFF2-40B4-BE49-F238E27FC236}">
                    <a16:creationId xmlns:a16="http://schemas.microsoft.com/office/drawing/2014/main" id="{4A035553-F198-65EC-3343-48BC80D507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4" name="Freeform 276">
                <a:extLst>
                  <a:ext uri="{FF2B5EF4-FFF2-40B4-BE49-F238E27FC236}">
                    <a16:creationId xmlns:a16="http://schemas.microsoft.com/office/drawing/2014/main" id="{FC4AFFB4-879E-2B9D-06F5-26C9FFECD3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5" name="Freeform 277">
                <a:extLst>
                  <a:ext uri="{FF2B5EF4-FFF2-40B4-BE49-F238E27FC236}">
                    <a16:creationId xmlns:a16="http://schemas.microsoft.com/office/drawing/2014/main" id="{0E95D0C2-209D-B4E2-FC1C-B31D34F61F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56" name="Freeform 278">
                <a:extLst>
                  <a:ext uri="{FF2B5EF4-FFF2-40B4-BE49-F238E27FC236}">
                    <a16:creationId xmlns:a16="http://schemas.microsoft.com/office/drawing/2014/main" id="{F06C5F40-3815-65A8-5E07-405BA03E7E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940" name="Group 279">
              <a:extLst>
                <a:ext uri="{FF2B5EF4-FFF2-40B4-BE49-F238E27FC236}">
                  <a16:creationId xmlns:a16="http://schemas.microsoft.com/office/drawing/2014/main" id="{C05E06B6-BD2D-5CDC-F61A-F1E7764443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941" name="Freeform 280">
                <a:extLst>
                  <a:ext uri="{FF2B5EF4-FFF2-40B4-BE49-F238E27FC236}">
                    <a16:creationId xmlns:a16="http://schemas.microsoft.com/office/drawing/2014/main" id="{21F750AE-3AE5-9431-D888-4675F9D208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2" name="Freeform 281">
                <a:extLst>
                  <a:ext uri="{FF2B5EF4-FFF2-40B4-BE49-F238E27FC236}">
                    <a16:creationId xmlns:a16="http://schemas.microsoft.com/office/drawing/2014/main" id="{F9FC4049-F186-DF7B-C7E3-F2308C6D7F6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3" name="Freeform 282">
                <a:extLst>
                  <a:ext uri="{FF2B5EF4-FFF2-40B4-BE49-F238E27FC236}">
                    <a16:creationId xmlns:a16="http://schemas.microsoft.com/office/drawing/2014/main" id="{FE2268E9-BC21-0CFA-0B77-BB26D654BE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4" name="Freeform 283">
                <a:extLst>
                  <a:ext uri="{FF2B5EF4-FFF2-40B4-BE49-F238E27FC236}">
                    <a16:creationId xmlns:a16="http://schemas.microsoft.com/office/drawing/2014/main" id="{08DE47AF-88DA-293E-4776-56631690A0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5" name="Freeform 284">
                <a:extLst>
                  <a:ext uri="{FF2B5EF4-FFF2-40B4-BE49-F238E27FC236}">
                    <a16:creationId xmlns:a16="http://schemas.microsoft.com/office/drawing/2014/main" id="{1F99E984-152A-0240-A0D6-8A104EB14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6" name="Freeform 285">
                <a:extLst>
                  <a:ext uri="{FF2B5EF4-FFF2-40B4-BE49-F238E27FC236}">
                    <a16:creationId xmlns:a16="http://schemas.microsoft.com/office/drawing/2014/main" id="{8E4643E8-54BF-1497-5CEC-956D9BD02E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7" name="Freeform 286">
                <a:extLst>
                  <a:ext uri="{FF2B5EF4-FFF2-40B4-BE49-F238E27FC236}">
                    <a16:creationId xmlns:a16="http://schemas.microsoft.com/office/drawing/2014/main" id="{52B93609-7243-9938-C259-55637A032B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48" name="Freeform 287">
                <a:extLst>
                  <a:ext uri="{FF2B5EF4-FFF2-40B4-BE49-F238E27FC236}">
                    <a16:creationId xmlns:a16="http://schemas.microsoft.com/office/drawing/2014/main" id="{620818C7-9CF2-FD4E-7A7B-FD9FE25943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35" name="WordArt 288">
            <a:extLst>
              <a:ext uri="{FF2B5EF4-FFF2-40B4-BE49-F238E27FC236}">
                <a16:creationId xmlns:a16="http://schemas.microsoft.com/office/drawing/2014/main" id="{0F001E6C-EB67-FAD3-CD4F-39E05AF376E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6599239" y="4478339"/>
            <a:ext cx="663575" cy="19843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r4  </a:t>
            </a:r>
          </a:p>
        </p:txBody>
      </p:sp>
      <p:grpSp>
        <p:nvGrpSpPr>
          <p:cNvPr id="34836" name="Group 292">
            <a:extLst>
              <a:ext uri="{FF2B5EF4-FFF2-40B4-BE49-F238E27FC236}">
                <a16:creationId xmlns:a16="http://schemas.microsoft.com/office/drawing/2014/main" id="{197B987E-38C0-F963-644A-7B13A2989A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3500439"/>
            <a:ext cx="554038" cy="460375"/>
            <a:chOff x="144" y="3264"/>
            <a:chExt cx="288" cy="240"/>
          </a:xfrm>
        </p:grpSpPr>
        <p:sp>
          <p:nvSpPr>
            <p:cNvPr id="34937" name="Rectangle 293">
              <a:extLst>
                <a:ext uri="{FF2B5EF4-FFF2-40B4-BE49-F238E27FC236}">
                  <a16:creationId xmlns:a16="http://schemas.microsoft.com/office/drawing/2014/main" id="{FF74993F-58C8-60BF-0081-CE9B6D5ACE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8" name="Rectangle 294">
              <a:extLst>
                <a:ext uri="{FF2B5EF4-FFF2-40B4-BE49-F238E27FC236}">
                  <a16:creationId xmlns:a16="http://schemas.microsoft.com/office/drawing/2014/main" id="{55591D96-7C09-2349-D5EF-79DFE5CBA4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4837" name="Group 301">
            <a:extLst>
              <a:ext uri="{FF2B5EF4-FFF2-40B4-BE49-F238E27FC236}">
                <a16:creationId xmlns:a16="http://schemas.microsoft.com/office/drawing/2014/main" id="{28E46B40-72FB-E73D-EDA6-B7B587EAF0E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5622926"/>
            <a:ext cx="554038" cy="460375"/>
            <a:chOff x="144" y="3264"/>
            <a:chExt cx="288" cy="240"/>
          </a:xfrm>
        </p:grpSpPr>
        <p:sp>
          <p:nvSpPr>
            <p:cNvPr id="34935" name="Rectangle 302">
              <a:extLst>
                <a:ext uri="{FF2B5EF4-FFF2-40B4-BE49-F238E27FC236}">
                  <a16:creationId xmlns:a16="http://schemas.microsoft.com/office/drawing/2014/main" id="{C3B96A0B-6991-22C9-DD76-A3D6C7179E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4936" name="Rectangle 303">
              <a:extLst>
                <a:ext uri="{FF2B5EF4-FFF2-40B4-BE49-F238E27FC236}">
                  <a16:creationId xmlns:a16="http://schemas.microsoft.com/office/drawing/2014/main" id="{F5A01D77-76B7-869C-3A8C-8312B9ADBE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4838" name="Arc 304">
            <a:extLst>
              <a:ext uri="{FF2B5EF4-FFF2-40B4-BE49-F238E27FC236}">
                <a16:creationId xmlns:a16="http://schemas.microsoft.com/office/drawing/2014/main" id="{9894C1B5-FCCB-6755-B37D-75197E8F9B15}"/>
              </a:ext>
            </a:extLst>
          </p:cNvPr>
          <p:cNvSpPr>
            <a:spLocks/>
          </p:cNvSpPr>
          <p:nvPr/>
        </p:nvSpPr>
        <p:spPr bwMode="auto">
          <a:xfrm flipH="1">
            <a:off x="3143251" y="31713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4839" name="Group 305">
            <a:extLst>
              <a:ext uri="{FF2B5EF4-FFF2-40B4-BE49-F238E27FC236}">
                <a16:creationId xmlns:a16="http://schemas.microsoft.com/office/drawing/2014/main" id="{6F244606-E08E-9EA2-B25C-9A2A7F8E8E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2924176"/>
            <a:ext cx="738188" cy="404813"/>
            <a:chOff x="816" y="2496"/>
            <a:chExt cx="384" cy="211"/>
          </a:xfrm>
        </p:grpSpPr>
        <p:sp>
          <p:nvSpPr>
            <p:cNvPr id="34914" name="AutoShape 306">
              <a:extLst>
                <a:ext uri="{FF2B5EF4-FFF2-40B4-BE49-F238E27FC236}">
                  <a16:creationId xmlns:a16="http://schemas.microsoft.com/office/drawing/2014/main" id="{FACE2C5F-53AE-49E7-CD10-99FA8613D3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915" name="Group 307">
              <a:extLst>
                <a:ext uri="{FF2B5EF4-FFF2-40B4-BE49-F238E27FC236}">
                  <a16:creationId xmlns:a16="http://schemas.microsoft.com/office/drawing/2014/main" id="{B8D06A2E-E37D-E835-5FE5-2DD63EDAE2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4917" name="Group 308">
                <a:extLst>
                  <a:ext uri="{FF2B5EF4-FFF2-40B4-BE49-F238E27FC236}">
                    <a16:creationId xmlns:a16="http://schemas.microsoft.com/office/drawing/2014/main" id="{960CC56E-2C07-BAEA-2949-234C9F54A15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4927" name="Freeform 309">
                  <a:extLst>
                    <a:ext uri="{FF2B5EF4-FFF2-40B4-BE49-F238E27FC236}">
                      <a16:creationId xmlns:a16="http://schemas.microsoft.com/office/drawing/2014/main" id="{CCEC46BE-2A6E-EC95-0C5F-ED39168C0CB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8" name="Freeform 310">
                  <a:extLst>
                    <a:ext uri="{FF2B5EF4-FFF2-40B4-BE49-F238E27FC236}">
                      <a16:creationId xmlns:a16="http://schemas.microsoft.com/office/drawing/2014/main" id="{C82584BB-C8A1-7C4E-0AAF-111A9EAD4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9" name="Freeform 311">
                  <a:extLst>
                    <a:ext uri="{FF2B5EF4-FFF2-40B4-BE49-F238E27FC236}">
                      <a16:creationId xmlns:a16="http://schemas.microsoft.com/office/drawing/2014/main" id="{DDA10CA5-D48B-48D0-E40D-E162161EA4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0" name="Freeform 312">
                  <a:extLst>
                    <a:ext uri="{FF2B5EF4-FFF2-40B4-BE49-F238E27FC236}">
                      <a16:creationId xmlns:a16="http://schemas.microsoft.com/office/drawing/2014/main" id="{9B9C4E1E-3162-6C2D-1619-7D9C5DF329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1" name="Freeform 313">
                  <a:extLst>
                    <a:ext uri="{FF2B5EF4-FFF2-40B4-BE49-F238E27FC236}">
                      <a16:creationId xmlns:a16="http://schemas.microsoft.com/office/drawing/2014/main" id="{CBB4BEED-BD34-1BCA-18B1-17A5BCE592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2" name="Freeform 314">
                  <a:extLst>
                    <a:ext uri="{FF2B5EF4-FFF2-40B4-BE49-F238E27FC236}">
                      <a16:creationId xmlns:a16="http://schemas.microsoft.com/office/drawing/2014/main" id="{ED0447A9-9CE0-6131-C378-23DBDEFFA8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3" name="Freeform 315">
                  <a:extLst>
                    <a:ext uri="{FF2B5EF4-FFF2-40B4-BE49-F238E27FC236}">
                      <a16:creationId xmlns:a16="http://schemas.microsoft.com/office/drawing/2014/main" id="{CED56118-4B20-5C36-01FC-709275652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34" name="Freeform 316">
                  <a:extLst>
                    <a:ext uri="{FF2B5EF4-FFF2-40B4-BE49-F238E27FC236}">
                      <a16:creationId xmlns:a16="http://schemas.microsoft.com/office/drawing/2014/main" id="{0790CF22-A455-8070-7C0D-93C4AC40F2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4918" name="Group 317">
                <a:extLst>
                  <a:ext uri="{FF2B5EF4-FFF2-40B4-BE49-F238E27FC236}">
                    <a16:creationId xmlns:a16="http://schemas.microsoft.com/office/drawing/2014/main" id="{5DBB513B-8A57-73A9-55A9-EB9C02987E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4919" name="Freeform 318">
                  <a:extLst>
                    <a:ext uri="{FF2B5EF4-FFF2-40B4-BE49-F238E27FC236}">
                      <a16:creationId xmlns:a16="http://schemas.microsoft.com/office/drawing/2014/main" id="{8D927E86-21C7-5A11-DFCB-7AE0D8F9BF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0" name="Freeform 319">
                  <a:extLst>
                    <a:ext uri="{FF2B5EF4-FFF2-40B4-BE49-F238E27FC236}">
                      <a16:creationId xmlns:a16="http://schemas.microsoft.com/office/drawing/2014/main" id="{9AA56ACF-0585-4FFA-D148-50BA4B879E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1" name="Freeform 320">
                  <a:extLst>
                    <a:ext uri="{FF2B5EF4-FFF2-40B4-BE49-F238E27FC236}">
                      <a16:creationId xmlns:a16="http://schemas.microsoft.com/office/drawing/2014/main" id="{EF3F31C7-BDFF-8807-0E9B-99093A37129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2" name="Freeform 321">
                  <a:extLst>
                    <a:ext uri="{FF2B5EF4-FFF2-40B4-BE49-F238E27FC236}">
                      <a16:creationId xmlns:a16="http://schemas.microsoft.com/office/drawing/2014/main" id="{67B6F3D3-DF59-9C10-1344-FB136179BB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3" name="Freeform 322">
                  <a:extLst>
                    <a:ext uri="{FF2B5EF4-FFF2-40B4-BE49-F238E27FC236}">
                      <a16:creationId xmlns:a16="http://schemas.microsoft.com/office/drawing/2014/main" id="{B8736578-F3B8-2213-144F-4F354AE02D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4" name="Freeform 323">
                  <a:extLst>
                    <a:ext uri="{FF2B5EF4-FFF2-40B4-BE49-F238E27FC236}">
                      <a16:creationId xmlns:a16="http://schemas.microsoft.com/office/drawing/2014/main" id="{078E3F9A-F7D7-AD0A-F33E-7A3B630CF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5" name="Freeform 324">
                  <a:extLst>
                    <a:ext uri="{FF2B5EF4-FFF2-40B4-BE49-F238E27FC236}">
                      <a16:creationId xmlns:a16="http://schemas.microsoft.com/office/drawing/2014/main" id="{AB0CD84A-EAC9-881E-7E67-D9C26064CF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4926" name="Freeform 325">
                  <a:extLst>
                    <a:ext uri="{FF2B5EF4-FFF2-40B4-BE49-F238E27FC236}">
                      <a16:creationId xmlns:a16="http://schemas.microsoft.com/office/drawing/2014/main" id="{9A85361A-DEF6-E25F-BB59-DA2672D260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4916" name="WordArt 326">
              <a:extLst>
                <a:ext uri="{FF2B5EF4-FFF2-40B4-BE49-F238E27FC236}">
                  <a16:creationId xmlns:a16="http://schemas.microsoft.com/office/drawing/2014/main" id="{0C1A219D-F208-EECE-D0FC-FA2D10B6DD24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4840" name="AutoShape 328">
            <a:extLst>
              <a:ext uri="{FF2B5EF4-FFF2-40B4-BE49-F238E27FC236}">
                <a16:creationId xmlns:a16="http://schemas.microsoft.com/office/drawing/2014/main" id="{EABD5F49-5857-8010-DCD5-1F6EBF1A44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56139" y="6226176"/>
            <a:ext cx="738187" cy="404813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002F5E"/>
              </a:gs>
              <a:gs pos="50000">
                <a:srgbClr val="0066CC"/>
              </a:gs>
              <a:gs pos="100000">
                <a:srgbClr val="002F5E"/>
              </a:gs>
            </a:gsLst>
            <a:lin ang="0" scaled="1"/>
          </a:gradFill>
          <a:ln w="9525">
            <a:solidFill>
              <a:srgbClr val="819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1" name="Group 329">
            <a:extLst>
              <a:ext uri="{FF2B5EF4-FFF2-40B4-BE49-F238E27FC236}">
                <a16:creationId xmlns:a16="http://schemas.microsoft.com/office/drawing/2014/main" id="{F85D90B7-C1CF-AED1-CE41-6AF5DED0A1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92664" y="6251575"/>
            <a:ext cx="458787" cy="158750"/>
            <a:chOff x="422" y="1632"/>
            <a:chExt cx="829" cy="298"/>
          </a:xfrm>
        </p:grpSpPr>
        <p:grpSp>
          <p:nvGrpSpPr>
            <p:cNvPr id="34896" name="Group 330">
              <a:extLst>
                <a:ext uri="{FF2B5EF4-FFF2-40B4-BE49-F238E27FC236}">
                  <a16:creationId xmlns:a16="http://schemas.microsoft.com/office/drawing/2014/main" id="{5091610E-853D-BC81-D8CE-7CFA6D7E8D4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906" name="Freeform 331">
                <a:extLst>
                  <a:ext uri="{FF2B5EF4-FFF2-40B4-BE49-F238E27FC236}">
                    <a16:creationId xmlns:a16="http://schemas.microsoft.com/office/drawing/2014/main" id="{3E07920F-BE5A-47D9-0CFD-18A23EFE4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7" name="Freeform 332">
                <a:extLst>
                  <a:ext uri="{FF2B5EF4-FFF2-40B4-BE49-F238E27FC236}">
                    <a16:creationId xmlns:a16="http://schemas.microsoft.com/office/drawing/2014/main" id="{1CA9CD3A-7B6C-093F-7983-2AC28EB942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8" name="Freeform 333">
                <a:extLst>
                  <a:ext uri="{FF2B5EF4-FFF2-40B4-BE49-F238E27FC236}">
                    <a16:creationId xmlns:a16="http://schemas.microsoft.com/office/drawing/2014/main" id="{0F841702-781A-0C9B-DBDC-C31DF9D810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9" name="Freeform 334">
                <a:extLst>
                  <a:ext uri="{FF2B5EF4-FFF2-40B4-BE49-F238E27FC236}">
                    <a16:creationId xmlns:a16="http://schemas.microsoft.com/office/drawing/2014/main" id="{68BB91DB-5FB9-BAF3-67A7-BBC5545AE8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0" name="Freeform 335">
                <a:extLst>
                  <a:ext uri="{FF2B5EF4-FFF2-40B4-BE49-F238E27FC236}">
                    <a16:creationId xmlns:a16="http://schemas.microsoft.com/office/drawing/2014/main" id="{78DD3650-840B-F09A-3D71-A62546EB05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1" name="Freeform 336">
                <a:extLst>
                  <a:ext uri="{FF2B5EF4-FFF2-40B4-BE49-F238E27FC236}">
                    <a16:creationId xmlns:a16="http://schemas.microsoft.com/office/drawing/2014/main" id="{E4D76156-3415-AD56-9409-5E765875A6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2" name="Freeform 337">
                <a:extLst>
                  <a:ext uri="{FF2B5EF4-FFF2-40B4-BE49-F238E27FC236}">
                    <a16:creationId xmlns:a16="http://schemas.microsoft.com/office/drawing/2014/main" id="{CECB36D2-FFCC-901E-D9C2-DD51DA1C60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13" name="Freeform 338">
                <a:extLst>
                  <a:ext uri="{FF2B5EF4-FFF2-40B4-BE49-F238E27FC236}">
                    <a16:creationId xmlns:a16="http://schemas.microsoft.com/office/drawing/2014/main" id="{27B5432F-5D99-ECB8-BFFE-F3811604B0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97" name="Group 339">
              <a:extLst>
                <a:ext uri="{FF2B5EF4-FFF2-40B4-BE49-F238E27FC236}">
                  <a16:creationId xmlns:a16="http://schemas.microsoft.com/office/drawing/2014/main" id="{136ADCF8-426F-4B61-3F57-F37C8D8F890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98" name="Freeform 340">
                <a:extLst>
                  <a:ext uri="{FF2B5EF4-FFF2-40B4-BE49-F238E27FC236}">
                    <a16:creationId xmlns:a16="http://schemas.microsoft.com/office/drawing/2014/main" id="{A2249CE2-DE5E-CC34-82E9-D1D343C5F2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9" name="Freeform 341">
                <a:extLst>
                  <a:ext uri="{FF2B5EF4-FFF2-40B4-BE49-F238E27FC236}">
                    <a16:creationId xmlns:a16="http://schemas.microsoft.com/office/drawing/2014/main" id="{222D9085-90F2-DFFD-8487-C89A56475D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0" name="Freeform 342">
                <a:extLst>
                  <a:ext uri="{FF2B5EF4-FFF2-40B4-BE49-F238E27FC236}">
                    <a16:creationId xmlns:a16="http://schemas.microsoft.com/office/drawing/2014/main" id="{0F6E71A4-6CAB-35E3-E09D-4BEE473D51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1" name="Freeform 343">
                <a:extLst>
                  <a:ext uri="{FF2B5EF4-FFF2-40B4-BE49-F238E27FC236}">
                    <a16:creationId xmlns:a16="http://schemas.microsoft.com/office/drawing/2014/main" id="{800A5CE4-0696-3F34-1DB4-33BAE5F981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2" name="Freeform 344">
                <a:extLst>
                  <a:ext uri="{FF2B5EF4-FFF2-40B4-BE49-F238E27FC236}">
                    <a16:creationId xmlns:a16="http://schemas.microsoft.com/office/drawing/2014/main" id="{2F8BAE37-0211-AB4D-3845-224C4131F9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3" name="Freeform 345">
                <a:extLst>
                  <a:ext uri="{FF2B5EF4-FFF2-40B4-BE49-F238E27FC236}">
                    <a16:creationId xmlns:a16="http://schemas.microsoft.com/office/drawing/2014/main" id="{F7382C6A-D91B-FA6C-3E0A-1EE0B69E61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4" name="Freeform 346">
                <a:extLst>
                  <a:ext uri="{FF2B5EF4-FFF2-40B4-BE49-F238E27FC236}">
                    <a16:creationId xmlns:a16="http://schemas.microsoft.com/office/drawing/2014/main" id="{F516F28C-2568-965A-BA4A-AA4E500494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905" name="Freeform 347">
                <a:extLst>
                  <a:ext uri="{FF2B5EF4-FFF2-40B4-BE49-F238E27FC236}">
                    <a16:creationId xmlns:a16="http://schemas.microsoft.com/office/drawing/2014/main" id="{6FEE7960-C00A-BD01-317D-E42C2589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2" name="WordArt 348">
            <a:extLst>
              <a:ext uri="{FF2B5EF4-FFF2-40B4-BE49-F238E27FC236}">
                <a16:creationId xmlns:a16="http://schemas.microsoft.com/office/drawing/2014/main" id="{F70D0817-C18A-5A0D-F6FF-BA27DF01F74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692651" y="6391276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4843" name="Line 357">
            <a:extLst>
              <a:ext uri="{FF2B5EF4-FFF2-40B4-BE49-F238E27FC236}">
                <a16:creationId xmlns:a16="http://schemas.microsoft.com/office/drawing/2014/main" id="{FCB8F9B2-F580-5131-B046-E32172EC6A1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9578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4" name="Line 362">
            <a:extLst>
              <a:ext uri="{FF2B5EF4-FFF2-40B4-BE49-F238E27FC236}">
                <a16:creationId xmlns:a16="http://schemas.microsoft.com/office/drawing/2014/main" id="{8F403959-FECC-7FB0-4AE9-3118A1D28C4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3600450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5" name="AutoShape 373">
            <a:extLst>
              <a:ext uri="{FF2B5EF4-FFF2-40B4-BE49-F238E27FC236}">
                <a16:creationId xmlns:a16="http://schemas.microsoft.com/office/drawing/2014/main" id="{EA71C194-63B7-EE86-0E11-2E7512F82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66989" y="4641851"/>
            <a:ext cx="738187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46" name="Group 374">
            <a:extLst>
              <a:ext uri="{FF2B5EF4-FFF2-40B4-BE49-F238E27FC236}">
                <a16:creationId xmlns:a16="http://schemas.microsoft.com/office/drawing/2014/main" id="{C2D5C09D-2679-2735-FF17-836994AC3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3514" y="4667250"/>
            <a:ext cx="458787" cy="158750"/>
            <a:chOff x="422" y="1632"/>
            <a:chExt cx="829" cy="298"/>
          </a:xfrm>
        </p:grpSpPr>
        <p:grpSp>
          <p:nvGrpSpPr>
            <p:cNvPr id="34878" name="Group 375">
              <a:extLst>
                <a:ext uri="{FF2B5EF4-FFF2-40B4-BE49-F238E27FC236}">
                  <a16:creationId xmlns:a16="http://schemas.microsoft.com/office/drawing/2014/main" id="{BD578CB4-3AC7-255F-6B2A-26B7D144DC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4888" name="Freeform 376">
                <a:extLst>
                  <a:ext uri="{FF2B5EF4-FFF2-40B4-BE49-F238E27FC236}">
                    <a16:creationId xmlns:a16="http://schemas.microsoft.com/office/drawing/2014/main" id="{B129E123-3320-34AA-ECC5-B0849A7CEF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9" name="Freeform 377">
                <a:extLst>
                  <a:ext uri="{FF2B5EF4-FFF2-40B4-BE49-F238E27FC236}">
                    <a16:creationId xmlns:a16="http://schemas.microsoft.com/office/drawing/2014/main" id="{3A592F21-7FFA-2C34-2625-6680069399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0" name="Freeform 378">
                <a:extLst>
                  <a:ext uri="{FF2B5EF4-FFF2-40B4-BE49-F238E27FC236}">
                    <a16:creationId xmlns:a16="http://schemas.microsoft.com/office/drawing/2014/main" id="{09B5B43E-3971-FAAF-F8D7-C52A9EA2F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1" name="Freeform 379">
                <a:extLst>
                  <a:ext uri="{FF2B5EF4-FFF2-40B4-BE49-F238E27FC236}">
                    <a16:creationId xmlns:a16="http://schemas.microsoft.com/office/drawing/2014/main" id="{2C13AD18-B3AB-993D-1064-EE492EFE9F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2" name="Freeform 380">
                <a:extLst>
                  <a:ext uri="{FF2B5EF4-FFF2-40B4-BE49-F238E27FC236}">
                    <a16:creationId xmlns:a16="http://schemas.microsoft.com/office/drawing/2014/main" id="{113D4762-63B9-B0F6-7619-FB15E51DDC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3" name="Freeform 381">
                <a:extLst>
                  <a:ext uri="{FF2B5EF4-FFF2-40B4-BE49-F238E27FC236}">
                    <a16:creationId xmlns:a16="http://schemas.microsoft.com/office/drawing/2014/main" id="{3CA05DA2-95BC-4A94-CCA3-A6048012C2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4" name="Freeform 382">
                <a:extLst>
                  <a:ext uri="{FF2B5EF4-FFF2-40B4-BE49-F238E27FC236}">
                    <a16:creationId xmlns:a16="http://schemas.microsoft.com/office/drawing/2014/main" id="{BFDF51A8-9820-C408-2B6B-FD57DAD572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95" name="Freeform 383">
                <a:extLst>
                  <a:ext uri="{FF2B5EF4-FFF2-40B4-BE49-F238E27FC236}">
                    <a16:creationId xmlns:a16="http://schemas.microsoft.com/office/drawing/2014/main" id="{74E3E8F5-FF5E-2D4B-4CFE-F7D1611E6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4879" name="Group 384">
              <a:extLst>
                <a:ext uri="{FF2B5EF4-FFF2-40B4-BE49-F238E27FC236}">
                  <a16:creationId xmlns:a16="http://schemas.microsoft.com/office/drawing/2014/main" id="{CDB075BA-83B2-69D0-CF15-A659BDA3B33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4880" name="Freeform 385">
                <a:extLst>
                  <a:ext uri="{FF2B5EF4-FFF2-40B4-BE49-F238E27FC236}">
                    <a16:creationId xmlns:a16="http://schemas.microsoft.com/office/drawing/2014/main" id="{F52BCD18-1E4D-8D9D-A10B-C6BC4084B8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1" name="Freeform 386">
                <a:extLst>
                  <a:ext uri="{FF2B5EF4-FFF2-40B4-BE49-F238E27FC236}">
                    <a16:creationId xmlns:a16="http://schemas.microsoft.com/office/drawing/2014/main" id="{2DEA577B-6CA9-B3F9-1FF0-D112BCC6E6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2" name="Freeform 387">
                <a:extLst>
                  <a:ext uri="{FF2B5EF4-FFF2-40B4-BE49-F238E27FC236}">
                    <a16:creationId xmlns:a16="http://schemas.microsoft.com/office/drawing/2014/main" id="{DC8F60EB-28B2-8082-57FC-26A40028CC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3" name="Freeform 388">
                <a:extLst>
                  <a:ext uri="{FF2B5EF4-FFF2-40B4-BE49-F238E27FC236}">
                    <a16:creationId xmlns:a16="http://schemas.microsoft.com/office/drawing/2014/main" id="{97591F62-3186-95C8-2E54-E10962132B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4" name="Freeform 389">
                <a:extLst>
                  <a:ext uri="{FF2B5EF4-FFF2-40B4-BE49-F238E27FC236}">
                    <a16:creationId xmlns:a16="http://schemas.microsoft.com/office/drawing/2014/main" id="{541FE3FA-F8E5-BAF4-8A3C-23C8247E90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5" name="Freeform 390">
                <a:extLst>
                  <a:ext uri="{FF2B5EF4-FFF2-40B4-BE49-F238E27FC236}">
                    <a16:creationId xmlns:a16="http://schemas.microsoft.com/office/drawing/2014/main" id="{C3363E72-DE86-8C06-0815-5811160CDB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6" name="Freeform 391">
                <a:extLst>
                  <a:ext uri="{FF2B5EF4-FFF2-40B4-BE49-F238E27FC236}">
                    <a16:creationId xmlns:a16="http://schemas.microsoft.com/office/drawing/2014/main" id="{7E128D86-89DD-4C66-3C6B-972E6094D9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87" name="Freeform 392">
                <a:extLst>
                  <a:ext uri="{FF2B5EF4-FFF2-40B4-BE49-F238E27FC236}">
                    <a16:creationId xmlns:a16="http://schemas.microsoft.com/office/drawing/2014/main" id="{205DFE63-10F5-EA92-109D-136155ADE8F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4847" name="WordArt 393">
            <a:extLst>
              <a:ext uri="{FF2B5EF4-FFF2-40B4-BE49-F238E27FC236}">
                <a16:creationId xmlns:a16="http://schemas.microsoft.com/office/drawing/2014/main" id="{B50221DB-E93F-E590-DC28-6DE8B9CF155B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603501" y="4806951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sp>
        <p:nvSpPr>
          <p:cNvPr id="34848" name="Line 399">
            <a:extLst>
              <a:ext uri="{FF2B5EF4-FFF2-40B4-BE49-F238E27FC236}">
                <a16:creationId xmlns:a16="http://schemas.microsoft.com/office/drawing/2014/main" id="{C9D674C7-3F56-3DA6-5AB2-6A2D57A329A7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742113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49" name="Line 407">
            <a:extLst>
              <a:ext uri="{FF2B5EF4-FFF2-40B4-BE49-F238E27FC236}">
                <a16:creationId xmlns:a16="http://schemas.microsoft.com/office/drawing/2014/main" id="{2117140A-DEFE-9401-A5DA-408F5CE9C636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5095875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4850" name="Oval 413">
            <a:extLst>
              <a:ext uri="{FF2B5EF4-FFF2-40B4-BE49-F238E27FC236}">
                <a16:creationId xmlns:a16="http://schemas.microsoft.com/office/drawing/2014/main" id="{2724EFCA-B76A-99DC-3135-D2FBEEF23E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435451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grpSp>
        <p:nvGrpSpPr>
          <p:cNvPr id="34851" name="Group 429">
            <a:extLst>
              <a:ext uri="{FF2B5EF4-FFF2-40B4-BE49-F238E27FC236}">
                <a16:creationId xmlns:a16="http://schemas.microsoft.com/office/drawing/2014/main" id="{5477440B-B428-067F-E646-2593EBAEAD24}"/>
              </a:ext>
            </a:extLst>
          </p:cNvPr>
          <p:cNvGrpSpPr>
            <a:grpSpLocks/>
          </p:cNvGrpSpPr>
          <p:nvPr/>
        </p:nvGrpSpPr>
        <p:grpSpPr bwMode="auto">
          <a:xfrm>
            <a:off x="1541464" y="1484314"/>
            <a:ext cx="9128125" cy="1152525"/>
            <a:chOff x="315" y="1162"/>
            <a:chExt cx="5613" cy="2631"/>
          </a:xfrm>
        </p:grpSpPr>
        <p:sp>
          <p:nvSpPr>
            <p:cNvPr id="34876" name="Rectangle 430">
              <a:extLst>
                <a:ext uri="{FF2B5EF4-FFF2-40B4-BE49-F238E27FC236}">
                  <a16:creationId xmlns:a16="http://schemas.microsoft.com/office/drawing/2014/main" id="{5D3CA105-B610-4207-D182-697C84524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4877" name="Text Box 431">
              <a:extLst>
                <a:ext uri="{FF2B5EF4-FFF2-40B4-BE49-F238E27FC236}">
                  <a16:creationId xmlns:a16="http://schemas.microsoft.com/office/drawing/2014/main" id="{33E9F1A9-05D3-9702-F469-2AE4DA4F8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traceroute 100.1.0.10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1  100.1.0.10 (100.1.0.10)  24 ms  1 ms  1 ms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ifconfig eth1 down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34852" name="AutoShape 432">
            <a:extLst>
              <a:ext uri="{FF2B5EF4-FFF2-40B4-BE49-F238E27FC236}">
                <a16:creationId xmlns:a16="http://schemas.microsoft.com/office/drawing/2014/main" id="{AC48E616-FEAA-C5F4-FBBF-DBDF7D51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64" y="1196976"/>
            <a:ext cx="9140825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4853" name="Group 433">
            <a:extLst>
              <a:ext uri="{FF2B5EF4-FFF2-40B4-BE49-F238E27FC236}">
                <a16:creationId xmlns:a16="http://schemas.microsoft.com/office/drawing/2014/main" id="{A64F3E83-9601-56C8-4A83-471D173A04BD}"/>
              </a:ext>
            </a:extLst>
          </p:cNvPr>
          <p:cNvGrpSpPr>
            <a:grpSpLocks/>
          </p:cNvGrpSpPr>
          <p:nvPr/>
        </p:nvGrpSpPr>
        <p:grpSpPr bwMode="auto">
          <a:xfrm>
            <a:off x="1636714" y="1268414"/>
            <a:ext cx="223837" cy="225425"/>
            <a:chOff x="2440" y="2568"/>
            <a:chExt cx="151" cy="152"/>
          </a:xfrm>
        </p:grpSpPr>
        <p:sp>
          <p:nvSpPr>
            <p:cNvPr id="34873" name="Oval 434">
              <a:extLst>
                <a:ext uri="{FF2B5EF4-FFF2-40B4-BE49-F238E27FC236}">
                  <a16:creationId xmlns:a16="http://schemas.microsoft.com/office/drawing/2014/main" id="{92CC0C09-BFEE-D23E-DE05-5E448664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74" name="Oval 435">
              <a:extLst>
                <a:ext uri="{FF2B5EF4-FFF2-40B4-BE49-F238E27FC236}">
                  <a16:creationId xmlns:a16="http://schemas.microsoft.com/office/drawing/2014/main" id="{C44F5104-641E-1D9E-0713-8DC85990F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75" name="AutoShape 436">
              <a:extLst>
                <a:ext uri="{FF2B5EF4-FFF2-40B4-BE49-F238E27FC236}">
                  <a16:creationId xmlns:a16="http://schemas.microsoft.com/office/drawing/2014/main" id="{26313DA1-47EB-E037-2F08-8D4637B30C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4854" name="Group 437">
            <a:extLst>
              <a:ext uri="{FF2B5EF4-FFF2-40B4-BE49-F238E27FC236}">
                <a16:creationId xmlns:a16="http://schemas.microsoft.com/office/drawing/2014/main" id="{F43B57A9-78F9-AAFC-949F-BC659A5E9FEF}"/>
              </a:ext>
            </a:extLst>
          </p:cNvPr>
          <p:cNvGrpSpPr>
            <a:grpSpLocks/>
          </p:cNvGrpSpPr>
          <p:nvPr/>
        </p:nvGrpSpPr>
        <p:grpSpPr bwMode="auto">
          <a:xfrm>
            <a:off x="9804400" y="1270001"/>
            <a:ext cx="215900" cy="225425"/>
            <a:chOff x="3359" y="2621"/>
            <a:chExt cx="138" cy="145"/>
          </a:xfrm>
        </p:grpSpPr>
        <p:sp>
          <p:nvSpPr>
            <p:cNvPr id="34870" name="Rectangle 438">
              <a:extLst>
                <a:ext uri="{FF2B5EF4-FFF2-40B4-BE49-F238E27FC236}">
                  <a16:creationId xmlns:a16="http://schemas.microsoft.com/office/drawing/2014/main" id="{729D3A55-E51C-C024-C964-ED24FA35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71" name="Rectangle 439">
              <a:extLst>
                <a:ext uri="{FF2B5EF4-FFF2-40B4-BE49-F238E27FC236}">
                  <a16:creationId xmlns:a16="http://schemas.microsoft.com/office/drawing/2014/main" id="{EB6E5D55-73E2-9723-3122-105FA38A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72" name="Line 440">
              <a:extLst>
                <a:ext uri="{FF2B5EF4-FFF2-40B4-BE49-F238E27FC236}">
                  <a16:creationId xmlns:a16="http://schemas.microsoft.com/office/drawing/2014/main" id="{A65D85E8-2003-823B-BD8E-96A7962718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4855" name="Group 441">
            <a:extLst>
              <a:ext uri="{FF2B5EF4-FFF2-40B4-BE49-F238E27FC236}">
                <a16:creationId xmlns:a16="http://schemas.microsoft.com/office/drawing/2014/main" id="{C522637F-BB2A-0E45-798A-580D261B15E2}"/>
              </a:ext>
            </a:extLst>
          </p:cNvPr>
          <p:cNvGrpSpPr>
            <a:grpSpLocks/>
          </p:cNvGrpSpPr>
          <p:nvPr/>
        </p:nvGrpSpPr>
        <p:grpSpPr bwMode="auto">
          <a:xfrm>
            <a:off x="10309225" y="1270001"/>
            <a:ext cx="215900" cy="225425"/>
            <a:chOff x="3359" y="2621"/>
            <a:chExt cx="138" cy="145"/>
          </a:xfrm>
        </p:grpSpPr>
        <p:sp>
          <p:nvSpPr>
            <p:cNvPr id="34865" name="Rectangle 442">
              <a:extLst>
                <a:ext uri="{FF2B5EF4-FFF2-40B4-BE49-F238E27FC236}">
                  <a16:creationId xmlns:a16="http://schemas.microsoft.com/office/drawing/2014/main" id="{8329166D-1B45-6E8A-E592-1F57E4F2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66" name="Rectangle 443">
              <a:extLst>
                <a:ext uri="{FF2B5EF4-FFF2-40B4-BE49-F238E27FC236}">
                  <a16:creationId xmlns:a16="http://schemas.microsoft.com/office/drawing/2014/main" id="{8E2727DC-2B61-D652-B60B-BE423A48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867" name="Group 444">
              <a:extLst>
                <a:ext uri="{FF2B5EF4-FFF2-40B4-BE49-F238E27FC236}">
                  <a16:creationId xmlns:a16="http://schemas.microsoft.com/office/drawing/2014/main" id="{7CA30B20-02FB-E3B2-94A2-50B92A761A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4868" name="Line 445">
                <a:extLst>
                  <a:ext uri="{FF2B5EF4-FFF2-40B4-BE49-F238E27FC236}">
                    <a16:creationId xmlns:a16="http://schemas.microsoft.com/office/drawing/2014/main" id="{0C099495-BAA2-5038-9CD0-A9A9D2933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69" name="Line 446">
                <a:extLst>
                  <a:ext uri="{FF2B5EF4-FFF2-40B4-BE49-F238E27FC236}">
                    <a16:creationId xmlns:a16="http://schemas.microsoft.com/office/drawing/2014/main" id="{0443A295-C4A7-6968-4F69-3C1FF7C0B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4856" name="Group 447">
            <a:extLst>
              <a:ext uri="{FF2B5EF4-FFF2-40B4-BE49-F238E27FC236}">
                <a16:creationId xmlns:a16="http://schemas.microsoft.com/office/drawing/2014/main" id="{75CFD0F2-A168-102E-B27D-C44C007335A8}"/>
              </a:ext>
            </a:extLst>
          </p:cNvPr>
          <p:cNvGrpSpPr>
            <a:grpSpLocks/>
          </p:cNvGrpSpPr>
          <p:nvPr/>
        </p:nvGrpSpPr>
        <p:grpSpPr bwMode="auto">
          <a:xfrm>
            <a:off x="10058401" y="1268414"/>
            <a:ext cx="212725" cy="219075"/>
            <a:chOff x="3936" y="2011"/>
            <a:chExt cx="109" cy="112"/>
          </a:xfrm>
        </p:grpSpPr>
        <p:sp>
          <p:nvSpPr>
            <p:cNvPr id="34860" name="Rectangle 448">
              <a:extLst>
                <a:ext uri="{FF2B5EF4-FFF2-40B4-BE49-F238E27FC236}">
                  <a16:creationId xmlns:a16="http://schemas.microsoft.com/office/drawing/2014/main" id="{9965EA80-842D-6E29-6088-8A0F22858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4861" name="Rectangle 449">
              <a:extLst>
                <a:ext uri="{FF2B5EF4-FFF2-40B4-BE49-F238E27FC236}">
                  <a16:creationId xmlns:a16="http://schemas.microsoft.com/office/drawing/2014/main" id="{4331351E-9B99-256B-A874-0B0A029AD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4862" name="Group 450">
              <a:extLst>
                <a:ext uri="{FF2B5EF4-FFF2-40B4-BE49-F238E27FC236}">
                  <a16:creationId xmlns:a16="http://schemas.microsoft.com/office/drawing/2014/main" id="{57808130-9FE1-7571-8A8A-0ABF525B9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4863" name="Line 451">
                <a:extLst>
                  <a:ext uri="{FF2B5EF4-FFF2-40B4-BE49-F238E27FC236}">
                    <a16:creationId xmlns:a16="http://schemas.microsoft.com/office/drawing/2014/main" id="{5BFF55AE-442F-CF3C-3E45-CF0E6EDDF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864" name="AutoShape 452">
                <a:extLst>
                  <a:ext uri="{FF2B5EF4-FFF2-40B4-BE49-F238E27FC236}">
                    <a16:creationId xmlns:a16="http://schemas.microsoft.com/office/drawing/2014/main" id="{963D5CA9-54D2-11CA-34EB-A1B149272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4857" name="Text Box 453">
            <a:extLst>
              <a:ext uri="{FF2B5EF4-FFF2-40B4-BE49-F238E27FC236}">
                <a16:creationId xmlns:a16="http://schemas.microsoft.com/office/drawing/2014/main" id="{3B025671-6645-B4CB-BAF7-72D2AE3C6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4" y="1196976"/>
            <a:ext cx="6624637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34858" name="Line 460">
            <a:extLst>
              <a:ext uri="{FF2B5EF4-FFF2-40B4-BE49-F238E27FC236}">
                <a16:creationId xmlns:a16="http://schemas.microsoft.com/office/drawing/2014/main" id="{4C333407-E2DB-FB57-F2F4-EFF6F212E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4" y="3429001"/>
            <a:ext cx="73025" cy="24479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4859" name="AutoShape 427">
            <a:extLst>
              <a:ext uri="{FF2B5EF4-FFF2-40B4-BE49-F238E27FC236}">
                <a16:creationId xmlns:a16="http://schemas.microsoft.com/office/drawing/2014/main" id="{8DCC5A3D-BE61-AD40-63B8-C6F95B45A1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49164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83EDBC05-251D-A4DA-DC19-FFE31A841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the RIP </a:t>
            </a:r>
            <a:r>
              <a:rPr lang="it-IT" altLang="it-IT" dirty="0" err="1"/>
              <a:t>protocol</a:t>
            </a:r>
            <a:endParaRPr lang="it-IT" altLang="it-IT" dirty="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AF5367E9-69C5-0EDD-1B71-BD7DBBB68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dirty="0"/>
              <a:t>RIP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>
              <a:lnSpc>
                <a:spcPct val="80000"/>
              </a:lnSpc>
            </a:pPr>
            <a:r>
              <a:rPr lang="it-IT" altLang="it-IT" dirty="0"/>
              <a:t>RIPS </a:t>
            </a:r>
            <a:r>
              <a:rPr lang="it-IT" altLang="it-IT" dirty="0" err="1"/>
              <a:t>is</a:t>
            </a:r>
            <a:r>
              <a:rPr lang="it-IT" altLang="it-IT" dirty="0"/>
              <a:t> a </a:t>
            </a:r>
            <a:r>
              <a:rPr lang="it-IT" altLang="it-IT" dirty="0" err="1"/>
              <a:t>distance-vector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 err="1"/>
              <a:t>approach</a:t>
            </a:r>
            <a:r>
              <a:rPr lang="it-IT" altLang="it-IT" dirty="0"/>
              <a:t>: </a:t>
            </a:r>
            <a:r>
              <a:rPr lang="it-IT" altLang="it-IT" dirty="0" err="1"/>
              <a:t>send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your</a:t>
            </a:r>
            <a:r>
              <a:rPr lang="it-IT" altLang="it-IT" dirty="0"/>
              <a:t> information to a </a:t>
            </a:r>
            <a:r>
              <a:rPr lang="it-IT" altLang="it-IT" dirty="0" err="1"/>
              <a:t>few</a:t>
            </a:r>
            <a:endParaRPr lang="it-IT" altLang="it-IT" dirty="0"/>
          </a:p>
          <a:p>
            <a:pPr lvl="1">
              <a:lnSpc>
                <a:spcPct val="80000"/>
              </a:lnSpc>
            </a:pPr>
            <a:r>
              <a:rPr lang="it-IT" altLang="it-IT" dirty="0"/>
              <a:t>update </a:t>
            </a:r>
            <a:r>
              <a:rPr lang="it-IT" altLang="it-IT" dirty="0" err="1"/>
              <a:t>your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information </a:t>
            </a:r>
            <a:r>
              <a:rPr lang="it-IT" altLang="it-IT" dirty="0" err="1"/>
              <a:t>based</a:t>
            </a:r>
            <a:r>
              <a:rPr lang="it-IT" altLang="it-IT" dirty="0"/>
              <a:t> on </a:t>
            </a:r>
            <a:r>
              <a:rPr lang="it-IT" altLang="it-IT" dirty="0" err="1"/>
              <a:t>what</a:t>
            </a:r>
            <a:r>
              <a:rPr lang="it-IT" altLang="it-IT" dirty="0"/>
              <a:t> </a:t>
            </a:r>
            <a:r>
              <a:rPr lang="it-IT" altLang="it-IT" dirty="0" err="1"/>
              <a:t>you</a:t>
            </a:r>
            <a:r>
              <a:rPr lang="it-IT" altLang="it-IT" dirty="0"/>
              <a:t> </a:t>
            </a:r>
            <a:r>
              <a:rPr lang="it-IT" altLang="it-IT" dirty="0" err="1"/>
              <a:t>hear</a:t>
            </a:r>
            <a:endParaRPr lang="it-IT" altLang="it-IT" dirty="0"/>
          </a:p>
          <a:p>
            <a:pPr eaLnBrk="1" hangingPunct="1">
              <a:lnSpc>
                <a:spcPct val="80000"/>
              </a:lnSpc>
            </a:pPr>
            <a:r>
              <a:rPr lang="it-IT" altLang="it-IT" dirty="0"/>
              <a:t>in </a:t>
            </a:r>
            <a:r>
              <a:rPr lang="it-IT" altLang="it-IT" dirty="0" err="1"/>
              <a:t>this</a:t>
            </a:r>
            <a:r>
              <a:rPr lang="it-IT" altLang="it-IT" dirty="0"/>
              <a:t> lab </a:t>
            </a:r>
            <a:r>
              <a:rPr lang="it-IT" altLang="it-IT" dirty="0" err="1"/>
              <a:t>we</a:t>
            </a:r>
            <a:r>
              <a:rPr lang="it-IT" altLang="it-IT" dirty="0"/>
              <a:t> </a:t>
            </a:r>
            <a:r>
              <a:rPr lang="it-IT" altLang="it-IT" dirty="0" err="1"/>
              <a:t>will</a:t>
            </a:r>
            <a:r>
              <a:rPr lang="it-IT" altLang="it-IT" dirty="0"/>
              <a:t> </a:t>
            </a:r>
            <a:r>
              <a:rPr lang="it-IT" altLang="it-IT" dirty="0" err="1"/>
              <a:t>see</a:t>
            </a:r>
            <a:r>
              <a:rPr lang="it-IT" altLang="it-IT" dirty="0"/>
              <a:t> an </a:t>
            </a:r>
            <a:r>
              <a:rPr lang="it-IT" altLang="it-IT" dirty="0" err="1"/>
              <a:t>example</a:t>
            </a:r>
            <a:r>
              <a:rPr lang="it-IT" altLang="it-IT" dirty="0"/>
              <a:t> of RIPv2 </a:t>
            </a:r>
            <a:r>
              <a:rPr lang="it-IT" altLang="it-IT" dirty="0" err="1"/>
              <a:t>protocol</a:t>
            </a:r>
            <a:r>
              <a:rPr lang="it-IT" altLang="it-IT" dirty="0"/>
              <a:t> on the </a:t>
            </a:r>
            <a:r>
              <a:rPr lang="it-IT" altLang="it-IT" dirty="0" err="1"/>
              <a:t>FRRouting</a:t>
            </a:r>
            <a:r>
              <a:rPr lang="it-IT" altLang="it-IT" dirty="0"/>
              <a:t> Suite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8669B50-49DA-0CE7-0D98-DA996CCF2D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126A8F8-28BE-6E20-0C0D-6850A627B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AC96A70D-481C-8DE1-C3F6-A43A53DEA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44450"/>
            <a:ext cx="8915400" cy="850900"/>
          </a:xfrm>
        </p:spPr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524B2A5-539B-6EE0-0A08-AFB8FDCEE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F77821-BA09-5885-8AC3-D953CCDEFE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6" name="Segnaposto piè di pagina 4">
            <a:extLst>
              <a:ext uri="{FF2B5EF4-FFF2-40B4-BE49-F238E27FC236}">
                <a16:creationId xmlns:a16="http://schemas.microsoft.com/office/drawing/2014/main" id="{11194DD1-35A2-4578-8047-0280E39338D5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5844" name="Rectangle 229">
            <a:extLst>
              <a:ext uri="{FF2B5EF4-FFF2-40B4-BE49-F238E27FC236}">
                <a16:creationId xmlns:a16="http://schemas.microsoft.com/office/drawing/2014/main" id="{514B4A07-AB8D-439C-9239-200B796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5846" name="Line 4">
            <a:extLst>
              <a:ext uri="{FF2B5EF4-FFF2-40B4-BE49-F238E27FC236}">
                <a16:creationId xmlns:a16="http://schemas.microsoft.com/office/drawing/2014/main" id="{8F313EE7-95BD-9511-09FF-2D8FA50E0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7" name="Arc 6">
            <a:extLst>
              <a:ext uri="{FF2B5EF4-FFF2-40B4-BE49-F238E27FC236}">
                <a16:creationId xmlns:a16="http://schemas.microsoft.com/office/drawing/2014/main" id="{CFA053F9-0AE8-246E-A98E-6D1BDC0F9656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48" name="Line 7">
            <a:extLst>
              <a:ext uri="{FF2B5EF4-FFF2-40B4-BE49-F238E27FC236}">
                <a16:creationId xmlns:a16="http://schemas.microsoft.com/office/drawing/2014/main" id="{D9AF2D8F-5B1F-E7D4-874A-4F840220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Arc 8">
            <a:extLst>
              <a:ext uri="{FF2B5EF4-FFF2-40B4-BE49-F238E27FC236}">
                <a16:creationId xmlns:a16="http://schemas.microsoft.com/office/drawing/2014/main" id="{004FBA64-FFCB-453B-3119-E6C84F7BBE84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50" name="Line 9">
            <a:extLst>
              <a:ext uri="{FF2B5EF4-FFF2-40B4-BE49-F238E27FC236}">
                <a16:creationId xmlns:a16="http://schemas.microsoft.com/office/drawing/2014/main" id="{5DACE022-85FA-7E54-8385-6B0CDAA29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0">
            <a:extLst>
              <a:ext uri="{FF2B5EF4-FFF2-40B4-BE49-F238E27FC236}">
                <a16:creationId xmlns:a16="http://schemas.microsoft.com/office/drawing/2014/main" id="{EBA47E2A-054C-6B4C-2251-27B1598990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1">
            <a:extLst>
              <a:ext uri="{FF2B5EF4-FFF2-40B4-BE49-F238E27FC236}">
                <a16:creationId xmlns:a16="http://schemas.microsoft.com/office/drawing/2014/main" id="{8E448126-BDA2-7C98-CA44-C994F0375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AutoShape 15">
            <a:extLst>
              <a:ext uri="{FF2B5EF4-FFF2-40B4-BE49-F238E27FC236}">
                <a16:creationId xmlns:a16="http://schemas.microsoft.com/office/drawing/2014/main" id="{57F03C02-148A-CA85-A929-0D686792E1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54" name="Group 16">
            <a:extLst>
              <a:ext uri="{FF2B5EF4-FFF2-40B4-BE49-F238E27FC236}">
                <a16:creationId xmlns:a16="http://schemas.microsoft.com/office/drawing/2014/main" id="{2D5ED36A-6766-1B4D-2799-43425EB1FD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6009" name="Group 17">
              <a:extLst>
                <a:ext uri="{FF2B5EF4-FFF2-40B4-BE49-F238E27FC236}">
                  <a16:creationId xmlns:a16="http://schemas.microsoft.com/office/drawing/2014/main" id="{7F3F9189-98AA-4F5D-5EF5-E0DF1AA74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019" name="Freeform 18">
                <a:extLst>
                  <a:ext uri="{FF2B5EF4-FFF2-40B4-BE49-F238E27FC236}">
                    <a16:creationId xmlns:a16="http://schemas.microsoft.com/office/drawing/2014/main" id="{F039C5BF-94CB-C536-5352-B763D9991C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0" name="Freeform 19">
                <a:extLst>
                  <a:ext uri="{FF2B5EF4-FFF2-40B4-BE49-F238E27FC236}">
                    <a16:creationId xmlns:a16="http://schemas.microsoft.com/office/drawing/2014/main" id="{570921E6-A16D-CF72-627F-9E4F211194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1" name="Freeform 20">
                <a:extLst>
                  <a:ext uri="{FF2B5EF4-FFF2-40B4-BE49-F238E27FC236}">
                    <a16:creationId xmlns:a16="http://schemas.microsoft.com/office/drawing/2014/main" id="{12300AF7-B95B-A822-248E-B988A29848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2" name="Freeform 21">
                <a:extLst>
                  <a:ext uri="{FF2B5EF4-FFF2-40B4-BE49-F238E27FC236}">
                    <a16:creationId xmlns:a16="http://schemas.microsoft.com/office/drawing/2014/main" id="{4BFFA6D7-498B-D7A4-24D3-E2DBE5EB3E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3" name="Freeform 22">
                <a:extLst>
                  <a:ext uri="{FF2B5EF4-FFF2-40B4-BE49-F238E27FC236}">
                    <a16:creationId xmlns:a16="http://schemas.microsoft.com/office/drawing/2014/main" id="{3BDD3BFA-DE3E-9396-53C4-3E51AFF59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4" name="Freeform 23">
                <a:extLst>
                  <a:ext uri="{FF2B5EF4-FFF2-40B4-BE49-F238E27FC236}">
                    <a16:creationId xmlns:a16="http://schemas.microsoft.com/office/drawing/2014/main" id="{50444CA1-6CA5-608C-334B-08FB3FF758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5" name="Freeform 24">
                <a:extLst>
                  <a:ext uri="{FF2B5EF4-FFF2-40B4-BE49-F238E27FC236}">
                    <a16:creationId xmlns:a16="http://schemas.microsoft.com/office/drawing/2014/main" id="{B9726886-5DFA-0340-990B-0DF2BD4F531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26" name="Freeform 25">
                <a:extLst>
                  <a:ext uri="{FF2B5EF4-FFF2-40B4-BE49-F238E27FC236}">
                    <a16:creationId xmlns:a16="http://schemas.microsoft.com/office/drawing/2014/main" id="{0FDCEFBE-6EAD-E235-5C04-BFA02D8003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010" name="Group 26">
              <a:extLst>
                <a:ext uri="{FF2B5EF4-FFF2-40B4-BE49-F238E27FC236}">
                  <a16:creationId xmlns:a16="http://schemas.microsoft.com/office/drawing/2014/main" id="{EB5BCB11-F40F-696D-DCE3-58D4E8FDEE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011" name="Freeform 27">
                <a:extLst>
                  <a:ext uri="{FF2B5EF4-FFF2-40B4-BE49-F238E27FC236}">
                    <a16:creationId xmlns:a16="http://schemas.microsoft.com/office/drawing/2014/main" id="{8F9D06F0-1B75-AB3A-DD37-EB24CA2B7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2" name="Freeform 28">
                <a:extLst>
                  <a:ext uri="{FF2B5EF4-FFF2-40B4-BE49-F238E27FC236}">
                    <a16:creationId xmlns:a16="http://schemas.microsoft.com/office/drawing/2014/main" id="{2A0B915C-E125-640F-61D5-E1695A409C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3" name="Freeform 29">
                <a:extLst>
                  <a:ext uri="{FF2B5EF4-FFF2-40B4-BE49-F238E27FC236}">
                    <a16:creationId xmlns:a16="http://schemas.microsoft.com/office/drawing/2014/main" id="{529007D1-CB1C-F916-8128-7E8A78D76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4" name="Freeform 30">
                <a:extLst>
                  <a:ext uri="{FF2B5EF4-FFF2-40B4-BE49-F238E27FC236}">
                    <a16:creationId xmlns:a16="http://schemas.microsoft.com/office/drawing/2014/main" id="{A36D55F8-832A-02E8-7A05-15F482A49A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5" name="Freeform 31">
                <a:extLst>
                  <a:ext uri="{FF2B5EF4-FFF2-40B4-BE49-F238E27FC236}">
                    <a16:creationId xmlns:a16="http://schemas.microsoft.com/office/drawing/2014/main" id="{D5D319C8-43F0-DAF0-1A9A-46756963D2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6" name="Freeform 32">
                <a:extLst>
                  <a:ext uri="{FF2B5EF4-FFF2-40B4-BE49-F238E27FC236}">
                    <a16:creationId xmlns:a16="http://schemas.microsoft.com/office/drawing/2014/main" id="{53A5D4B4-F999-1C96-428C-8496D51D76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7" name="Freeform 33">
                <a:extLst>
                  <a:ext uri="{FF2B5EF4-FFF2-40B4-BE49-F238E27FC236}">
                    <a16:creationId xmlns:a16="http://schemas.microsoft.com/office/drawing/2014/main" id="{4569FF05-C9DC-10D0-D824-E41AD66ADC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018" name="Freeform 34">
                <a:extLst>
                  <a:ext uri="{FF2B5EF4-FFF2-40B4-BE49-F238E27FC236}">
                    <a16:creationId xmlns:a16="http://schemas.microsoft.com/office/drawing/2014/main" id="{D670B651-4E0B-2903-7224-7CAB1C9956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55" name="WordArt 35">
            <a:extLst>
              <a:ext uri="{FF2B5EF4-FFF2-40B4-BE49-F238E27FC236}">
                <a16:creationId xmlns:a16="http://schemas.microsoft.com/office/drawing/2014/main" id="{E493F2A6-772D-B7A4-3345-60EFF24F892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5856" name="Line 43">
            <a:extLst>
              <a:ext uri="{FF2B5EF4-FFF2-40B4-BE49-F238E27FC236}">
                <a16:creationId xmlns:a16="http://schemas.microsoft.com/office/drawing/2014/main" id="{498A4C12-E292-B45E-3A36-5DD9E372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44">
            <a:extLst>
              <a:ext uri="{FF2B5EF4-FFF2-40B4-BE49-F238E27FC236}">
                <a16:creationId xmlns:a16="http://schemas.microsoft.com/office/drawing/2014/main" id="{E8C34EE3-DA94-473E-E4B5-B4C6AF03B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45">
            <a:extLst>
              <a:ext uri="{FF2B5EF4-FFF2-40B4-BE49-F238E27FC236}">
                <a16:creationId xmlns:a16="http://schemas.microsoft.com/office/drawing/2014/main" id="{C0BE8AE0-CEAE-95E8-2CEF-73CED5ED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5859" name="Group 46">
            <a:extLst>
              <a:ext uri="{FF2B5EF4-FFF2-40B4-BE49-F238E27FC236}">
                <a16:creationId xmlns:a16="http://schemas.microsoft.com/office/drawing/2014/main" id="{E153938A-C06E-A01D-2892-08810AAFEB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6007" name="Rectangle 47">
              <a:extLst>
                <a:ext uri="{FF2B5EF4-FFF2-40B4-BE49-F238E27FC236}">
                  <a16:creationId xmlns:a16="http://schemas.microsoft.com/office/drawing/2014/main" id="{768BA36E-923F-12FD-F484-AC28B9588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008" name="Rectangle 48">
              <a:extLst>
                <a:ext uri="{FF2B5EF4-FFF2-40B4-BE49-F238E27FC236}">
                  <a16:creationId xmlns:a16="http://schemas.microsoft.com/office/drawing/2014/main" id="{66543E7F-E9AC-71B0-2710-247954C6BD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5860" name="Group 49">
            <a:extLst>
              <a:ext uri="{FF2B5EF4-FFF2-40B4-BE49-F238E27FC236}">
                <a16:creationId xmlns:a16="http://schemas.microsoft.com/office/drawing/2014/main" id="{CB8905DD-496B-CF9B-9A3A-1953C3DC03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5986" name="AutoShape 50">
              <a:extLst>
                <a:ext uri="{FF2B5EF4-FFF2-40B4-BE49-F238E27FC236}">
                  <a16:creationId xmlns:a16="http://schemas.microsoft.com/office/drawing/2014/main" id="{3C407648-338C-2E91-B625-988A4055E3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87" name="Group 51">
              <a:extLst>
                <a:ext uri="{FF2B5EF4-FFF2-40B4-BE49-F238E27FC236}">
                  <a16:creationId xmlns:a16="http://schemas.microsoft.com/office/drawing/2014/main" id="{5A8D9912-AE02-406E-4991-249262BCFA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5989" name="Group 52">
                <a:extLst>
                  <a:ext uri="{FF2B5EF4-FFF2-40B4-BE49-F238E27FC236}">
                    <a16:creationId xmlns:a16="http://schemas.microsoft.com/office/drawing/2014/main" id="{0611DD9C-9B16-B8B6-8A3B-6378703C80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99" name="Freeform 53">
                  <a:extLst>
                    <a:ext uri="{FF2B5EF4-FFF2-40B4-BE49-F238E27FC236}">
                      <a16:creationId xmlns:a16="http://schemas.microsoft.com/office/drawing/2014/main" id="{2AD4C04C-615F-FF48-0C07-9154BA2467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0" name="Freeform 54">
                  <a:extLst>
                    <a:ext uri="{FF2B5EF4-FFF2-40B4-BE49-F238E27FC236}">
                      <a16:creationId xmlns:a16="http://schemas.microsoft.com/office/drawing/2014/main" id="{E9431D1F-6544-E3ED-F482-F03F836AAA7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1" name="Freeform 55">
                  <a:extLst>
                    <a:ext uri="{FF2B5EF4-FFF2-40B4-BE49-F238E27FC236}">
                      <a16:creationId xmlns:a16="http://schemas.microsoft.com/office/drawing/2014/main" id="{DFC723D8-1311-B583-ED53-1A65AD8671D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2" name="Freeform 56">
                  <a:extLst>
                    <a:ext uri="{FF2B5EF4-FFF2-40B4-BE49-F238E27FC236}">
                      <a16:creationId xmlns:a16="http://schemas.microsoft.com/office/drawing/2014/main" id="{8C9C7D2F-3EBB-4F1C-DF23-6FB53D657D3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3" name="Freeform 57">
                  <a:extLst>
                    <a:ext uri="{FF2B5EF4-FFF2-40B4-BE49-F238E27FC236}">
                      <a16:creationId xmlns:a16="http://schemas.microsoft.com/office/drawing/2014/main" id="{6F9A353D-1C65-0351-7948-4F9A28ABA3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4" name="Freeform 58">
                  <a:extLst>
                    <a:ext uri="{FF2B5EF4-FFF2-40B4-BE49-F238E27FC236}">
                      <a16:creationId xmlns:a16="http://schemas.microsoft.com/office/drawing/2014/main" id="{59001C69-C755-181E-25A6-0B13B47A44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5" name="Freeform 59">
                  <a:extLst>
                    <a:ext uri="{FF2B5EF4-FFF2-40B4-BE49-F238E27FC236}">
                      <a16:creationId xmlns:a16="http://schemas.microsoft.com/office/drawing/2014/main" id="{907890E4-427E-88CC-E589-3C38861AFAC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006" name="Freeform 60">
                  <a:extLst>
                    <a:ext uri="{FF2B5EF4-FFF2-40B4-BE49-F238E27FC236}">
                      <a16:creationId xmlns:a16="http://schemas.microsoft.com/office/drawing/2014/main" id="{4C459EFF-61B9-0FD8-F0A6-153CD28406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90" name="Group 61">
                <a:extLst>
                  <a:ext uri="{FF2B5EF4-FFF2-40B4-BE49-F238E27FC236}">
                    <a16:creationId xmlns:a16="http://schemas.microsoft.com/office/drawing/2014/main" id="{56B82845-9CE6-E7EC-2198-BFF947797B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91" name="Freeform 62">
                  <a:extLst>
                    <a:ext uri="{FF2B5EF4-FFF2-40B4-BE49-F238E27FC236}">
                      <a16:creationId xmlns:a16="http://schemas.microsoft.com/office/drawing/2014/main" id="{6E1DE591-634C-A2CB-434B-DB5085E71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2" name="Freeform 63">
                  <a:extLst>
                    <a:ext uri="{FF2B5EF4-FFF2-40B4-BE49-F238E27FC236}">
                      <a16:creationId xmlns:a16="http://schemas.microsoft.com/office/drawing/2014/main" id="{F1F5513A-6263-1032-F403-C304F68107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3" name="Freeform 64">
                  <a:extLst>
                    <a:ext uri="{FF2B5EF4-FFF2-40B4-BE49-F238E27FC236}">
                      <a16:creationId xmlns:a16="http://schemas.microsoft.com/office/drawing/2014/main" id="{381B6AE9-8953-EEB3-F95D-1814EF39737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4" name="Freeform 65">
                  <a:extLst>
                    <a:ext uri="{FF2B5EF4-FFF2-40B4-BE49-F238E27FC236}">
                      <a16:creationId xmlns:a16="http://schemas.microsoft.com/office/drawing/2014/main" id="{4D24D503-DCEC-6AEE-3DEB-45A7A4A3D1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5" name="Freeform 66">
                  <a:extLst>
                    <a:ext uri="{FF2B5EF4-FFF2-40B4-BE49-F238E27FC236}">
                      <a16:creationId xmlns:a16="http://schemas.microsoft.com/office/drawing/2014/main" id="{F714CE11-3934-6737-38EF-B7B6E0BDFD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6" name="Freeform 67">
                  <a:extLst>
                    <a:ext uri="{FF2B5EF4-FFF2-40B4-BE49-F238E27FC236}">
                      <a16:creationId xmlns:a16="http://schemas.microsoft.com/office/drawing/2014/main" id="{B2BD1380-D5BF-7CCB-7296-637E716A95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7" name="Freeform 68">
                  <a:extLst>
                    <a:ext uri="{FF2B5EF4-FFF2-40B4-BE49-F238E27FC236}">
                      <a16:creationId xmlns:a16="http://schemas.microsoft.com/office/drawing/2014/main" id="{69016DB4-6583-77A4-3285-DA7D7B5381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98" name="Freeform 69">
                  <a:extLst>
                    <a:ext uri="{FF2B5EF4-FFF2-40B4-BE49-F238E27FC236}">
                      <a16:creationId xmlns:a16="http://schemas.microsoft.com/office/drawing/2014/main" id="{A95DA1AC-C871-D205-054C-0E8969E37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88" name="WordArt 70">
              <a:extLst>
                <a:ext uri="{FF2B5EF4-FFF2-40B4-BE49-F238E27FC236}">
                  <a16:creationId xmlns:a16="http://schemas.microsoft.com/office/drawing/2014/main" id="{C311DEAE-A821-F654-0133-ADFB7800235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5861" name="Group 71">
            <a:extLst>
              <a:ext uri="{FF2B5EF4-FFF2-40B4-BE49-F238E27FC236}">
                <a16:creationId xmlns:a16="http://schemas.microsoft.com/office/drawing/2014/main" id="{E29B3E38-BAB7-45F5-D934-156D1EB438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5984" name="Rectangle 72">
              <a:extLst>
                <a:ext uri="{FF2B5EF4-FFF2-40B4-BE49-F238E27FC236}">
                  <a16:creationId xmlns:a16="http://schemas.microsoft.com/office/drawing/2014/main" id="{C6F8A71B-BD09-2FD0-49D2-AF1B889AC78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5985" name="Rectangle 73">
              <a:extLst>
                <a:ext uri="{FF2B5EF4-FFF2-40B4-BE49-F238E27FC236}">
                  <a16:creationId xmlns:a16="http://schemas.microsoft.com/office/drawing/2014/main" id="{0A8D8997-ED10-BB89-4CB4-2C66C48A05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5862" name="Group 74">
            <a:extLst>
              <a:ext uri="{FF2B5EF4-FFF2-40B4-BE49-F238E27FC236}">
                <a16:creationId xmlns:a16="http://schemas.microsoft.com/office/drawing/2014/main" id="{A819A663-5F76-D6E1-4CA5-5B5F5573451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5982" name="Rectangle 75">
              <a:extLst>
                <a:ext uri="{FF2B5EF4-FFF2-40B4-BE49-F238E27FC236}">
                  <a16:creationId xmlns:a16="http://schemas.microsoft.com/office/drawing/2014/main" id="{4930C507-37EB-4291-F527-550DAFD1D3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83" name="Rectangle 76">
              <a:extLst>
                <a:ext uri="{FF2B5EF4-FFF2-40B4-BE49-F238E27FC236}">
                  <a16:creationId xmlns:a16="http://schemas.microsoft.com/office/drawing/2014/main" id="{4C27CF0B-65DA-C466-14FE-9428AB993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5863" name="Group 77">
            <a:extLst>
              <a:ext uri="{FF2B5EF4-FFF2-40B4-BE49-F238E27FC236}">
                <a16:creationId xmlns:a16="http://schemas.microsoft.com/office/drawing/2014/main" id="{1A5C91D2-1D2F-D09C-583F-2F3782ED6B7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5980" name="Rectangle 78">
              <a:extLst>
                <a:ext uri="{FF2B5EF4-FFF2-40B4-BE49-F238E27FC236}">
                  <a16:creationId xmlns:a16="http://schemas.microsoft.com/office/drawing/2014/main" id="{A6112DB7-2964-C501-0584-EDC5D82E70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81" name="Rectangle 79">
              <a:extLst>
                <a:ext uri="{FF2B5EF4-FFF2-40B4-BE49-F238E27FC236}">
                  <a16:creationId xmlns:a16="http://schemas.microsoft.com/office/drawing/2014/main" id="{6204CAB9-C05F-FBB8-5EBA-94FEE130F16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5864" name="Group 83">
            <a:extLst>
              <a:ext uri="{FF2B5EF4-FFF2-40B4-BE49-F238E27FC236}">
                <a16:creationId xmlns:a16="http://schemas.microsoft.com/office/drawing/2014/main" id="{D579A0BB-B99D-837B-B67E-8951AEE64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5978" name="Rectangle 84">
              <a:extLst>
                <a:ext uri="{FF2B5EF4-FFF2-40B4-BE49-F238E27FC236}">
                  <a16:creationId xmlns:a16="http://schemas.microsoft.com/office/drawing/2014/main" id="{E914A7A0-2076-802E-D256-549D42892D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5979" name="Rectangle 85">
              <a:extLst>
                <a:ext uri="{FF2B5EF4-FFF2-40B4-BE49-F238E27FC236}">
                  <a16:creationId xmlns:a16="http://schemas.microsoft.com/office/drawing/2014/main" id="{F6DB8A5D-2B92-8881-8531-0CC17EA0FD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5865" name="Arc 86">
            <a:extLst>
              <a:ext uri="{FF2B5EF4-FFF2-40B4-BE49-F238E27FC236}">
                <a16:creationId xmlns:a16="http://schemas.microsoft.com/office/drawing/2014/main" id="{B417FE26-E94D-F28D-F0B4-8B996FC356E8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5866" name="Group 87">
            <a:extLst>
              <a:ext uri="{FF2B5EF4-FFF2-40B4-BE49-F238E27FC236}">
                <a16:creationId xmlns:a16="http://schemas.microsoft.com/office/drawing/2014/main" id="{43E0ABAB-21BC-A15F-F8AF-E86474CA2F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5957" name="AutoShape 88">
              <a:extLst>
                <a:ext uri="{FF2B5EF4-FFF2-40B4-BE49-F238E27FC236}">
                  <a16:creationId xmlns:a16="http://schemas.microsoft.com/office/drawing/2014/main" id="{193D1320-CAA4-843C-EEF9-450CCA32B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58" name="Group 89">
              <a:extLst>
                <a:ext uri="{FF2B5EF4-FFF2-40B4-BE49-F238E27FC236}">
                  <a16:creationId xmlns:a16="http://schemas.microsoft.com/office/drawing/2014/main" id="{BA931ABD-E67C-8AAF-5537-37DF535B797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5960" name="Group 90">
                <a:extLst>
                  <a:ext uri="{FF2B5EF4-FFF2-40B4-BE49-F238E27FC236}">
                    <a16:creationId xmlns:a16="http://schemas.microsoft.com/office/drawing/2014/main" id="{086C043E-1EDB-4AF8-310D-B63B53BCA93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5970" name="Freeform 91">
                  <a:extLst>
                    <a:ext uri="{FF2B5EF4-FFF2-40B4-BE49-F238E27FC236}">
                      <a16:creationId xmlns:a16="http://schemas.microsoft.com/office/drawing/2014/main" id="{19F8C28B-D958-83FE-D796-A0FB1A1A46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1" name="Freeform 92">
                  <a:extLst>
                    <a:ext uri="{FF2B5EF4-FFF2-40B4-BE49-F238E27FC236}">
                      <a16:creationId xmlns:a16="http://schemas.microsoft.com/office/drawing/2014/main" id="{77864241-0A51-8893-54DC-D1392BE1430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2" name="Freeform 93">
                  <a:extLst>
                    <a:ext uri="{FF2B5EF4-FFF2-40B4-BE49-F238E27FC236}">
                      <a16:creationId xmlns:a16="http://schemas.microsoft.com/office/drawing/2014/main" id="{BEF688D8-666B-0A5D-A8E4-57769E445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3" name="Freeform 94">
                  <a:extLst>
                    <a:ext uri="{FF2B5EF4-FFF2-40B4-BE49-F238E27FC236}">
                      <a16:creationId xmlns:a16="http://schemas.microsoft.com/office/drawing/2014/main" id="{E5345AF6-44F4-04C9-4E11-73633A63C0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4" name="Freeform 95">
                  <a:extLst>
                    <a:ext uri="{FF2B5EF4-FFF2-40B4-BE49-F238E27FC236}">
                      <a16:creationId xmlns:a16="http://schemas.microsoft.com/office/drawing/2014/main" id="{791670BB-AA45-1B25-CAC5-D31A159BE0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5" name="Freeform 96">
                  <a:extLst>
                    <a:ext uri="{FF2B5EF4-FFF2-40B4-BE49-F238E27FC236}">
                      <a16:creationId xmlns:a16="http://schemas.microsoft.com/office/drawing/2014/main" id="{0F9D2C5A-7807-7710-19D4-287B84A7AA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6" name="Freeform 97">
                  <a:extLst>
                    <a:ext uri="{FF2B5EF4-FFF2-40B4-BE49-F238E27FC236}">
                      <a16:creationId xmlns:a16="http://schemas.microsoft.com/office/drawing/2014/main" id="{A7E09B5C-FA1A-CEC2-9258-E270CDF02A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77" name="Freeform 98">
                  <a:extLst>
                    <a:ext uri="{FF2B5EF4-FFF2-40B4-BE49-F238E27FC236}">
                      <a16:creationId xmlns:a16="http://schemas.microsoft.com/office/drawing/2014/main" id="{9F43076D-47F8-5DB2-492F-A001ABD0605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5961" name="Group 99">
                <a:extLst>
                  <a:ext uri="{FF2B5EF4-FFF2-40B4-BE49-F238E27FC236}">
                    <a16:creationId xmlns:a16="http://schemas.microsoft.com/office/drawing/2014/main" id="{88B63FD3-03F8-B131-BD5E-BF986742B01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5962" name="Freeform 100">
                  <a:extLst>
                    <a:ext uri="{FF2B5EF4-FFF2-40B4-BE49-F238E27FC236}">
                      <a16:creationId xmlns:a16="http://schemas.microsoft.com/office/drawing/2014/main" id="{D97D761E-8D5C-4473-5639-FD35291421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3" name="Freeform 101">
                  <a:extLst>
                    <a:ext uri="{FF2B5EF4-FFF2-40B4-BE49-F238E27FC236}">
                      <a16:creationId xmlns:a16="http://schemas.microsoft.com/office/drawing/2014/main" id="{D5F4FC83-AFCC-67FF-EC72-15BE4729AF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4" name="Freeform 102">
                  <a:extLst>
                    <a:ext uri="{FF2B5EF4-FFF2-40B4-BE49-F238E27FC236}">
                      <a16:creationId xmlns:a16="http://schemas.microsoft.com/office/drawing/2014/main" id="{67510D11-7BDA-A813-F5DD-8F1D15F65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5" name="Freeform 103">
                  <a:extLst>
                    <a:ext uri="{FF2B5EF4-FFF2-40B4-BE49-F238E27FC236}">
                      <a16:creationId xmlns:a16="http://schemas.microsoft.com/office/drawing/2014/main" id="{D7710CB6-0818-874A-F54B-4B221431D9F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6" name="Freeform 104">
                  <a:extLst>
                    <a:ext uri="{FF2B5EF4-FFF2-40B4-BE49-F238E27FC236}">
                      <a16:creationId xmlns:a16="http://schemas.microsoft.com/office/drawing/2014/main" id="{91D58009-CECC-F85F-3598-FF98B0C96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7" name="Freeform 105">
                  <a:extLst>
                    <a:ext uri="{FF2B5EF4-FFF2-40B4-BE49-F238E27FC236}">
                      <a16:creationId xmlns:a16="http://schemas.microsoft.com/office/drawing/2014/main" id="{B5783284-1251-F26E-2680-4E083093480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8" name="Freeform 106">
                  <a:extLst>
                    <a:ext uri="{FF2B5EF4-FFF2-40B4-BE49-F238E27FC236}">
                      <a16:creationId xmlns:a16="http://schemas.microsoft.com/office/drawing/2014/main" id="{ECF7EF0C-2850-9595-F996-1B65587D67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5969" name="Freeform 107">
                  <a:extLst>
                    <a:ext uri="{FF2B5EF4-FFF2-40B4-BE49-F238E27FC236}">
                      <a16:creationId xmlns:a16="http://schemas.microsoft.com/office/drawing/2014/main" id="{7F3D0325-31F0-DB79-423E-DB16FF1E11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5959" name="WordArt 108">
              <a:extLst>
                <a:ext uri="{FF2B5EF4-FFF2-40B4-BE49-F238E27FC236}">
                  <a16:creationId xmlns:a16="http://schemas.microsoft.com/office/drawing/2014/main" id="{235E26D5-9C35-E93F-DEB1-894E59B5418B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5867" name="AutoShape 110">
            <a:extLst>
              <a:ext uri="{FF2B5EF4-FFF2-40B4-BE49-F238E27FC236}">
                <a16:creationId xmlns:a16="http://schemas.microsoft.com/office/drawing/2014/main" id="{644F18E8-0074-EB4A-F272-D174DBC655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68" name="Group 111">
            <a:extLst>
              <a:ext uri="{FF2B5EF4-FFF2-40B4-BE49-F238E27FC236}">
                <a16:creationId xmlns:a16="http://schemas.microsoft.com/office/drawing/2014/main" id="{FBC5F6E6-6ED8-CEF1-DD0E-99F945FFBB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5939" name="Group 112">
              <a:extLst>
                <a:ext uri="{FF2B5EF4-FFF2-40B4-BE49-F238E27FC236}">
                  <a16:creationId xmlns:a16="http://schemas.microsoft.com/office/drawing/2014/main" id="{B066EEB9-0440-B67A-3C7D-C65DCC69611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49" name="Freeform 113">
                <a:extLst>
                  <a:ext uri="{FF2B5EF4-FFF2-40B4-BE49-F238E27FC236}">
                    <a16:creationId xmlns:a16="http://schemas.microsoft.com/office/drawing/2014/main" id="{0C544C9A-F3DF-883A-1DB5-3C9558927D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0" name="Freeform 114">
                <a:extLst>
                  <a:ext uri="{FF2B5EF4-FFF2-40B4-BE49-F238E27FC236}">
                    <a16:creationId xmlns:a16="http://schemas.microsoft.com/office/drawing/2014/main" id="{699FCAE4-4131-3370-0132-FA98B4BD26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1" name="Freeform 115">
                <a:extLst>
                  <a:ext uri="{FF2B5EF4-FFF2-40B4-BE49-F238E27FC236}">
                    <a16:creationId xmlns:a16="http://schemas.microsoft.com/office/drawing/2014/main" id="{15E54668-52A6-1D66-EAE0-03B4E2DE75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2" name="Freeform 116">
                <a:extLst>
                  <a:ext uri="{FF2B5EF4-FFF2-40B4-BE49-F238E27FC236}">
                    <a16:creationId xmlns:a16="http://schemas.microsoft.com/office/drawing/2014/main" id="{CB5ECC43-2D1B-37D3-C257-E6AA98C48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3" name="Freeform 117">
                <a:extLst>
                  <a:ext uri="{FF2B5EF4-FFF2-40B4-BE49-F238E27FC236}">
                    <a16:creationId xmlns:a16="http://schemas.microsoft.com/office/drawing/2014/main" id="{FC55A359-D756-6402-A4BE-6E881545FF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4" name="Freeform 118">
                <a:extLst>
                  <a:ext uri="{FF2B5EF4-FFF2-40B4-BE49-F238E27FC236}">
                    <a16:creationId xmlns:a16="http://schemas.microsoft.com/office/drawing/2014/main" id="{F4D28D7A-CBDB-6DB5-F0FE-0B59197DBD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5" name="Freeform 119">
                <a:extLst>
                  <a:ext uri="{FF2B5EF4-FFF2-40B4-BE49-F238E27FC236}">
                    <a16:creationId xmlns:a16="http://schemas.microsoft.com/office/drawing/2014/main" id="{59B208D2-ADA3-6937-3963-89B53E34E8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56" name="Freeform 120">
                <a:extLst>
                  <a:ext uri="{FF2B5EF4-FFF2-40B4-BE49-F238E27FC236}">
                    <a16:creationId xmlns:a16="http://schemas.microsoft.com/office/drawing/2014/main" id="{DF4E995C-13AB-5673-2632-11B91E127A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40" name="Group 121">
              <a:extLst>
                <a:ext uri="{FF2B5EF4-FFF2-40B4-BE49-F238E27FC236}">
                  <a16:creationId xmlns:a16="http://schemas.microsoft.com/office/drawing/2014/main" id="{873D61B6-C9D8-3C5D-7390-C60AB3C50F4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41" name="Freeform 122">
                <a:extLst>
                  <a:ext uri="{FF2B5EF4-FFF2-40B4-BE49-F238E27FC236}">
                    <a16:creationId xmlns:a16="http://schemas.microsoft.com/office/drawing/2014/main" id="{597533BC-6B53-DF3F-66E6-7FAA4EF529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2" name="Freeform 123">
                <a:extLst>
                  <a:ext uri="{FF2B5EF4-FFF2-40B4-BE49-F238E27FC236}">
                    <a16:creationId xmlns:a16="http://schemas.microsoft.com/office/drawing/2014/main" id="{288D7270-67F6-19F0-7A98-5942FDF042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3" name="Freeform 124">
                <a:extLst>
                  <a:ext uri="{FF2B5EF4-FFF2-40B4-BE49-F238E27FC236}">
                    <a16:creationId xmlns:a16="http://schemas.microsoft.com/office/drawing/2014/main" id="{910E21FB-B381-76C6-D9D3-36A30F183D4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4" name="Freeform 125">
                <a:extLst>
                  <a:ext uri="{FF2B5EF4-FFF2-40B4-BE49-F238E27FC236}">
                    <a16:creationId xmlns:a16="http://schemas.microsoft.com/office/drawing/2014/main" id="{BDB22D2E-E275-76E4-4BAA-5833A20D77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5" name="Freeform 126">
                <a:extLst>
                  <a:ext uri="{FF2B5EF4-FFF2-40B4-BE49-F238E27FC236}">
                    <a16:creationId xmlns:a16="http://schemas.microsoft.com/office/drawing/2014/main" id="{B0C8D483-A89A-79B6-2483-6FC1511452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6" name="Freeform 127">
                <a:extLst>
                  <a:ext uri="{FF2B5EF4-FFF2-40B4-BE49-F238E27FC236}">
                    <a16:creationId xmlns:a16="http://schemas.microsoft.com/office/drawing/2014/main" id="{06947268-D6D2-3289-E953-289C001627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7" name="Freeform 128">
                <a:extLst>
                  <a:ext uri="{FF2B5EF4-FFF2-40B4-BE49-F238E27FC236}">
                    <a16:creationId xmlns:a16="http://schemas.microsoft.com/office/drawing/2014/main" id="{B2C6DFD5-DA6E-F8D3-2A18-F51CA6273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48" name="Freeform 129">
                <a:extLst>
                  <a:ext uri="{FF2B5EF4-FFF2-40B4-BE49-F238E27FC236}">
                    <a16:creationId xmlns:a16="http://schemas.microsoft.com/office/drawing/2014/main" id="{93DE225D-1179-B81F-C7A0-8D3B5E583E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69" name="WordArt 130">
            <a:extLst>
              <a:ext uri="{FF2B5EF4-FFF2-40B4-BE49-F238E27FC236}">
                <a16:creationId xmlns:a16="http://schemas.microsoft.com/office/drawing/2014/main" id="{47B4071D-8955-4AB5-D4E9-3091CBFF27C5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5870" name="Line 136">
            <a:extLst>
              <a:ext uri="{FF2B5EF4-FFF2-40B4-BE49-F238E27FC236}">
                <a16:creationId xmlns:a16="http://schemas.microsoft.com/office/drawing/2014/main" id="{8E6B141E-F882-5D77-843B-B1496FFD839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1" name="Line 140">
            <a:extLst>
              <a:ext uri="{FF2B5EF4-FFF2-40B4-BE49-F238E27FC236}">
                <a16:creationId xmlns:a16="http://schemas.microsoft.com/office/drawing/2014/main" id="{5D0425B5-B9B1-EC59-D4B0-FCF7192DFBC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72" name="Line 142">
            <a:extLst>
              <a:ext uri="{FF2B5EF4-FFF2-40B4-BE49-F238E27FC236}">
                <a16:creationId xmlns:a16="http://schemas.microsoft.com/office/drawing/2014/main" id="{5ED612B8-9091-F3C4-8D0C-E9AA7BB2CA8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5873" name="Oval 143">
            <a:extLst>
              <a:ext uri="{FF2B5EF4-FFF2-40B4-BE49-F238E27FC236}">
                <a16:creationId xmlns:a16="http://schemas.microsoft.com/office/drawing/2014/main" id="{EF241A37-F771-5976-A2B8-7FC39A732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5874" name="AutoShape 144">
            <a:extLst>
              <a:ext uri="{FF2B5EF4-FFF2-40B4-BE49-F238E27FC236}">
                <a16:creationId xmlns:a16="http://schemas.microsoft.com/office/drawing/2014/main" id="{E44BF57B-83FB-96CB-0178-D6C8538807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5875" name="AutoShape 148">
            <a:extLst>
              <a:ext uri="{FF2B5EF4-FFF2-40B4-BE49-F238E27FC236}">
                <a16:creationId xmlns:a16="http://schemas.microsoft.com/office/drawing/2014/main" id="{9631932A-158D-7217-B18F-B2DBB37500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76" name="Group 149">
            <a:extLst>
              <a:ext uri="{FF2B5EF4-FFF2-40B4-BE49-F238E27FC236}">
                <a16:creationId xmlns:a16="http://schemas.microsoft.com/office/drawing/2014/main" id="{7265424D-633E-5FC4-2BDE-763793E0A49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5921" name="Group 150">
              <a:extLst>
                <a:ext uri="{FF2B5EF4-FFF2-40B4-BE49-F238E27FC236}">
                  <a16:creationId xmlns:a16="http://schemas.microsoft.com/office/drawing/2014/main" id="{ADBC59EA-9798-B4CE-D7C5-2522279EE3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5931" name="Freeform 151">
                <a:extLst>
                  <a:ext uri="{FF2B5EF4-FFF2-40B4-BE49-F238E27FC236}">
                    <a16:creationId xmlns:a16="http://schemas.microsoft.com/office/drawing/2014/main" id="{EC8CF9A6-93AC-B1CC-C867-CA59B3ADC0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2" name="Freeform 152">
                <a:extLst>
                  <a:ext uri="{FF2B5EF4-FFF2-40B4-BE49-F238E27FC236}">
                    <a16:creationId xmlns:a16="http://schemas.microsoft.com/office/drawing/2014/main" id="{22C26CEB-9856-3B7B-F5ED-61199CF415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3" name="Freeform 153">
                <a:extLst>
                  <a:ext uri="{FF2B5EF4-FFF2-40B4-BE49-F238E27FC236}">
                    <a16:creationId xmlns:a16="http://schemas.microsoft.com/office/drawing/2014/main" id="{609189D8-A7F2-AE46-20BD-18876EB9A9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4" name="Freeform 154">
                <a:extLst>
                  <a:ext uri="{FF2B5EF4-FFF2-40B4-BE49-F238E27FC236}">
                    <a16:creationId xmlns:a16="http://schemas.microsoft.com/office/drawing/2014/main" id="{1B2F41F3-B83F-35EB-606C-6C423B9350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5" name="Freeform 155">
                <a:extLst>
                  <a:ext uri="{FF2B5EF4-FFF2-40B4-BE49-F238E27FC236}">
                    <a16:creationId xmlns:a16="http://schemas.microsoft.com/office/drawing/2014/main" id="{3E4EF648-F16D-9394-D4EC-2590A438C3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6" name="Freeform 156">
                <a:extLst>
                  <a:ext uri="{FF2B5EF4-FFF2-40B4-BE49-F238E27FC236}">
                    <a16:creationId xmlns:a16="http://schemas.microsoft.com/office/drawing/2014/main" id="{CBD388B3-0E16-EDA1-FB91-9513C90B78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7" name="Freeform 157">
                <a:extLst>
                  <a:ext uri="{FF2B5EF4-FFF2-40B4-BE49-F238E27FC236}">
                    <a16:creationId xmlns:a16="http://schemas.microsoft.com/office/drawing/2014/main" id="{08452628-5A1C-FA12-C2CF-ACB1F44D88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8" name="Freeform 158">
                <a:extLst>
                  <a:ext uri="{FF2B5EF4-FFF2-40B4-BE49-F238E27FC236}">
                    <a16:creationId xmlns:a16="http://schemas.microsoft.com/office/drawing/2014/main" id="{50E2D9CE-F784-D896-7829-64B9451D66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5922" name="Group 159">
              <a:extLst>
                <a:ext uri="{FF2B5EF4-FFF2-40B4-BE49-F238E27FC236}">
                  <a16:creationId xmlns:a16="http://schemas.microsoft.com/office/drawing/2014/main" id="{6B1937EA-E13C-2496-698D-44B2921E38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5923" name="Freeform 160">
                <a:extLst>
                  <a:ext uri="{FF2B5EF4-FFF2-40B4-BE49-F238E27FC236}">
                    <a16:creationId xmlns:a16="http://schemas.microsoft.com/office/drawing/2014/main" id="{25545024-028B-0F30-91F1-0E48C11D33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4" name="Freeform 161">
                <a:extLst>
                  <a:ext uri="{FF2B5EF4-FFF2-40B4-BE49-F238E27FC236}">
                    <a16:creationId xmlns:a16="http://schemas.microsoft.com/office/drawing/2014/main" id="{744C5C40-89FB-1188-CF08-0E66AB4A0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5" name="Freeform 162">
                <a:extLst>
                  <a:ext uri="{FF2B5EF4-FFF2-40B4-BE49-F238E27FC236}">
                    <a16:creationId xmlns:a16="http://schemas.microsoft.com/office/drawing/2014/main" id="{B8276482-3F6C-79D3-50AC-A1A7EE615D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6" name="Freeform 163">
                <a:extLst>
                  <a:ext uri="{FF2B5EF4-FFF2-40B4-BE49-F238E27FC236}">
                    <a16:creationId xmlns:a16="http://schemas.microsoft.com/office/drawing/2014/main" id="{89062CBD-3829-BE2D-691E-C6CBCAD903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7" name="Freeform 164">
                <a:extLst>
                  <a:ext uri="{FF2B5EF4-FFF2-40B4-BE49-F238E27FC236}">
                    <a16:creationId xmlns:a16="http://schemas.microsoft.com/office/drawing/2014/main" id="{D506067A-1655-C342-A687-F44E0C37B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8" name="Freeform 165">
                <a:extLst>
                  <a:ext uri="{FF2B5EF4-FFF2-40B4-BE49-F238E27FC236}">
                    <a16:creationId xmlns:a16="http://schemas.microsoft.com/office/drawing/2014/main" id="{E8E3F875-6C3F-AD2B-3C49-F45C321A99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29" name="Freeform 166">
                <a:extLst>
                  <a:ext uri="{FF2B5EF4-FFF2-40B4-BE49-F238E27FC236}">
                    <a16:creationId xmlns:a16="http://schemas.microsoft.com/office/drawing/2014/main" id="{F507C538-C258-0361-122C-08BFCD5584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30" name="Freeform 167">
                <a:extLst>
                  <a:ext uri="{FF2B5EF4-FFF2-40B4-BE49-F238E27FC236}">
                    <a16:creationId xmlns:a16="http://schemas.microsoft.com/office/drawing/2014/main" id="{4E710A09-9B45-455D-0F1F-854447613B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5877" name="WordArt 168">
            <a:extLst>
              <a:ext uri="{FF2B5EF4-FFF2-40B4-BE49-F238E27FC236}">
                <a16:creationId xmlns:a16="http://schemas.microsoft.com/office/drawing/2014/main" id="{5F3E1941-3D7D-ECD2-D01B-8CAE2D24C9BD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5878" name="Group 169">
            <a:extLst>
              <a:ext uri="{FF2B5EF4-FFF2-40B4-BE49-F238E27FC236}">
                <a16:creationId xmlns:a16="http://schemas.microsoft.com/office/drawing/2014/main" id="{81E8A612-32BA-01FC-5ABE-360DE1CD1B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5919" name="Rectangle 170">
              <a:extLst>
                <a:ext uri="{FF2B5EF4-FFF2-40B4-BE49-F238E27FC236}">
                  <a16:creationId xmlns:a16="http://schemas.microsoft.com/office/drawing/2014/main" id="{9268B019-F1D1-E8E6-4646-B62755AE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5920" name="Rectangle 171">
              <a:extLst>
                <a:ext uri="{FF2B5EF4-FFF2-40B4-BE49-F238E27FC236}">
                  <a16:creationId xmlns:a16="http://schemas.microsoft.com/office/drawing/2014/main" id="{E50F9ECE-E72C-97EC-7C87-A8AC33D812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5879" name="Line 174">
            <a:extLst>
              <a:ext uri="{FF2B5EF4-FFF2-40B4-BE49-F238E27FC236}">
                <a16:creationId xmlns:a16="http://schemas.microsoft.com/office/drawing/2014/main" id="{8BDA1456-183C-78F9-0ADA-3A3FB84AD24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5880" name="Group 177">
            <a:extLst>
              <a:ext uri="{FF2B5EF4-FFF2-40B4-BE49-F238E27FC236}">
                <a16:creationId xmlns:a16="http://schemas.microsoft.com/office/drawing/2014/main" id="{367B0BBF-1A8F-A331-6CAB-74BD4062A3F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5917" name="Rectangle 178">
              <a:extLst>
                <a:ext uri="{FF2B5EF4-FFF2-40B4-BE49-F238E27FC236}">
                  <a16:creationId xmlns:a16="http://schemas.microsoft.com/office/drawing/2014/main" id="{751A54E0-988A-0D45-311B-BBC8904459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5918" name="Rectangle 179">
              <a:extLst>
                <a:ext uri="{FF2B5EF4-FFF2-40B4-BE49-F238E27FC236}">
                  <a16:creationId xmlns:a16="http://schemas.microsoft.com/office/drawing/2014/main" id="{D8990CF9-641C-6AAA-E8B3-C53E11709C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5881" name="Line 182">
            <a:extLst>
              <a:ext uri="{FF2B5EF4-FFF2-40B4-BE49-F238E27FC236}">
                <a16:creationId xmlns:a16="http://schemas.microsoft.com/office/drawing/2014/main" id="{DE3508AA-08BB-B979-FF44-FC60BE2CEEA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5882" name="Oval 188">
            <a:extLst>
              <a:ext uri="{FF2B5EF4-FFF2-40B4-BE49-F238E27FC236}">
                <a16:creationId xmlns:a16="http://schemas.microsoft.com/office/drawing/2014/main" id="{3D175437-C036-A6EF-3D65-E53FEF607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5883" name="Oval 190">
            <a:extLst>
              <a:ext uri="{FF2B5EF4-FFF2-40B4-BE49-F238E27FC236}">
                <a16:creationId xmlns:a16="http://schemas.microsoft.com/office/drawing/2014/main" id="{E9C0CF45-1E0B-A676-2E33-001438174D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5884" name="AutoShape 198">
            <a:extLst>
              <a:ext uri="{FF2B5EF4-FFF2-40B4-BE49-F238E27FC236}">
                <a16:creationId xmlns:a16="http://schemas.microsoft.com/office/drawing/2014/main" id="{1929986C-9A45-914E-445D-AE4331C3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5885" name="AutoShape 199">
            <a:extLst>
              <a:ext uri="{FF2B5EF4-FFF2-40B4-BE49-F238E27FC236}">
                <a16:creationId xmlns:a16="http://schemas.microsoft.com/office/drawing/2014/main" id="{0F8733FB-D34A-B1C7-D89C-109ED1BF0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5886" name="Group 200">
            <a:extLst>
              <a:ext uri="{FF2B5EF4-FFF2-40B4-BE49-F238E27FC236}">
                <a16:creationId xmlns:a16="http://schemas.microsoft.com/office/drawing/2014/main" id="{A96A3CB6-115D-A75C-90C1-8499F1D699FA}"/>
              </a:ext>
            </a:extLst>
          </p:cNvPr>
          <p:cNvGrpSpPr>
            <a:grpSpLocks/>
          </p:cNvGrpSpPr>
          <p:nvPr/>
        </p:nvGrpSpPr>
        <p:grpSpPr bwMode="auto">
          <a:xfrm>
            <a:off x="1289051" y="1268414"/>
            <a:ext cx="9636125" cy="1368425"/>
            <a:chOff x="315" y="1162"/>
            <a:chExt cx="5613" cy="2631"/>
          </a:xfrm>
        </p:grpSpPr>
        <p:sp>
          <p:nvSpPr>
            <p:cNvPr id="35915" name="Rectangle 201">
              <a:extLst>
                <a:ext uri="{FF2B5EF4-FFF2-40B4-BE49-F238E27FC236}">
                  <a16:creationId xmlns:a16="http://schemas.microsoft.com/office/drawing/2014/main" id="{8CF71B38-81C2-07E8-DC81-D343BF9BA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5916" name="Text Box 202">
              <a:extLst>
                <a:ext uri="{FF2B5EF4-FFF2-40B4-BE49-F238E27FC236}">
                  <a16:creationId xmlns:a16="http://schemas.microsoft.com/office/drawing/2014/main" id="{7A12E4F9-D2BF-9911-37AE-E294DE621F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traceroute 100.1.0.10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1  100.1.0.14 (100.1.0.14)  1 ms  1 ms  1 ms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2  * * *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3  * * *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35887" name="AutoShape 203">
            <a:extLst>
              <a:ext uri="{FF2B5EF4-FFF2-40B4-BE49-F238E27FC236}">
                <a16:creationId xmlns:a16="http://schemas.microsoft.com/office/drawing/2014/main" id="{22D9C331-071B-04CC-98D2-B858BFAD8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9" y="981076"/>
            <a:ext cx="96472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5888" name="Group 204">
            <a:extLst>
              <a:ext uri="{FF2B5EF4-FFF2-40B4-BE49-F238E27FC236}">
                <a16:creationId xmlns:a16="http://schemas.microsoft.com/office/drawing/2014/main" id="{3978D7E7-0939-5DA0-0024-824969565ABD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1052514"/>
            <a:ext cx="223838" cy="225425"/>
            <a:chOff x="2440" y="2568"/>
            <a:chExt cx="151" cy="152"/>
          </a:xfrm>
        </p:grpSpPr>
        <p:sp>
          <p:nvSpPr>
            <p:cNvPr id="35912" name="Oval 205">
              <a:extLst>
                <a:ext uri="{FF2B5EF4-FFF2-40B4-BE49-F238E27FC236}">
                  <a16:creationId xmlns:a16="http://schemas.microsoft.com/office/drawing/2014/main" id="{0DDC32BF-6B62-1389-1DFC-219857D96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13" name="Oval 206">
              <a:extLst>
                <a:ext uri="{FF2B5EF4-FFF2-40B4-BE49-F238E27FC236}">
                  <a16:creationId xmlns:a16="http://schemas.microsoft.com/office/drawing/2014/main" id="{62A180A8-C7D6-98A2-F67B-D5978EB4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14" name="AutoShape 207">
              <a:extLst>
                <a:ext uri="{FF2B5EF4-FFF2-40B4-BE49-F238E27FC236}">
                  <a16:creationId xmlns:a16="http://schemas.microsoft.com/office/drawing/2014/main" id="{6AC5E7AE-10AA-1A1B-D7DE-A3604A8060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5889" name="Group 208">
            <a:extLst>
              <a:ext uri="{FF2B5EF4-FFF2-40B4-BE49-F238E27FC236}">
                <a16:creationId xmlns:a16="http://schemas.microsoft.com/office/drawing/2014/main" id="{B244269E-6483-53B2-FAC7-025D1288EDB6}"/>
              </a:ext>
            </a:extLst>
          </p:cNvPr>
          <p:cNvGrpSpPr>
            <a:grpSpLocks/>
          </p:cNvGrpSpPr>
          <p:nvPr/>
        </p:nvGrpSpPr>
        <p:grpSpPr bwMode="auto">
          <a:xfrm>
            <a:off x="10059988" y="1054101"/>
            <a:ext cx="215900" cy="225425"/>
            <a:chOff x="3359" y="2621"/>
            <a:chExt cx="138" cy="145"/>
          </a:xfrm>
        </p:grpSpPr>
        <p:sp>
          <p:nvSpPr>
            <p:cNvPr id="35909" name="Rectangle 209">
              <a:extLst>
                <a:ext uri="{FF2B5EF4-FFF2-40B4-BE49-F238E27FC236}">
                  <a16:creationId xmlns:a16="http://schemas.microsoft.com/office/drawing/2014/main" id="{33B86C2D-E5BF-E02F-9283-96F9559A3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10" name="Rectangle 210">
              <a:extLst>
                <a:ext uri="{FF2B5EF4-FFF2-40B4-BE49-F238E27FC236}">
                  <a16:creationId xmlns:a16="http://schemas.microsoft.com/office/drawing/2014/main" id="{7F7D046D-BE30-4108-18F5-34EA314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11" name="Line 211">
              <a:extLst>
                <a:ext uri="{FF2B5EF4-FFF2-40B4-BE49-F238E27FC236}">
                  <a16:creationId xmlns:a16="http://schemas.microsoft.com/office/drawing/2014/main" id="{B8D260B3-FDBA-CD57-95BA-39B5E41B72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5890" name="Group 212">
            <a:extLst>
              <a:ext uri="{FF2B5EF4-FFF2-40B4-BE49-F238E27FC236}">
                <a16:creationId xmlns:a16="http://schemas.microsoft.com/office/drawing/2014/main" id="{645D6337-0CB8-6DAA-EF47-71E7526E9CA5}"/>
              </a:ext>
            </a:extLst>
          </p:cNvPr>
          <p:cNvGrpSpPr>
            <a:grpSpLocks/>
          </p:cNvGrpSpPr>
          <p:nvPr/>
        </p:nvGrpSpPr>
        <p:grpSpPr bwMode="auto">
          <a:xfrm>
            <a:off x="10564813" y="1054101"/>
            <a:ext cx="215900" cy="225425"/>
            <a:chOff x="3359" y="2621"/>
            <a:chExt cx="138" cy="145"/>
          </a:xfrm>
        </p:grpSpPr>
        <p:sp>
          <p:nvSpPr>
            <p:cNvPr id="35904" name="Rectangle 213">
              <a:extLst>
                <a:ext uri="{FF2B5EF4-FFF2-40B4-BE49-F238E27FC236}">
                  <a16:creationId xmlns:a16="http://schemas.microsoft.com/office/drawing/2014/main" id="{E096B91B-DF84-378D-66FF-F8581F65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05" name="Rectangle 214">
              <a:extLst>
                <a:ext uri="{FF2B5EF4-FFF2-40B4-BE49-F238E27FC236}">
                  <a16:creationId xmlns:a16="http://schemas.microsoft.com/office/drawing/2014/main" id="{5D0CB3D9-9804-A5AC-9797-255632C18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06" name="Group 215">
              <a:extLst>
                <a:ext uri="{FF2B5EF4-FFF2-40B4-BE49-F238E27FC236}">
                  <a16:creationId xmlns:a16="http://schemas.microsoft.com/office/drawing/2014/main" id="{DD7A20B2-C088-4EA3-8D31-180FB73F2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5907" name="Line 216">
                <a:extLst>
                  <a:ext uri="{FF2B5EF4-FFF2-40B4-BE49-F238E27FC236}">
                    <a16:creationId xmlns:a16="http://schemas.microsoft.com/office/drawing/2014/main" id="{E1DC3148-E6F8-9966-285A-652E70152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08" name="Line 217">
                <a:extLst>
                  <a:ext uri="{FF2B5EF4-FFF2-40B4-BE49-F238E27FC236}">
                    <a16:creationId xmlns:a16="http://schemas.microsoft.com/office/drawing/2014/main" id="{265B2D96-52C3-7F3F-5B01-940C5A6EB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5891" name="Group 218">
            <a:extLst>
              <a:ext uri="{FF2B5EF4-FFF2-40B4-BE49-F238E27FC236}">
                <a16:creationId xmlns:a16="http://schemas.microsoft.com/office/drawing/2014/main" id="{83B613EA-C3B8-8DF8-3875-A11E783FF5FB}"/>
              </a:ext>
            </a:extLst>
          </p:cNvPr>
          <p:cNvGrpSpPr>
            <a:grpSpLocks/>
          </p:cNvGrpSpPr>
          <p:nvPr/>
        </p:nvGrpSpPr>
        <p:grpSpPr bwMode="auto">
          <a:xfrm>
            <a:off x="10313989" y="1052514"/>
            <a:ext cx="212725" cy="219075"/>
            <a:chOff x="3936" y="2011"/>
            <a:chExt cx="109" cy="112"/>
          </a:xfrm>
        </p:grpSpPr>
        <p:sp>
          <p:nvSpPr>
            <p:cNvPr id="35899" name="Rectangle 219">
              <a:extLst>
                <a:ext uri="{FF2B5EF4-FFF2-40B4-BE49-F238E27FC236}">
                  <a16:creationId xmlns:a16="http://schemas.microsoft.com/office/drawing/2014/main" id="{BE0BDBD9-341E-FC57-F31D-91D04AD1A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5900" name="Rectangle 220">
              <a:extLst>
                <a:ext uri="{FF2B5EF4-FFF2-40B4-BE49-F238E27FC236}">
                  <a16:creationId xmlns:a16="http://schemas.microsoft.com/office/drawing/2014/main" id="{21DFBF1C-F38E-FC2F-3FEB-F82019BEA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5901" name="Group 221">
              <a:extLst>
                <a:ext uri="{FF2B5EF4-FFF2-40B4-BE49-F238E27FC236}">
                  <a16:creationId xmlns:a16="http://schemas.microsoft.com/office/drawing/2014/main" id="{226FCE1C-4A5E-F759-7741-2F4337D29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5902" name="Line 222">
                <a:extLst>
                  <a:ext uri="{FF2B5EF4-FFF2-40B4-BE49-F238E27FC236}">
                    <a16:creationId xmlns:a16="http://schemas.microsoft.com/office/drawing/2014/main" id="{8ADA6A86-B3E6-1F4D-4E8B-358C6475E2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903" name="AutoShape 223">
                <a:extLst>
                  <a:ext uri="{FF2B5EF4-FFF2-40B4-BE49-F238E27FC236}">
                    <a16:creationId xmlns:a16="http://schemas.microsoft.com/office/drawing/2014/main" id="{D8C1AC52-6874-6209-5DEF-7EDE9D8A4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5892" name="Text Box 224">
            <a:extLst>
              <a:ext uri="{FF2B5EF4-FFF2-40B4-BE49-F238E27FC236}">
                <a16:creationId xmlns:a16="http://schemas.microsoft.com/office/drawing/2014/main" id="{C3D4877C-B738-1569-E0B6-F3B83653C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981076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grpSp>
        <p:nvGrpSpPr>
          <p:cNvPr id="35893" name="Group 225">
            <a:extLst>
              <a:ext uri="{FF2B5EF4-FFF2-40B4-BE49-F238E27FC236}">
                <a16:creationId xmlns:a16="http://schemas.microsoft.com/office/drawing/2014/main" id="{C73C074D-A59A-0E76-74CF-5E984B61D17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5897" name="Line 226">
              <a:extLst>
                <a:ext uri="{FF2B5EF4-FFF2-40B4-BE49-F238E27FC236}">
                  <a16:creationId xmlns:a16="http://schemas.microsoft.com/office/drawing/2014/main" id="{6757A033-C20B-BEDA-B361-9E27A3DE7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5898" name="Line 227">
              <a:extLst>
                <a:ext uri="{FF2B5EF4-FFF2-40B4-BE49-F238E27FC236}">
                  <a16:creationId xmlns:a16="http://schemas.microsoft.com/office/drawing/2014/main" id="{58F25E6F-4337-BBCF-3728-DA21DC4BE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5894" name="AutoShape 230">
            <a:extLst>
              <a:ext uri="{FF2B5EF4-FFF2-40B4-BE49-F238E27FC236}">
                <a16:creationId xmlns:a16="http://schemas.microsoft.com/office/drawing/2014/main" id="{CC352530-140B-D66C-19A9-89958B30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 b="1">
                <a:latin typeface="Courier New" panose="02070309020205020404" pitchFamily="49" charset="0"/>
              </a:rPr>
              <a:t>r1</a:t>
            </a:r>
            <a:r>
              <a:rPr lang="it-IT" altLang="it-IT" sz="2400">
                <a:latin typeface="Tahoma" panose="020B0604030504040204" pitchFamily="34" charset="0"/>
              </a:rPr>
              <a:t> attempts forwarding the packet using the default route</a:t>
            </a:r>
          </a:p>
        </p:txBody>
      </p:sp>
      <p:sp>
        <p:nvSpPr>
          <p:cNvPr id="35895" name="Freeform 231">
            <a:extLst>
              <a:ext uri="{FF2B5EF4-FFF2-40B4-BE49-F238E27FC236}">
                <a16:creationId xmlns:a16="http://schemas.microsoft.com/office/drawing/2014/main" id="{82DD1C3A-D7EB-F614-9D86-9EC94416270D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865188"/>
          </a:xfrm>
          <a:custGeom>
            <a:avLst/>
            <a:gdLst>
              <a:gd name="T0" fmla="*/ 0 w 771"/>
              <a:gd name="T1" fmla="*/ 0 h 545"/>
              <a:gd name="T2" fmla="*/ 1223963 w 771"/>
              <a:gd name="T3" fmla="*/ 865188 h 54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71" h="545">
                <a:moveTo>
                  <a:pt x="0" y="0"/>
                </a:moveTo>
                <a:lnTo>
                  <a:pt x="771" y="5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  <p:sp>
        <p:nvSpPr>
          <p:cNvPr id="35896" name="Text Box 232">
            <a:extLst>
              <a:ext uri="{FF2B5EF4-FFF2-40B4-BE49-F238E27FC236}">
                <a16:creationId xmlns:a16="http://schemas.microsoft.com/office/drawing/2014/main" id="{A444D666-189E-87F7-35FE-7701B1344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726" y="3995739"/>
            <a:ext cx="566479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5400">
                <a:solidFill>
                  <a:schemeClr val="tx2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>
            <a:extLst>
              <a:ext uri="{FF2B5EF4-FFF2-40B4-BE49-F238E27FC236}">
                <a16:creationId xmlns:a16="http://schemas.microsoft.com/office/drawing/2014/main" id="{B6721F49-C14A-DDB9-7052-D7ECC7F9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44450"/>
            <a:ext cx="8915400" cy="850900"/>
          </a:xfrm>
        </p:spPr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024CE19-1173-3282-943A-B8155AFDC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722EF0-1BE7-24A5-00FB-ED72FDA087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85" name="Segnaposto piè di pagina 4">
            <a:extLst>
              <a:ext uri="{FF2B5EF4-FFF2-40B4-BE49-F238E27FC236}">
                <a16:creationId xmlns:a16="http://schemas.microsoft.com/office/drawing/2014/main" id="{9DAC10CE-44BA-45EF-AEAC-787353696103}"/>
              </a:ext>
            </a:extLst>
          </p:cNvPr>
          <p:cNvSpPr txBox="1">
            <a:spLocks noGrp="1"/>
          </p:cNvSpPr>
          <p:nvPr/>
        </p:nvSpPr>
        <p:spPr bwMode="auto">
          <a:xfrm>
            <a:off x="3678239" y="6453189"/>
            <a:ext cx="4835525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it-IT" altLang="it-IT" sz="1400" dirty="0" err="1">
                <a:latin typeface="+mn-lt"/>
              </a:rPr>
              <a:t>kathara</a:t>
            </a:r>
            <a:r>
              <a:rPr lang="it-IT" altLang="it-IT" sz="1400" dirty="0">
                <a:latin typeface="+mn-lt"/>
              </a:rPr>
              <a:t> – [ lab: </a:t>
            </a:r>
            <a:r>
              <a:rPr lang="it-IT" altLang="it-IT" sz="1400" dirty="0" err="1">
                <a:latin typeface="+mn-lt"/>
              </a:rPr>
              <a:t>rip</a:t>
            </a:r>
            <a:r>
              <a:rPr lang="it-IT" altLang="it-IT" sz="1400" dirty="0">
                <a:latin typeface="+mn-lt"/>
              </a:rPr>
              <a:t> ]</a:t>
            </a: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D2A889F-A0DF-CD4A-DC64-E77C913E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6308726"/>
            <a:ext cx="5183188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36870" name="Line 4">
            <a:extLst>
              <a:ext uri="{FF2B5EF4-FFF2-40B4-BE49-F238E27FC236}">
                <a16:creationId xmlns:a16="http://schemas.microsoft.com/office/drawing/2014/main" id="{88136686-E5B6-3135-8F78-863F436F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554037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1" name="Arc 5">
            <a:extLst>
              <a:ext uri="{FF2B5EF4-FFF2-40B4-BE49-F238E27FC236}">
                <a16:creationId xmlns:a16="http://schemas.microsoft.com/office/drawing/2014/main" id="{9D6CC883-D510-24CD-86FF-5F5CF2085077}"/>
              </a:ext>
            </a:extLst>
          </p:cNvPr>
          <p:cNvSpPr>
            <a:spLocks/>
          </p:cNvSpPr>
          <p:nvPr/>
        </p:nvSpPr>
        <p:spPr bwMode="auto">
          <a:xfrm>
            <a:off x="6810375" y="467149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2" name="Line 6">
            <a:extLst>
              <a:ext uri="{FF2B5EF4-FFF2-40B4-BE49-F238E27FC236}">
                <a16:creationId xmlns:a16="http://schemas.microsoft.com/office/drawing/2014/main" id="{465523C8-3B35-E6DC-3CA9-8093ACE11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4964113"/>
            <a:ext cx="0" cy="1008062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Arc 7">
            <a:extLst>
              <a:ext uri="{FF2B5EF4-FFF2-40B4-BE49-F238E27FC236}">
                <a16:creationId xmlns:a16="http://schemas.microsoft.com/office/drawing/2014/main" id="{36CB7569-4CD5-43E8-FBD8-B7ABE4B0BE47}"/>
              </a:ext>
            </a:extLst>
          </p:cNvPr>
          <p:cNvSpPr>
            <a:spLocks/>
          </p:cNvSpPr>
          <p:nvPr/>
        </p:nvSpPr>
        <p:spPr bwMode="auto">
          <a:xfrm>
            <a:off x="4937126" y="6440767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300037 h 21600"/>
              <a:gd name="T4" fmla="*/ 0 w 21600"/>
              <a:gd name="T5" fmla="*/ 3000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74" name="Line 8">
            <a:extLst>
              <a:ext uri="{FF2B5EF4-FFF2-40B4-BE49-F238E27FC236}">
                <a16:creationId xmlns:a16="http://schemas.microsoft.com/office/drawing/2014/main" id="{C1A7C7EC-760D-229D-53D0-0423B05E2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1" y="4964113"/>
            <a:ext cx="1730375" cy="143986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5" name="Line 9">
            <a:extLst>
              <a:ext uri="{FF2B5EF4-FFF2-40B4-BE49-F238E27FC236}">
                <a16:creationId xmlns:a16="http://schemas.microsoft.com/office/drawing/2014/main" id="{4F919A53-22E0-1566-A2BF-F9E6CCC8B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2226" y="3092451"/>
            <a:ext cx="1679575" cy="1800225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6" name="Line 10">
            <a:extLst>
              <a:ext uri="{FF2B5EF4-FFF2-40B4-BE49-F238E27FC236}">
                <a16:creationId xmlns:a16="http://schemas.microsoft.com/office/drawing/2014/main" id="{F4BFDC8D-07EE-7878-1344-16F21F60DC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9" y="3275013"/>
            <a:ext cx="2682875" cy="1217612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77" name="AutoShape 11">
            <a:extLst>
              <a:ext uri="{FF2B5EF4-FFF2-40B4-BE49-F238E27FC236}">
                <a16:creationId xmlns:a16="http://schemas.microsoft.com/office/drawing/2014/main" id="{96D176AD-1306-E435-58B3-179A62D9B2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2400" y="3086101"/>
            <a:ext cx="738188" cy="404813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78" name="Group 12">
            <a:extLst>
              <a:ext uri="{FF2B5EF4-FFF2-40B4-BE49-F238E27FC236}">
                <a16:creationId xmlns:a16="http://schemas.microsoft.com/office/drawing/2014/main" id="{3DDF7F02-2E55-BFED-CDC8-F467E780D4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77339" y="3111500"/>
            <a:ext cx="460375" cy="158750"/>
            <a:chOff x="422" y="1632"/>
            <a:chExt cx="829" cy="298"/>
          </a:xfrm>
        </p:grpSpPr>
        <p:grpSp>
          <p:nvGrpSpPr>
            <p:cNvPr id="37032" name="Group 13">
              <a:extLst>
                <a:ext uri="{FF2B5EF4-FFF2-40B4-BE49-F238E27FC236}">
                  <a16:creationId xmlns:a16="http://schemas.microsoft.com/office/drawing/2014/main" id="{5DA13344-FCB3-427B-737B-5580049576E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7042" name="Freeform 14">
                <a:extLst>
                  <a:ext uri="{FF2B5EF4-FFF2-40B4-BE49-F238E27FC236}">
                    <a16:creationId xmlns:a16="http://schemas.microsoft.com/office/drawing/2014/main" id="{FBB915B3-7ABF-67B1-6851-22B9259B1D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3" name="Freeform 15">
                <a:extLst>
                  <a:ext uri="{FF2B5EF4-FFF2-40B4-BE49-F238E27FC236}">
                    <a16:creationId xmlns:a16="http://schemas.microsoft.com/office/drawing/2014/main" id="{27FA9A55-3CA1-6879-74AE-641739DF0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4" name="Freeform 16">
                <a:extLst>
                  <a:ext uri="{FF2B5EF4-FFF2-40B4-BE49-F238E27FC236}">
                    <a16:creationId xmlns:a16="http://schemas.microsoft.com/office/drawing/2014/main" id="{8A7F45F1-632C-8F36-289D-8AC378E306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5" name="Freeform 17">
                <a:extLst>
                  <a:ext uri="{FF2B5EF4-FFF2-40B4-BE49-F238E27FC236}">
                    <a16:creationId xmlns:a16="http://schemas.microsoft.com/office/drawing/2014/main" id="{5158B7BC-7D90-6096-F151-E871A6BE6E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6" name="Freeform 18">
                <a:extLst>
                  <a:ext uri="{FF2B5EF4-FFF2-40B4-BE49-F238E27FC236}">
                    <a16:creationId xmlns:a16="http://schemas.microsoft.com/office/drawing/2014/main" id="{23C5538A-0B53-CDB1-C357-3A42540617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7" name="Freeform 19">
                <a:extLst>
                  <a:ext uri="{FF2B5EF4-FFF2-40B4-BE49-F238E27FC236}">
                    <a16:creationId xmlns:a16="http://schemas.microsoft.com/office/drawing/2014/main" id="{07840190-91CB-D4B2-E004-791111F3B7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8" name="Freeform 20">
                <a:extLst>
                  <a:ext uri="{FF2B5EF4-FFF2-40B4-BE49-F238E27FC236}">
                    <a16:creationId xmlns:a16="http://schemas.microsoft.com/office/drawing/2014/main" id="{1B7B2CE1-1250-2523-8938-F0234E9CEB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9" name="Freeform 21">
                <a:extLst>
                  <a:ext uri="{FF2B5EF4-FFF2-40B4-BE49-F238E27FC236}">
                    <a16:creationId xmlns:a16="http://schemas.microsoft.com/office/drawing/2014/main" id="{FC177608-11A0-07FA-A959-81436D1748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7033" name="Group 22">
              <a:extLst>
                <a:ext uri="{FF2B5EF4-FFF2-40B4-BE49-F238E27FC236}">
                  <a16:creationId xmlns:a16="http://schemas.microsoft.com/office/drawing/2014/main" id="{D387C1B8-7E6D-BA78-DAA8-D92BB29B55C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7034" name="Freeform 23">
                <a:extLst>
                  <a:ext uri="{FF2B5EF4-FFF2-40B4-BE49-F238E27FC236}">
                    <a16:creationId xmlns:a16="http://schemas.microsoft.com/office/drawing/2014/main" id="{9A5FCBD0-65B2-6C76-E2D1-5DBEBE5907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5" name="Freeform 24">
                <a:extLst>
                  <a:ext uri="{FF2B5EF4-FFF2-40B4-BE49-F238E27FC236}">
                    <a16:creationId xmlns:a16="http://schemas.microsoft.com/office/drawing/2014/main" id="{F8AB7129-AD7A-403C-4307-F2E922D705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6" name="Freeform 25">
                <a:extLst>
                  <a:ext uri="{FF2B5EF4-FFF2-40B4-BE49-F238E27FC236}">
                    <a16:creationId xmlns:a16="http://schemas.microsoft.com/office/drawing/2014/main" id="{E482E545-3149-99B3-EF73-A2A283D6BB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7" name="Freeform 26">
                <a:extLst>
                  <a:ext uri="{FF2B5EF4-FFF2-40B4-BE49-F238E27FC236}">
                    <a16:creationId xmlns:a16="http://schemas.microsoft.com/office/drawing/2014/main" id="{A8F15CD8-B02B-7C4F-6069-D882A578B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8" name="Freeform 27">
                <a:extLst>
                  <a:ext uri="{FF2B5EF4-FFF2-40B4-BE49-F238E27FC236}">
                    <a16:creationId xmlns:a16="http://schemas.microsoft.com/office/drawing/2014/main" id="{B8128E4D-9E12-6B1F-FD03-CDE94B8C31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39" name="Freeform 28">
                <a:extLst>
                  <a:ext uri="{FF2B5EF4-FFF2-40B4-BE49-F238E27FC236}">
                    <a16:creationId xmlns:a16="http://schemas.microsoft.com/office/drawing/2014/main" id="{89FCA935-8621-99D4-8319-55BF919A5A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0" name="Freeform 29">
                <a:extLst>
                  <a:ext uri="{FF2B5EF4-FFF2-40B4-BE49-F238E27FC236}">
                    <a16:creationId xmlns:a16="http://schemas.microsoft.com/office/drawing/2014/main" id="{0FC9D726-7DEC-10DD-F5EE-067B39A590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041" name="Freeform 30">
                <a:extLst>
                  <a:ext uri="{FF2B5EF4-FFF2-40B4-BE49-F238E27FC236}">
                    <a16:creationId xmlns:a16="http://schemas.microsoft.com/office/drawing/2014/main" id="{FCC13299-1813-308D-D441-9E4F129E62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79" name="WordArt 31">
            <a:extLst>
              <a:ext uri="{FF2B5EF4-FFF2-40B4-BE49-F238E27FC236}">
                <a16:creationId xmlns:a16="http://schemas.microsoft.com/office/drawing/2014/main" id="{7874645D-D94E-BD65-3CD8-A8C37DF25B18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9078914" y="3252788"/>
            <a:ext cx="663575" cy="19685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r5  </a:t>
            </a:r>
          </a:p>
        </p:txBody>
      </p:sp>
      <p:sp>
        <p:nvSpPr>
          <p:cNvPr id="36880" name="Line 32">
            <a:extLst>
              <a:ext uri="{FF2B5EF4-FFF2-40B4-BE49-F238E27FC236}">
                <a16:creationId xmlns:a16="http://schemas.microsoft.com/office/drawing/2014/main" id="{C09C7E5B-03CB-C913-6125-0DFAC8D9DB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1226" y="4584701"/>
            <a:ext cx="1679575" cy="1890713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1" name="Line 33">
            <a:extLst>
              <a:ext uri="{FF2B5EF4-FFF2-40B4-BE49-F238E27FC236}">
                <a16:creationId xmlns:a16="http://schemas.microsoft.com/office/drawing/2014/main" id="{62E4F221-DD53-A699-1FD4-AACDF2E62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6" y="3163889"/>
            <a:ext cx="144463" cy="3240087"/>
          </a:xfrm>
          <a:prstGeom prst="line">
            <a:avLst/>
          </a:prstGeom>
          <a:noFill/>
          <a:ln w="2857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6882" name="Line 34">
            <a:extLst>
              <a:ext uri="{FF2B5EF4-FFF2-40B4-BE49-F238E27FC236}">
                <a16:creationId xmlns:a16="http://schemas.microsoft.com/office/drawing/2014/main" id="{F69553D7-2173-F83D-637A-34FD73DD0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5325" y="301942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36883" name="Group 35">
            <a:extLst>
              <a:ext uri="{FF2B5EF4-FFF2-40B4-BE49-F238E27FC236}">
                <a16:creationId xmlns:a16="http://schemas.microsoft.com/office/drawing/2014/main" id="{869898CB-F82E-4924-3D1C-0990467C6C0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53100" y="4819651"/>
            <a:ext cx="552450" cy="460375"/>
            <a:chOff x="144" y="3264"/>
            <a:chExt cx="288" cy="240"/>
          </a:xfrm>
        </p:grpSpPr>
        <p:sp>
          <p:nvSpPr>
            <p:cNvPr id="37030" name="Rectangle 36">
              <a:extLst>
                <a:ext uri="{FF2B5EF4-FFF2-40B4-BE49-F238E27FC236}">
                  <a16:creationId xmlns:a16="http://schemas.microsoft.com/office/drawing/2014/main" id="{E2C145A8-9D3F-9E6A-83DB-4CB03FD011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31" name="Rectangle 37">
              <a:extLst>
                <a:ext uri="{FF2B5EF4-FFF2-40B4-BE49-F238E27FC236}">
                  <a16:creationId xmlns:a16="http://schemas.microsoft.com/office/drawing/2014/main" id="{519E8DCC-C3D7-FB33-D3FF-B9BACF7DF8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36884" name="Group 38">
            <a:extLst>
              <a:ext uri="{FF2B5EF4-FFF2-40B4-BE49-F238E27FC236}">
                <a16:creationId xmlns:a16="http://schemas.microsoft.com/office/drawing/2014/main" id="{EA31BA9B-EFD2-EC04-2F3E-62A62728CD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24575" y="4346576"/>
            <a:ext cx="736600" cy="404813"/>
            <a:chOff x="3264" y="912"/>
            <a:chExt cx="576" cy="316"/>
          </a:xfrm>
        </p:grpSpPr>
        <p:sp>
          <p:nvSpPr>
            <p:cNvPr id="37009" name="AutoShape 39">
              <a:extLst>
                <a:ext uri="{FF2B5EF4-FFF2-40B4-BE49-F238E27FC236}">
                  <a16:creationId xmlns:a16="http://schemas.microsoft.com/office/drawing/2014/main" id="{F0538584-C497-152E-78B7-DAFBC692BC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010" name="Group 40">
              <a:extLst>
                <a:ext uri="{FF2B5EF4-FFF2-40B4-BE49-F238E27FC236}">
                  <a16:creationId xmlns:a16="http://schemas.microsoft.com/office/drawing/2014/main" id="{687D76A7-C0F3-F321-A59E-0DC4A577B8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37012" name="Group 41">
                <a:extLst>
                  <a:ext uri="{FF2B5EF4-FFF2-40B4-BE49-F238E27FC236}">
                    <a16:creationId xmlns:a16="http://schemas.microsoft.com/office/drawing/2014/main" id="{716DE6ED-4F7A-0714-4CBB-5EA0366F31B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7022" name="Freeform 42">
                  <a:extLst>
                    <a:ext uri="{FF2B5EF4-FFF2-40B4-BE49-F238E27FC236}">
                      <a16:creationId xmlns:a16="http://schemas.microsoft.com/office/drawing/2014/main" id="{61500231-A73D-C62C-B03D-CB99E7081F8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3" name="Freeform 43">
                  <a:extLst>
                    <a:ext uri="{FF2B5EF4-FFF2-40B4-BE49-F238E27FC236}">
                      <a16:creationId xmlns:a16="http://schemas.microsoft.com/office/drawing/2014/main" id="{F13ECF4A-732D-7170-3041-CDE3E159B7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4" name="Freeform 44">
                  <a:extLst>
                    <a:ext uri="{FF2B5EF4-FFF2-40B4-BE49-F238E27FC236}">
                      <a16:creationId xmlns:a16="http://schemas.microsoft.com/office/drawing/2014/main" id="{48640341-28D6-FE0E-2074-E7D15DE765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5" name="Freeform 45">
                  <a:extLst>
                    <a:ext uri="{FF2B5EF4-FFF2-40B4-BE49-F238E27FC236}">
                      <a16:creationId xmlns:a16="http://schemas.microsoft.com/office/drawing/2014/main" id="{BA026E76-7338-4DBA-07EA-BE7EE8DF60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6" name="Freeform 46">
                  <a:extLst>
                    <a:ext uri="{FF2B5EF4-FFF2-40B4-BE49-F238E27FC236}">
                      <a16:creationId xmlns:a16="http://schemas.microsoft.com/office/drawing/2014/main" id="{E87431C4-9371-6D8D-ABFE-A145435C2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7" name="Freeform 47">
                  <a:extLst>
                    <a:ext uri="{FF2B5EF4-FFF2-40B4-BE49-F238E27FC236}">
                      <a16:creationId xmlns:a16="http://schemas.microsoft.com/office/drawing/2014/main" id="{057C4E70-2D25-9CF9-570E-4CF66F4231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8" name="Freeform 48">
                  <a:extLst>
                    <a:ext uri="{FF2B5EF4-FFF2-40B4-BE49-F238E27FC236}">
                      <a16:creationId xmlns:a16="http://schemas.microsoft.com/office/drawing/2014/main" id="{077A116B-1BB7-006F-D001-B992E242A1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9" name="Freeform 49">
                  <a:extLst>
                    <a:ext uri="{FF2B5EF4-FFF2-40B4-BE49-F238E27FC236}">
                      <a16:creationId xmlns:a16="http://schemas.microsoft.com/office/drawing/2014/main" id="{EA7F85E9-BB05-D2BA-C5BB-171A0618C5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7013" name="Group 50">
                <a:extLst>
                  <a:ext uri="{FF2B5EF4-FFF2-40B4-BE49-F238E27FC236}">
                    <a16:creationId xmlns:a16="http://schemas.microsoft.com/office/drawing/2014/main" id="{B9B8A01C-E22E-3C53-3DA0-40572A37320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7014" name="Freeform 51">
                  <a:extLst>
                    <a:ext uri="{FF2B5EF4-FFF2-40B4-BE49-F238E27FC236}">
                      <a16:creationId xmlns:a16="http://schemas.microsoft.com/office/drawing/2014/main" id="{5B1A30B6-1DC9-DCAD-CCA8-3D5C31740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5" name="Freeform 52">
                  <a:extLst>
                    <a:ext uri="{FF2B5EF4-FFF2-40B4-BE49-F238E27FC236}">
                      <a16:creationId xmlns:a16="http://schemas.microsoft.com/office/drawing/2014/main" id="{E3D91750-58EA-1C89-3C75-5FA355A198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6" name="Freeform 53">
                  <a:extLst>
                    <a:ext uri="{FF2B5EF4-FFF2-40B4-BE49-F238E27FC236}">
                      <a16:creationId xmlns:a16="http://schemas.microsoft.com/office/drawing/2014/main" id="{F1168A35-825F-943C-5911-8C2AA61EDD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7" name="Freeform 54">
                  <a:extLst>
                    <a:ext uri="{FF2B5EF4-FFF2-40B4-BE49-F238E27FC236}">
                      <a16:creationId xmlns:a16="http://schemas.microsoft.com/office/drawing/2014/main" id="{F3735A72-A80D-B76C-006F-18E8D9B778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8" name="Freeform 55">
                  <a:extLst>
                    <a:ext uri="{FF2B5EF4-FFF2-40B4-BE49-F238E27FC236}">
                      <a16:creationId xmlns:a16="http://schemas.microsoft.com/office/drawing/2014/main" id="{D2C3D336-166D-2CE8-5895-289FDEDCFA8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19" name="Freeform 56">
                  <a:extLst>
                    <a:ext uri="{FF2B5EF4-FFF2-40B4-BE49-F238E27FC236}">
                      <a16:creationId xmlns:a16="http://schemas.microsoft.com/office/drawing/2014/main" id="{E6415354-560A-098C-28DB-C2CD54A6E8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0" name="Freeform 57">
                  <a:extLst>
                    <a:ext uri="{FF2B5EF4-FFF2-40B4-BE49-F238E27FC236}">
                      <a16:creationId xmlns:a16="http://schemas.microsoft.com/office/drawing/2014/main" id="{5B85A603-6681-7EF6-1390-D1E9EC35DCD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21" name="Freeform 58">
                  <a:extLst>
                    <a:ext uri="{FF2B5EF4-FFF2-40B4-BE49-F238E27FC236}">
                      <a16:creationId xmlns:a16="http://schemas.microsoft.com/office/drawing/2014/main" id="{F46938B7-C0B5-9B85-1B5D-9DB878F93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7011" name="WordArt 59">
              <a:extLst>
                <a:ext uri="{FF2B5EF4-FFF2-40B4-BE49-F238E27FC236}">
                  <a16:creationId xmlns:a16="http://schemas.microsoft.com/office/drawing/2014/main" id="{145CF271-D64F-347B-AF98-50924CF1C28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36885" name="Group 60">
            <a:extLst>
              <a:ext uri="{FF2B5EF4-FFF2-40B4-BE49-F238E27FC236}">
                <a16:creationId xmlns:a16="http://schemas.microsoft.com/office/drawing/2014/main" id="{A42310CC-C356-849F-234D-33880E7400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69000" y="3851276"/>
            <a:ext cx="552450" cy="460375"/>
            <a:chOff x="144" y="3264"/>
            <a:chExt cx="288" cy="240"/>
          </a:xfrm>
        </p:grpSpPr>
        <p:sp>
          <p:nvSpPr>
            <p:cNvPr id="37007" name="Rectangle 61">
              <a:extLst>
                <a:ext uri="{FF2B5EF4-FFF2-40B4-BE49-F238E27FC236}">
                  <a16:creationId xmlns:a16="http://schemas.microsoft.com/office/drawing/2014/main" id="{E833DB88-E46F-54EA-0B26-61216BAE4E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37008" name="Rectangle 62">
              <a:extLst>
                <a:ext uri="{FF2B5EF4-FFF2-40B4-BE49-F238E27FC236}">
                  <a16:creationId xmlns:a16="http://schemas.microsoft.com/office/drawing/2014/main" id="{94444D08-2173-FE84-3058-4C1FBE5821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36886" name="Group 63">
            <a:extLst>
              <a:ext uri="{FF2B5EF4-FFF2-40B4-BE49-F238E27FC236}">
                <a16:creationId xmlns:a16="http://schemas.microsoft.com/office/drawing/2014/main" id="{B389CD71-5495-E87B-C127-53D5BAB32B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17989" y="3633789"/>
            <a:ext cx="554037" cy="460375"/>
            <a:chOff x="144" y="3264"/>
            <a:chExt cx="288" cy="240"/>
          </a:xfrm>
        </p:grpSpPr>
        <p:sp>
          <p:nvSpPr>
            <p:cNvPr id="37005" name="Rectangle 64">
              <a:extLst>
                <a:ext uri="{FF2B5EF4-FFF2-40B4-BE49-F238E27FC236}">
                  <a16:creationId xmlns:a16="http://schemas.microsoft.com/office/drawing/2014/main" id="{593AAF6A-24F3-CE82-39B2-C505EF34D8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6" name="Rectangle 65">
              <a:extLst>
                <a:ext uri="{FF2B5EF4-FFF2-40B4-BE49-F238E27FC236}">
                  <a16:creationId xmlns:a16="http://schemas.microsoft.com/office/drawing/2014/main" id="{14EA67ED-1C71-05AE-58F3-EAEC379812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36887" name="Group 66">
            <a:extLst>
              <a:ext uri="{FF2B5EF4-FFF2-40B4-BE49-F238E27FC236}">
                <a16:creationId xmlns:a16="http://schemas.microsoft.com/office/drawing/2014/main" id="{D5C0B54F-8402-C5B9-3FF3-7998C03779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1364" y="3633789"/>
            <a:ext cx="555625" cy="460375"/>
            <a:chOff x="144" y="3264"/>
            <a:chExt cx="288" cy="240"/>
          </a:xfrm>
        </p:grpSpPr>
        <p:sp>
          <p:nvSpPr>
            <p:cNvPr id="37003" name="Rectangle 67">
              <a:extLst>
                <a:ext uri="{FF2B5EF4-FFF2-40B4-BE49-F238E27FC236}">
                  <a16:creationId xmlns:a16="http://schemas.microsoft.com/office/drawing/2014/main" id="{D7B4B106-F463-6A0F-8F0A-9C2F9C31D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7004" name="Rectangle 68">
              <a:extLst>
                <a:ext uri="{FF2B5EF4-FFF2-40B4-BE49-F238E27FC236}">
                  <a16:creationId xmlns:a16="http://schemas.microsoft.com/office/drawing/2014/main" id="{E629983B-B067-89C0-08A3-AC069B49A3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36888" name="Group 69">
            <a:extLst>
              <a:ext uri="{FF2B5EF4-FFF2-40B4-BE49-F238E27FC236}">
                <a16:creationId xmlns:a16="http://schemas.microsoft.com/office/drawing/2014/main" id="{E8876F7F-5BE8-6DD9-963D-D4FB9511D5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91013" y="5656264"/>
            <a:ext cx="552450" cy="460375"/>
            <a:chOff x="144" y="3264"/>
            <a:chExt cx="288" cy="240"/>
          </a:xfrm>
        </p:grpSpPr>
        <p:sp>
          <p:nvSpPr>
            <p:cNvPr id="37001" name="Rectangle 70">
              <a:extLst>
                <a:ext uri="{FF2B5EF4-FFF2-40B4-BE49-F238E27FC236}">
                  <a16:creationId xmlns:a16="http://schemas.microsoft.com/office/drawing/2014/main" id="{D48B2C94-25A8-B0E7-8EC6-067AFF25C5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37002" name="Rectangle 71">
              <a:extLst>
                <a:ext uri="{FF2B5EF4-FFF2-40B4-BE49-F238E27FC236}">
                  <a16:creationId xmlns:a16="http://schemas.microsoft.com/office/drawing/2014/main" id="{03F90A4A-E240-DA0E-4962-2F09B23F3E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36889" name="Arc 72">
            <a:extLst>
              <a:ext uri="{FF2B5EF4-FFF2-40B4-BE49-F238E27FC236}">
                <a16:creationId xmlns:a16="http://schemas.microsoft.com/office/drawing/2014/main" id="{9152F46F-C2B6-5CCA-579E-7CC123FFDB46}"/>
              </a:ext>
            </a:extLst>
          </p:cNvPr>
          <p:cNvSpPr>
            <a:spLocks/>
          </p:cNvSpPr>
          <p:nvPr/>
        </p:nvSpPr>
        <p:spPr bwMode="auto">
          <a:xfrm flipH="1">
            <a:off x="2705101" y="3204647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36890" name="Group 73">
            <a:extLst>
              <a:ext uri="{FF2B5EF4-FFF2-40B4-BE49-F238E27FC236}">
                <a16:creationId xmlns:a16="http://schemas.microsoft.com/office/drawing/2014/main" id="{D9D9CF5E-BD4A-1003-6E8F-41E9F734D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3525" y="2986088"/>
            <a:ext cx="738188" cy="404812"/>
            <a:chOff x="816" y="2496"/>
            <a:chExt cx="384" cy="211"/>
          </a:xfrm>
        </p:grpSpPr>
        <p:sp>
          <p:nvSpPr>
            <p:cNvPr id="36980" name="AutoShape 74">
              <a:extLst>
                <a:ext uri="{FF2B5EF4-FFF2-40B4-BE49-F238E27FC236}">
                  <a16:creationId xmlns:a16="http://schemas.microsoft.com/office/drawing/2014/main" id="{BEB23C4F-EDBC-FD28-62D9-43E1E6D684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81" name="Group 75">
              <a:extLst>
                <a:ext uri="{FF2B5EF4-FFF2-40B4-BE49-F238E27FC236}">
                  <a16:creationId xmlns:a16="http://schemas.microsoft.com/office/drawing/2014/main" id="{3A1FFA8B-7AB0-D1E8-F752-31B238577A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36983" name="Group 76">
                <a:extLst>
                  <a:ext uri="{FF2B5EF4-FFF2-40B4-BE49-F238E27FC236}">
                    <a16:creationId xmlns:a16="http://schemas.microsoft.com/office/drawing/2014/main" id="{191CDA9B-6113-9FEF-C0EC-6DA52AC483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36993" name="Freeform 77">
                  <a:extLst>
                    <a:ext uri="{FF2B5EF4-FFF2-40B4-BE49-F238E27FC236}">
                      <a16:creationId xmlns:a16="http://schemas.microsoft.com/office/drawing/2014/main" id="{E1208D22-10DB-A4EC-43DB-D0612FF5D1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4" name="Freeform 78">
                  <a:extLst>
                    <a:ext uri="{FF2B5EF4-FFF2-40B4-BE49-F238E27FC236}">
                      <a16:creationId xmlns:a16="http://schemas.microsoft.com/office/drawing/2014/main" id="{4F74712E-84B5-A0F5-4D86-F66D7ABEA8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5" name="Freeform 79">
                  <a:extLst>
                    <a:ext uri="{FF2B5EF4-FFF2-40B4-BE49-F238E27FC236}">
                      <a16:creationId xmlns:a16="http://schemas.microsoft.com/office/drawing/2014/main" id="{934B7947-75FB-590D-4D65-6583FFAFB1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6" name="Freeform 80">
                  <a:extLst>
                    <a:ext uri="{FF2B5EF4-FFF2-40B4-BE49-F238E27FC236}">
                      <a16:creationId xmlns:a16="http://schemas.microsoft.com/office/drawing/2014/main" id="{C3E7603A-9CFC-4E3C-96A4-D61904DABB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7" name="Freeform 81">
                  <a:extLst>
                    <a:ext uri="{FF2B5EF4-FFF2-40B4-BE49-F238E27FC236}">
                      <a16:creationId xmlns:a16="http://schemas.microsoft.com/office/drawing/2014/main" id="{BE602E53-BF9A-BB70-4C82-6CFDD893E7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8" name="Freeform 82">
                  <a:extLst>
                    <a:ext uri="{FF2B5EF4-FFF2-40B4-BE49-F238E27FC236}">
                      <a16:creationId xmlns:a16="http://schemas.microsoft.com/office/drawing/2014/main" id="{700851B5-3343-B8E2-13EC-CB16EEDD2C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9" name="Freeform 83">
                  <a:extLst>
                    <a:ext uri="{FF2B5EF4-FFF2-40B4-BE49-F238E27FC236}">
                      <a16:creationId xmlns:a16="http://schemas.microsoft.com/office/drawing/2014/main" id="{924535F1-B6C7-FE91-A7CA-06E00DA561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7000" name="Freeform 84">
                  <a:extLst>
                    <a:ext uri="{FF2B5EF4-FFF2-40B4-BE49-F238E27FC236}">
                      <a16:creationId xmlns:a16="http://schemas.microsoft.com/office/drawing/2014/main" id="{51C5B69B-A64A-3ED3-5122-0A7423B9BB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36984" name="Group 85">
                <a:extLst>
                  <a:ext uri="{FF2B5EF4-FFF2-40B4-BE49-F238E27FC236}">
                    <a16:creationId xmlns:a16="http://schemas.microsoft.com/office/drawing/2014/main" id="{13F9AE59-456D-A0EB-4B2B-3C01D01DFC5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36985" name="Freeform 86">
                  <a:extLst>
                    <a:ext uri="{FF2B5EF4-FFF2-40B4-BE49-F238E27FC236}">
                      <a16:creationId xmlns:a16="http://schemas.microsoft.com/office/drawing/2014/main" id="{BB62A9B4-B6D8-843A-F29D-448D746B8A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6" name="Freeform 87">
                  <a:extLst>
                    <a:ext uri="{FF2B5EF4-FFF2-40B4-BE49-F238E27FC236}">
                      <a16:creationId xmlns:a16="http://schemas.microsoft.com/office/drawing/2014/main" id="{F0FC935A-3D5B-04D2-B232-098C3A6E20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7" name="Freeform 88">
                  <a:extLst>
                    <a:ext uri="{FF2B5EF4-FFF2-40B4-BE49-F238E27FC236}">
                      <a16:creationId xmlns:a16="http://schemas.microsoft.com/office/drawing/2014/main" id="{93B1E699-89E8-CE16-A346-B50970D29D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8" name="Freeform 89">
                  <a:extLst>
                    <a:ext uri="{FF2B5EF4-FFF2-40B4-BE49-F238E27FC236}">
                      <a16:creationId xmlns:a16="http://schemas.microsoft.com/office/drawing/2014/main" id="{5C8D9502-3668-24AF-C6BE-5A8057BF2ED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89" name="Freeform 90">
                  <a:extLst>
                    <a:ext uri="{FF2B5EF4-FFF2-40B4-BE49-F238E27FC236}">
                      <a16:creationId xmlns:a16="http://schemas.microsoft.com/office/drawing/2014/main" id="{BE52FC4B-BE7D-3168-333D-2E43DE95EB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0" name="Freeform 91">
                  <a:extLst>
                    <a:ext uri="{FF2B5EF4-FFF2-40B4-BE49-F238E27FC236}">
                      <a16:creationId xmlns:a16="http://schemas.microsoft.com/office/drawing/2014/main" id="{EA73C10C-87C7-7D5A-C420-D511719C80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1" name="Freeform 92">
                  <a:extLst>
                    <a:ext uri="{FF2B5EF4-FFF2-40B4-BE49-F238E27FC236}">
                      <a16:creationId xmlns:a16="http://schemas.microsoft.com/office/drawing/2014/main" id="{2BA2E145-9502-F2C5-88F6-7D30A1FEB4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36992" name="Freeform 93">
                  <a:extLst>
                    <a:ext uri="{FF2B5EF4-FFF2-40B4-BE49-F238E27FC236}">
                      <a16:creationId xmlns:a16="http://schemas.microsoft.com/office/drawing/2014/main" id="{1A1C1DAA-1170-B5DC-85AC-E3B539AF1FD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36982" name="WordArt 94">
              <a:extLst>
                <a:ext uri="{FF2B5EF4-FFF2-40B4-BE49-F238E27FC236}">
                  <a16:creationId xmlns:a16="http://schemas.microsoft.com/office/drawing/2014/main" id="{DF6CF3C6-A5B6-F515-654A-28621EBB8A98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sp>
        <p:nvSpPr>
          <p:cNvPr id="36891" name="AutoShape 95">
            <a:extLst>
              <a:ext uri="{FF2B5EF4-FFF2-40B4-BE49-F238E27FC236}">
                <a16:creationId xmlns:a16="http://schemas.microsoft.com/office/drawing/2014/main" id="{2D130147-75DB-2797-DE75-40AB60D58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7989" y="6259513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892" name="Group 96">
            <a:extLst>
              <a:ext uri="{FF2B5EF4-FFF2-40B4-BE49-F238E27FC236}">
                <a16:creationId xmlns:a16="http://schemas.microsoft.com/office/drawing/2014/main" id="{060232BF-EF3B-2A0F-9AFA-8F6F24885F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4514" y="6284913"/>
            <a:ext cx="458787" cy="158750"/>
            <a:chOff x="422" y="1632"/>
            <a:chExt cx="829" cy="298"/>
          </a:xfrm>
        </p:grpSpPr>
        <p:grpSp>
          <p:nvGrpSpPr>
            <p:cNvPr id="36962" name="Group 97">
              <a:extLst>
                <a:ext uri="{FF2B5EF4-FFF2-40B4-BE49-F238E27FC236}">
                  <a16:creationId xmlns:a16="http://schemas.microsoft.com/office/drawing/2014/main" id="{8F73EBB4-7746-1EED-F18B-B6C2A7ABEE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72" name="Freeform 98">
                <a:extLst>
                  <a:ext uri="{FF2B5EF4-FFF2-40B4-BE49-F238E27FC236}">
                    <a16:creationId xmlns:a16="http://schemas.microsoft.com/office/drawing/2014/main" id="{6E1A0956-4CC8-0E72-FB5D-0961243E18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3" name="Freeform 99">
                <a:extLst>
                  <a:ext uri="{FF2B5EF4-FFF2-40B4-BE49-F238E27FC236}">
                    <a16:creationId xmlns:a16="http://schemas.microsoft.com/office/drawing/2014/main" id="{886E512C-68F8-36DB-A76D-A8FD83EA25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4" name="Freeform 100">
                <a:extLst>
                  <a:ext uri="{FF2B5EF4-FFF2-40B4-BE49-F238E27FC236}">
                    <a16:creationId xmlns:a16="http://schemas.microsoft.com/office/drawing/2014/main" id="{B32F3762-4AF3-17B0-590D-50E88DA249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5" name="Freeform 101">
                <a:extLst>
                  <a:ext uri="{FF2B5EF4-FFF2-40B4-BE49-F238E27FC236}">
                    <a16:creationId xmlns:a16="http://schemas.microsoft.com/office/drawing/2014/main" id="{B84C396A-0AD2-D033-5D5D-E54790A09C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6" name="Freeform 102">
                <a:extLst>
                  <a:ext uri="{FF2B5EF4-FFF2-40B4-BE49-F238E27FC236}">
                    <a16:creationId xmlns:a16="http://schemas.microsoft.com/office/drawing/2014/main" id="{789AD6C6-0129-7A2F-96F2-4FDD6429E4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7" name="Freeform 103">
                <a:extLst>
                  <a:ext uri="{FF2B5EF4-FFF2-40B4-BE49-F238E27FC236}">
                    <a16:creationId xmlns:a16="http://schemas.microsoft.com/office/drawing/2014/main" id="{6437EBAC-023A-2D56-858A-BA0D548DC6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8" name="Freeform 104">
                <a:extLst>
                  <a:ext uri="{FF2B5EF4-FFF2-40B4-BE49-F238E27FC236}">
                    <a16:creationId xmlns:a16="http://schemas.microsoft.com/office/drawing/2014/main" id="{E1151D91-85C1-EA17-731C-F8FD61E559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9" name="Freeform 105">
                <a:extLst>
                  <a:ext uri="{FF2B5EF4-FFF2-40B4-BE49-F238E27FC236}">
                    <a16:creationId xmlns:a16="http://schemas.microsoft.com/office/drawing/2014/main" id="{BD492668-51FC-D5F2-622C-CE6671913C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63" name="Group 106">
              <a:extLst>
                <a:ext uri="{FF2B5EF4-FFF2-40B4-BE49-F238E27FC236}">
                  <a16:creationId xmlns:a16="http://schemas.microsoft.com/office/drawing/2014/main" id="{99CA4BDB-8BE2-4878-C908-D520031B7A4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64" name="Freeform 107">
                <a:extLst>
                  <a:ext uri="{FF2B5EF4-FFF2-40B4-BE49-F238E27FC236}">
                    <a16:creationId xmlns:a16="http://schemas.microsoft.com/office/drawing/2014/main" id="{2BA04CB7-B6FE-353E-393E-D618E9242B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5" name="Freeform 108">
                <a:extLst>
                  <a:ext uri="{FF2B5EF4-FFF2-40B4-BE49-F238E27FC236}">
                    <a16:creationId xmlns:a16="http://schemas.microsoft.com/office/drawing/2014/main" id="{EFC319AC-2DA7-65FF-E53B-26AE6B8732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6" name="Freeform 109">
                <a:extLst>
                  <a:ext uri="{FF2B5EF4-FFF2-40B4-BE49-F238E27FC236}">
                    <a16:creationId xmlns:a16="http://schemas.microsoft.com/office/drawing/2014/main" id="{59D2DF7B-904F-6011-20D1-02FDDFEB09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7" name="Freeform 110">
                <a:extLst>
                  <a:ext uri="{FF2B5EF4-FFF2-40B4-BE49-F238E27FC236}">
                    <a16:creationId xmlns:a16="http://schemas.microsoft.com/office/drawing/2014/main" id="{4B7EB757-B4BD-D129-4BA0-6B56BCE3F9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8" name="Freeform 111">
                <a:extLst>
                  <a:ext uri="{FF2B5EF4-FFF2-40B4-BE49-F238E27FC236}">
                    <a16:creationId xmlns:a16="http://schemas.microsoft.com/office/drawing/2014/main" id="{6C483BEC-CCEF-A567-17CA-DE5C6FA404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9" name="Freeform 112">
                <a:extLst>
                  <a:ext uri="{FF2B5EF4-FFF2-40B4-BE49-F238E27FC236}">
                    <a16:creationId xmlns:a16="http://schemas.microsoft.com/office/drawing/2014/main" id="{FAF5EC15-7C30-60DE-357A-885C7FFA26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0" name="Freeform 113">
                <a:extLst>
                  <a:ext uri="{FF2B5EF4-FFF2-40B4-BE49-F238E27FC236}">
                    <a16:creationId xmlns:a16="http://schemas.microsoft.com/office/drawing/2014/main" id="{5CC165A6-15EF-BC93-62CE-27DDC38A11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71" name="Freeform 114">
                <a:extLst>
                  <a:ext uri="{FF2B5EF4-FFF2-40B4-BE49-F238E27FC236}">
                    <a16:creationId xmlns:a16="http://schemas.microsoft.com/office/drawing/2014/main" id="{13D0E56F-BCE3-ED32-2017-24EE3DD97E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893" name="WordArt 115">
            <a:extLst>
              <a:ext uri="{FF2B5EF4-FFF2-40B4-BE49-F238E27FC236}">
                <a16:creationId xmlns:a16="http://schemas.microsoft.com/office/drawing/2014/main" id="{FB88CC1A-BAD8-FAB5-B15B-9CE49663C4E4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4254501" y="6424614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r3  </a:t>
            </a:r>
          </a:p>
        </p:txBody>
      </p:sp>
      <p:sp>
        <p:nvSpPr>
          <p:cNvPr id="36894" name="Line 116">
            <a:extLst>
              <a:ext uri="{FF2B5EF4-FFF2-40B4-BE49-F238E27FC236}">
                <a16:creationId xmlns:a16="http://schemas.microsoft.com/office/drawing/2014/main" id="{5B354DCC-F57B-AE87-A704-A2836DB5308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1992314" y="5991225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5" name="Line 117">
            <a:extLst>
              <a:ext uri="{FF2B5EF4-FFF2-40B4-BE49-F238E27FC236}">
                <a16:creationId xmlns:a16="http://schemas.microsoft.com/office/drawing/2014/main" id="{72C78AFE-D6EB-3D4A-3F3C-CC533657F6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103439" y="3633788"/>
            <a:ext cx="1106487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896" name="Line 118">
            <a:extLst>
              <a:ext uri="{FF2B5EF4-FFF2-40B4-BE49-F238E27FC236}">
                <a16:creationId xmlns:a16="http://schemas.microsoft.com/office/drawing/2014/main" id="{631BEC5E-7BC2-92F8-15EC-C207E480F4D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5653088" y="3051176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36897" name="Oval 119">
            <a:extLst>
              <a:ext uri="{FF2B5EF4-FFF2-40B4-BE49-F238E27FC236}">
                <a16:creationId xmlns:a16="http://schemas.microsoft.com/office/drawing/2014/main" id="{59FB6036-5593-DFB5-F6A5-D08EE1A1BE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99100" y="36988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36898" name="AutoShape 120">
            <a:extLst>
              <a:ext uri="{FF2B5EF4-FFF2-40B4-BE49-F238E27FC236}">
                <a16:creationId xmlns:a16="http://schemas.microsoft.com/office/drawing/2014/main" id="{9F4BDF67-F6F4-91E0-503B-FBE39D20A4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876" y="2852738"/>
            <a:ext cx="1603375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36899" name="AutoShape 121">
            <a:extLst>
              <a:ext uri="{FF2B5EF4-FFF2-40B4-BE49-F238E27FC236}">
                <a16:creationId xmlns:a16="http://schemas.microsoft.com/office/drawing/2014/main" id="{0485E44D-C545-5806-8AC4-CE6CDFE05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8839" y="4675188"/>
            <a:ext cx="738187" cy="404812"/>
          </a:xfrm>
          <a:prstGeom prst="can">
            <a:avLst>
              <a:gd name="adj" fmla="val 50000"/>
            </a:avLst>
          </a:prstGeom>
          <a:solidFill>
            <a:srgbClr val="B2B2B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900" name="Group 122">
            <a:extLst>
              <a:ext uri="{FF2B5EF4-FFF2-40B4-BE49-F238E27FC236}">
                <a16:creationId xmlns:a16="http://schemas.microsoft.com/office/drawing/2014/main" id="{49CBF34E-AD77-198A-8911-EE888710317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5364" y="4700588"/>
            <a:ext cx="458787" cy="158750"/>
            <a:chOff x="422" y="1632"/>
            <a:chExt cx="829" cy="298"/>
          </a:xfrm>
        </p:grpSpPr>
        <p:grpSp>
          <p:nvGrpSpPr>
            <p:cNvPr id="36944" name="Group 123">
              <a:extLst>
                <a:ext uri="{FF2B5EF4-FFF2-40B4-BE49-F238E27FC236}">
                  <a16:creationId xmlns:a16="http://schemas.microsoft.com/office/drawing/2014/main" id="{6315CF83-558E-2CE9-BB2A-A788E26058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2" y="1632"/>
              <a:ext cx="822" cy="291"/>
              <a:chOff x="422" y="1632"/>
              <a:chExt cx="822" cy="291"/>
            </a:xfrm>
          </p:grpSpPr>
          <p:sp>
            <p:nvSpPr>
              <p:cNvPr id="36954" name="Freeform 124">
                <a:extLst>
                  <a:ext uri="{FF2B5EF4-FFF2-40B4-BE49-F238E27FC236}">
                    <a16:creationId xmlns:a16="http://schemas.microsoft.com/office/drawing/2014/main" id="{9FDE5C0D-D8A5-0E83-59BD-8BCDECAAE4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5" name="Freeform 125">
                <a:extLst>
                  <a:ext uri="{FF2B5EF4-FFF2-40B4-BE49-F238E27FC236}">
                    <a16:creationId xmlns:a16="http://schemas.microsoft.com/office/drawing/2014/main" id="{5C67A859-0A75-C448-D7F0-0119B17A09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1" y="1639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4 w 393"/>
                  <a:gd name="T11" fmla="*/ 0 h 125"/>
                  <a:gd name="T12" fmla="*/ 196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4" y="0"/>
                    </a:lnTo>
                    <a:lnTo>
                      <a:pt x="196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6" name="Freeform 126">
                <a:extLst>
                  <a:ext uri="{FF2B5EF4-FFF2-40B4-BE49-F238E27FC236}">
                    <a16:creationId xmlns:a16="http://schemas.microsoft.com/office/drawing/2014/main" id="{C36ADC27-CC00-19B6-891B-95198C18C5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7" name="Freeform 127">
                <a:extLst>
                  <a:ext uri="{FF2B5EF4-FFF2-40B4-BE49-F238E27FC236}">
                    <a16:creationId xmlns:a16="http://schemas.microsoft.com/office/drawing/2014/main" id="{C5853A24-BFED-B894-015B-C969D5CEE3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2" y="1785"/>
                <a:ext cx="393" cy="132"/>
              </a:xfrm>
              <a:custGeom>
                <a:avLst/>
                <a:gdLst>
                  <a:gd name="T0" fmla="*/ 393 w 393"/>
                  <a:gd name="T1" fmla="*/ 28 h 132"/>
                  <a:gd name="T2" fmla="*/ 305 w 393"/>
                  <a:gd name="T3" fmla="*/ 0 h 132"/>
                  <a:gd name="T4" fmla="*/ 102 w 393"/>
                  <a:gd name="T5" fmla="*/ 83 h 132"/>
                  <a:gd name="T6" fmla="*/ 0 w 393"/>
                  <a:gd name="T7" fmla="*/ 55 h 132"/>
                  <a:gd name="T8" fmla="*/ 51 w 393"/>
                  <a:gd name="T9" fmla="*/ 132 h 132"/>
                  <a:gd name="T10" fmla="*/ 305 w 393"/>
                  <a:gd name="T11" fmla="*/ 132 h 132"/>
                  <a:gd name="T12" fmla="*/ 196 w 393"/>
                  <a:gd name="T13" fmla="*/ 104 h 132"/>
                  <a:gd name="T14" fmla="*/ 393 w 393"/>
                  <a:gd name="T15" fmla="*/ 28 h 1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2">
                    <a:moveTo>
                      <a:pt x="393" y="28"/>
                    </a:moveTo>
                    <a:lnTo>
                      <a:pt x="305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2"/>
                    </a:lnTo>
                    <a:lnTo>
                      <a:pt x="305" y="132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8" name="Freeform 128">
                <a:extLst>
                  <a:ext uri="{FF2B5EF4-FFF2-40B4-BE49-F238E27FC236}">
                    <a16:creationId xmlns:a16="http://schemas.microsoft.com/office/drawing/2014/main" id="{963EF63D-18D0-63E4-9BA4-23EBC37E80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9" name="Freeform 129">
                <a:extLst>
                  <a:ext uri="{FF2B5EF4-FFF2-40B4-BE49-F238E27FC236}">
                    <a16:creationId xmlns:a16="http://schemas.microsoft.com/office/drawing/2014/main" id="{BF2B4087-DBE6-A205-0405-4EC7901E80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4" y="1632"/>
                <a:ext cx="392" cy="125"/>
              </a:xfrm>
              <a:custGeom>
                <a:avLst/>
                <a:gdLst>
                  <a:gd name="T0" fmla="*/ 0 w 392"/>
                  <a:gd name="T1" fmla="*/ 28 h 125"/>
                  <a:gd name="T2" fmla="*/ 87 w 392"/>
                  <a:gd name="T3" fmla="*/ 0 h 125"/>
                  <a:gd name="T4" fmla="*/ 298 w 392"/>
                  <a:gd name="T5" fmla="*/ 77 h 125"/>
                  <a:gd name="T6" fmla="*/ 392 w 392"/>
                  <a:gd name="T7" fmla="*/ 56 h 125"/>
                  <a:gd name="T8" fmla="*/ 341 w 392"/>
                  <a:gd name="T9" fmla="*/ 125 h 125"/>
                  <a:gd name="T10" fmla="*/ 94 w 392"/>
                  <a:gd name="T11" fmla="*/ 125 h 125"/>
                  <a:gd name="T12" fmla="*/ 196 w 392"/>
                  <a:gd name="T13" fmla="*/ 104 h 125"/>
                  <a:gd name="T14" fmla="*/ 0 w 392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2" y="56"/>
                    </a:lnTo>
                    <a:lnTo>
                      <a:pt x="341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0" name="Freeform 130">
                <a:extLst>
                  <a:ext uri="{FF2B5EF4-FFF2-40B4-BE49-F238E27FC236}">
                    <a16:creationId xmlns:a16="http://schemas.microsoft.com/office/drawing/2014/main" id="{BC721C34-8ABE-8D45-2824-201F641398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61" name="Freeform 131">
                <a:extLst>
                  <a:ext uri="{FF2B5EF4-FFF2-40B4-BE49-F238E27FC236}">
                    <a16:creationId xmlns:a16="http://schemas.microsoft.com/office/drawing/2014/main" id="{02F82BF8-D530-C82D-F15E-620878D04E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36" y="1799"/>
                <a:ext cx="393" cy="124"/>
              </a:xfrm>
              <a:custGeom>
                <a:avLst/>
                <a:gdLst>
                  <a:gd name="T0" fmla="*/ 393 w 393"/>
                  <a:gd name="T1" fmla="*/ 97 h 124"/>
                  <a:gd name="T2" fmla="*/ 306 w 393"/>
                  <a:gd name="T3" fmla="*/ 124 h 124"/>
                  <a:gd name="T4" fmla="*/ 102 w 393"/>
                  <a:gd name="T5" fmla="*/ 41 h 124"/>
                  <a:gd name="T6" fmla="*/ 0 w 393"/>
                  <a:gd name="T7" fmla="*/ 69 h 124"/>
                  <a:gd name="T8" fmla="*/ 51 w 393"/>
                  <a:gd name="T9" fmla="*/ 0 h 124"/>
                  <a:gd name="T10" fmla="*/ 306 w 393"/>
                  <a:gd name="T11" fmla="*/ 0 h 124"/>
                  <a:gd name="T12" fmla="*/ 197 w 393"/>
                  <a:gd name="T13" fmla="*/ 21 h 124"/>
                  <a:gd name="T14" fmla="*/ 393 w 393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4">
                    <a:moveTo>
                      <a:pt x="393" y="97"/>
                    </a:moveTo>
                    <a:lnTo>
                      <a:pt x="306" y="124"/>
                    </a:lnTo>
                    <a:lnTo>
                      <a:pt x="102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6" y="0"/>
                    </a:lnTo>
                    <a:lnTo>
                      <a:pt x="197" y="21"/>
                    </a:lnTo>
                    <a:lnTo>
                      <a:pt x="393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945" name="Group 132">
              <a:extLst>
                <a:ext uri="{FF2B5EF4-FFF2-40B4-BE49-F238E27FC236}">
                  <a16:creationId xmlns:a16="http://schemas.microsoft.com/office/drawing/2014/main" id="{A29540F4-5332-C66B-AA71-A2E19D05D5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9" y="1639"/>
              <a:ext cx="822" cy="291"/>
              <a:chOff x="429" y="1639"/>
              <a:chExt cx="822" cy="291"/>
            </a:xfrm>
          </p:grpSpPr>
          <p:sp>
            <p:nvSpPr>
              <p:cNvPr id="36946" name="Freeform 133">
                <a:extLst>
                  <a:ext uri="{FF2B5EF4-FFF2-40B4-BE49-F238E27FC236}">
                    <a16:creationId xmlns:a16="http://schemas.microsoft.com/office/drawing/2014/main" id="{C75FA261-E1C5-06CE-E0ED-C8AC66F73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7" name="Freeform 134">
                <a:extLst>
                  <a:ext uri="{FF2B5EF4-FFF2-40B4-BE49-F238E27FC236}">
                    <a16:creationId xmlns:a16="http://schemas.microsoft.com/office/drawing/2014/main" id="{AEE37BC9-9AC0-271F-807D-27B795993A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8" y="1646"/>
                <a:ext cx="393" cy="125"/>
              </a:xfrm>
              <a:custGeom>
                <a:avLst/>
                <a:gdLst>
                  <a:gd name="T0" fmla="*/ 0 w 393"/>
                  <a:gd name="T1" fmla="*/ 97 h 125"/>
                  <a:gd name="T2" fmla="*/ 87 w 393"/>
                  <a:gd name="T3" fmla="*/ 125 h 125"/>
                  <a:gd name="T4" fmla="*/ 298 w 393"/>
                  <a:gd name="T5" fmla="*/ 42 h 125"/>
                  <a:gd name="T6" fmla="*/ 393 w 393"/>
                  <a:gd name="T7" fmla="*/ 70 h 125"/>
                  <a:gd name="T8" fmla="*/ 342 w 393"/>
                  <a:gd name="T9" fmla="*/ 0 h 125"/>
                  <a:gd name="T10" fmla="*/ 95 w 393"/>
                  <a:gd name="T11" fmla="*/ 0 h 125"/>
                  <a:gd name="T12" fmla="*/ 197 w 393"/>
                  <a:gd name="T13" fmla="*/ 21 h 125"/>
                  <a:gd name="T14" fmla="*/ 0 w 393"/>
                  <a:gd name="T15" fmla="*/ 97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97"/>
                    </a:moveTo>
                    <a:lnTo>
                      <a:pt x="87" y="125"/>
                    </a:lnTo>
                    <a:lnTo>
                      <a:pt x="298" y="42"/>
                    </a:lnTo>
                    <a:lnTo>
                      <a:pt x="393" y="70"/>
                    </a:lnTo>
                    <a:lnTo>
                      <a:pt x="342" y="0"/>
                    </a:lnTo>
                    <a:lnTo>
                      <a:pt x="95" y="0"/>
                    </a:lnTo>
                    <a:lnTo>
                      <a:pt x="197" y="21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8" name="Freeform 135">
                <a:extLst>
                  <a:ext uri="{FF2B5EF4-FFF2-40B4-BE49-F238E27FC236}">
                    <a16:creationId xmlns:a16="http://schemas.microsoft.com/office/drawing/2014/main" id="{6CFD2A55-1C2A-C3F2-D749-E3BA6E5328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49" name="Freeform 136">
                <a:extLst>
                  <a:ext uri="{FF2B5EF4-FFF2-40B4-BE49-F238E27FC236}">
                    <a16:creationId xmlns:a16="http://schemas.microsoft.com/office/drawing/2014/main" id="{2F6F7E30-CA15-9FDA-9DAA-3C511E0A92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9" y="1792"/>
                <a:ext cx="393" cy="131"/>
              </a:xfrm>
              <a:custGeom>
                <a:avLst/>
                <a:gdLst>
                  <a:gd name="T0" fmla="*/ 393 w 393"/>
                  <a:gd name="T1" fmla="*/ 28 h 131"/>
                  <a:gd name="T2" fmla="*/ 306 w 393"/>
                  <a:gd name="T3" fmla="*/ 0 h 131"/>
                  <a:gd name="T4" fmla="*/ 102 w 393"/>
                  <a:gd name="T5" fmla="*/ 83 h 131"/>
                  <a:gd name="T6" fmla="*/ 0 w 393"/>
                  <a:gd name="T7" fmla="*/ 55 h 131"/>
                  <a:gd name="T8" fmla="*/ 51 w 393"/>
                  <a:gd name="T9" fmla="*/ 131 h 131"/>
                  <a:gd name="T10" fmla="*/ 306 w 393"/>
                  <a:gd name="T11" fmla="*/ 131 h 131"/>
                  <a:gd name="T12" fmla="*/ 196 w 393"/>
                  <a:gd name="T13" fmla="*/ 104 h 131"/>
                  <a:gd name="T14" fmla="*/ 393 w 393"/>
                  <a:gd name="T15" fmla="*/ 28 h 1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31">
                    <a:moveTo>
                      <a:pt x="393" y="28"/>
                    </a:moveTo>
                    <a:lnTo>
                      <a:pt x="306" y="0"/>
                    </a:lnTo>
                    <a:lnTo>
                      <a:pt x="102" y="83"/>
                    </a:lnTo>
                    <a:lnTo>
                      <a:pt x="0" y="55"/>
                    </a:lnTo>
                    <a:lnTo>
                      <a:pt x="51" y="131"/>
                    </a:lnTo>
                    <a:lnTo>
                      <a:pt x="306" y="131"/>
                    </a:lnTo>
                    <a:lnTo>
                      <a:pt x="196" y="104"/>
                    </a:lnTo>
                    <a:lnTo>
                      <a:pt x="393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0" name="Freeform 137">
                <a:extLst>
                  <a:ext uri="{FF2B5EF4-FFF2-40B4-BE49-F238E27FC236}">
                    <a16:creationId xmlns:a16="http://schemas.microsoft.com/office/drawing/2014/main" id="{E1B0FDA2-CC47-80D0-6F5C-D05168BB15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1" name="Freeform 138">
                <a:extLst>
                  <a:ext uri="{FF2B5EF4-FFF2-40B4-BE49-F238E27FC236}">
                    <a16:creationId xmlns:a16="http://schemas.microsoft.com/office/drawing/2014/main" id="{516ED143-58B8-31A8-BB6E-9C31CC037C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" y="1639"/>
                <a:ext cx="393" cy="125"/>
              </a:xfrm>
              <a:custGeom>
                <a:avLst/>
                <a:gdLst>
                  <a:gd name="T0" fmla="*/ 0 w 393"/>
                  <a:gd name="T1" fmla="*/ 28 h 125"/>
                  <a:gd name="T2" fmla="*/ 87 w 393"/>
                  <a:gd name="T3" fmla="*/ 0 h 125"/>
                  <a:gd name="T4" fmla="*/ 298 w 393"/>
                  <a:gd name="T5" fmla="*/ 77 h 125"/>
                  <a:gd name="T6" fmla="*/ 393 w 393"/>
                  <a:gd name="T7" fmla="*/ 56 h 125"/>
                  <a:gd name="T8" fmla="*/ 342 w 393"/>
                  <a:gd name="T9" fmla="*/ 125 h 125"/>
                  <a:gd name="T10" fmla="*/ 94 w 393"/>
                  <a:gd name="T11" fmla="*/ 125 h 125"/>
                  <a:gd name="T12" fmla="*/ 196 w 393"/>
                  <a:gd name="T13" fmla="*/ 104 h 125"/>
                  <a:gd name="T14" fmla="*/ 0 w 393"/>
                  <a:gd name="T15" fmla="*/ 28 h 12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3" h="125">
                    <a:moveTo>
                      <a:pt x="0" y="28"/>
                    </a:moveTo>
                    <a:lnTo>
                      <a:pt x="87" y="0"/>
                    </a:lnTo>
                    <a:lnTo>
                      <a:pt x="298" y="77"/>
                    </a:lnTo>
                    <a:lnTo>
                      <a:pt x="393" y="56"/>
                    </a:lnTo>
                    <a:lnTo>
                      <a:pt x="342" y="125"/>
                    </a:lnTo>
                    <a:lnTo>
                      <a:pt x="94" y="125"/>
                    </a:lnTo>
                    <a:lnTo>
                      <a:pt x="196" y="104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2" name="Freeform 139">
                <a:extLst>
                  <a:ext uri="{FF2B5EF4-FFF2-40B4-BE49-F238E27FC236}">
                    <a16:creationId xmlns:a16="http://schemas.microsoft.com/office/drawing/2014/main" id="{1994A239-2724-5E38-D4E6-F268AB1DE8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53" name="Freeform 140">
                <a:extLst>
                  <a:ext uri="{FF2B5EF4-FFF2-40B4-BE49-F238E27FC236}">
                    <a16:creationId xmlns:a16="http://schemas.microsoft.com/office/drawing/2014/main" id="{A4D9C106-6CA6-3DB6-DBED-4A2F6D20150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44" y="1806"/>
                <a:ext cx="392" cy="124"/>
              </a:xfrm>
              <a:custGeom>
                <a:avLst/>
                <a:gdLst>
                  <a:gd name="T0" fmla="*/ 392 w 392"/>
                  <a:gd name="T1" fmla="*/ 97 h 124"/>
                  <a:gd name="T2" fmla="*/ 305 w 392"/>
                  <a:gd name="T3" fmla="*/ 124 h 124"/>
                  <a:gd name="T4" fmla="*/ 101 w 392"/>
                  <a:gd name="T5" fmla="*/ 41 h 124"/>
                  <a:gd name="T6" fmla="*/ 0 w 392"/>
                  <a:gd name="T7" fmla="*/ 69 h 124"/>
                  <a:gd name="T8" fmla="*/ 51 w 392"/>
                  <a:gd name="T9" fmla="*/ 0 h 124"/>
                  <a:gd name="T10" fmla="*/ 305 w 392"/>
                  <a:gd name="T11" fmla="*/ 0 h 124"/>
                  <a:gd name="T12" fmla="*/ 196 w 392"/>
                  <a:gd name="T13" fmla="*/ 20 h 124"/>
                  <a:gd name="T14" fmla="*/ 392 w 392"/>
                  <a:gd name="T15" fmla="*/ 97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92" h="124">
                    <a:moveTo>
                      <a:pt x="392" y="97"/>
                    </a:moveTo>
                    <a:lnTo>
                      <a:pt x="305" y="124"/>
                    </a:lnTo>
                    <a:lnTo>
                      <a:pt x="101" y="41"/>
                    </a:lnTo>
                    <a:lnTo>
                      <a:pt x="0" y="69"/>
                    </a:lnTo>
                    <a:lnTo>
                      <a:pt x="51" y="0"/>
                    </a:lnTo>
                    <a:lnTo>
                      <a:pt x="305" y="0"/>
                    </a:lnTo>
                    <a:lnTo>
                      <a:pt x="196" y="20"/>
                    </a:lnTo>
                    <a:lnTo>
                      <a:pt x="392" y="9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36901" name="WordArt 141">
            <a:extLst>
              <a:ext uri="{FF2B5EF4-FFF2-40B4-BE49-F238E27FC236}">
                <a16:creationId xmlns:a16="http://schemas.microsoft.com/office/drawing/2014/main" id="{F878C212-23A0-A7BA-D281-41004010A257}"/>
              </a:ext>
            </a:extLst>
          </p:cNvPr>
          <p:cNvSpPr>
            <a:spLocks noChangeAspect="1" noChangeArrowheads="1" noChangeShapeType="1" noTextEdit="1"/>
          </p:cNvSpPr>
          <p:nvPr/>
        </p:nvSpPr>
        <p:spPr bwMode="auto">
          <a:xfrm>
            <a:off x="2165351" y="4840289"/>
            <a:ext cx="665163" cy="200025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GB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r2  </a:t>
            </a:r>
          </a:p>
        </p:txBody>
      </p:sp>
      <p:grpSp>
        <p:nvGrpSpPr>
          <p:cNvPr id="36902" name="Group 142">
            <a:extLst>
              <a:ext uri="{FF2B5EF4-FFF2-40B4-BE49-F238E27FC236}">
                <a16:creationId xmlns:a16="http://schemas.microsoft.com/office/drawing/2014/main" id="{63E5E71F-8826-389D-C51D-E3699BAAE5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033963" y="5827714"/>
            <a:ext cx="552450" cy="460375"/>
            <a:chOff x="144" y="3264"/>
            <a:chExt cx="288" cy="240"/>
          </a:xfrm>
        </p:grpSpPr>
        <p:sp>
          <p:nvSpPr>
            <p:cNvPr id="36942" name="Rectangle 143">
              <a:extLst>
                <a:ext uri="{FF2B5EF4-FFF2-40B4-BE49-F238E27FC236}">
                  <a16:creationId xmlns:a16="http://schemas.microsoft.com/office/drawing/2014/main" id="{1B336F1D-C539-1EE8-CF51-6277F32C05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36943" name="Rectangle 144">
              <a:extLst>
                <a:ext uri="{FF2B5EF4-FFF2-40B4-BE49-F238E27FC236}">
                  <a16:creationId xmlns:a16="http://schemas.microsoft.com/office/drawing/2014/main" id="{3A7124C3-DBEA-79B9-A824-5BC77C1487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36903" name="Line 145">
            <a:extLst>
              <a:ext uri="{FF2B5EF4-FFF2-40B4-BE49-F238E27FC236}">
                <a16:creationId xmlns:a16="http://schemas.microsoft.com/office/drawing/2014/main" id="{556D6D71-D8B2-AD73-BE0A-C5D34CBBD30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535614" y="6775450"/>
            <a:ext cx="1108075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36904" name="Group 146">
            <a:extLst>
              <a:ext uri="{FF2B5EF4-FFF2-40B4-BE49-F238E27FC236}">
                <a16:creationId xmlns:a16="http://schemas.microsoft.com/office/drawing/2014/main" id="{5C75BE64-C04A-4BFE-F4B7-60C3F05ED8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7125" y="3275014"/>
            <a:ext cx="552450" cy="460375"/>
            <a:chOff x="144" y="3264"/>
            <a:chExt cx="288" cy="240"/>
          </a:xfrm>
        </p:grpSpPr>
        <p:sp>
          <p:nvSpPr>
            <p:cNvPr id="36940" name="Rectangle 147">
              <a:extLst>
                <a:ext uri="{FF2B5EF4-FFF2-40B4-BE49-F238E27FC236}">
                  <a16:creationId xmlns:a16="http://schemas.microsoft.com/office/drawing/2014/main" id="{8DCAF3D4-BCDD-F4DF-7EA9-496E0ACBDB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36941" name="Rectangle 148">
              <a:extLst>
                <a:ext uri="{FF2B5EF4-FFF2-40B4-BE49-F238E27FC236}">
                  <a16:creationId xmlns:a16="http://schemas.microsoft.com/office/drawing/2014/main" id="{85B0A138-1BD9-E50D-1ECB-852452120A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36905" name="Line 149">
            <a:extLst>
              <a:ext uri="{FF2B5EF4-FFF2-40B4-BE49-F238E27FC236}">
                <a16:creationId xmlns:a16="http://schemas.microsoft.com/office/drawing/2014/main" id="{80B16412-B936-AA74-0A61-D0FBEB9B769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134225" y="5129213"/>
            <a:ext cx="1104900" cy="0"/>
          </a:xfrm>
          <a:prstGeom prst="line">
            <a:avLst/>
          </a:prstGeom>
          <a:noFill/>
          <a:ln w="3810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36906" name="Oval 150">
            <a:extLst>
              <a:ext uri="{FF2B5EF4-FFF2-40B4-BE49-F238E27FC236}">
                <a16:creationId xmlns:a16="http://schemas.microsoft.com/office/drawing/2014/main" id="{F34BA3F7-7604-C957-CEF7-30C9118A6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62450" y="438785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36907" name="Oval 151">
            <a:extLst>
              <a:ext uri="{FF2B5EF4-FFF2-40B4-BE49-F238E27FC236}">
                <a16:creationId xmlns:a16="http://schemas.microsoft.com/office/drawing/2014/main" id="{C9356F59-E59F-E65E-F3D2-E8433896AB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0513" y="532447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6908" name="AutoShape 152">
            <a:extLst>
              <a:ext uri="{FF2B5EF4-FFF2-40B4-BE49-F238E27FC236}">
                <a16:creationId xmlns:a16="http://schemas.microsoft.com/office/drawing/2014/main" id="{8803A7EC-614F-3336-C5BE-6C91482860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91251" y="538162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36909" name="AutoShape 153">
            <a:extLst>
              <a:ext uri="{FF2B5EF4-FFF2-40B4-BE49-F238E27FC236}">
                <a16:creationId xmlns:a16="http://schemas.microsoft.com/office/drawing/2014/main" id="{58C894F2-4903-6C96-FFA6-14B6CA2BD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75076" y="494982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36910" name="Group 154">
            <a:extLst>
              <a:ext uri="{FF2B5EF4-FFF2-40B4-BE49-F238E27FC236}">
                <a16:creationId xmlns:a16="http://schemas.microsoft.com/office/drawing/2014/main" id="{6C90E3DD-D72A-E797-E050-BB40D15FFDF7}"/>
              </a:ext>
            </a:extLst>
          </p:cNvPr>
          <p:cNvGrpSpPr>
            <a:grpSpLocks/>
          </p:cNvGrpSpPr>
          <p:nvPr/>
        </p:nvGrpSpPr>
        <p:grpSpPr bwMode="auto">
          <a:xfrm>
            <a:off x="1289051" y="1268414"/>
            <a:ext cx="9636125" cy="1368425"/>
            <a:chOff x="315" y="1162"/>
            <a:chExt cx="5613" cy="2631"/>
          </a:xfrm>
        </p:grpSpPr>
        <p:sp>
          <p:nvSpPr>
            <p:cNvPr id="36938" name="Rectangle 155">
              <a:extLst>
                <a:ext uri="{FF2B5EF4-FFF2-40B4-BE49-F238E27FC236}">
                  <a16:creationId xmlns:a16="http://schemas.microsoft.com/office/drawing/2014/main" id="{455C6F5F-757E-A1D0-3070-41B3FB10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6939" name="Text Box 156">
              <a:extLst>
                <a:ext uri="{FF2B5EF4-FFF2-40B4-BE49-F238E27FC236}">
                  <a16:creationId xmlns:a16="http://schemas.microsoft.com/office/drawing/2014/main" id="{7667C270-18EE-27B1-B4ED-EF24337D8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traceroute 100.1.0.10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traceroute to 100.1.0.10 (100.1.0.10), 64 hops max, 40 byte packets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1  100.1.0.14 (100.1.0.14)  1 ms  1 ms  1 ms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 2  100.1.0.10 (100.1.0.10)  5 ms  2 ms  1 ms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36911" name="AutoShape 157">
            <a:extLst>
              <a:ext uri="{FF2B5EF4-FFF2-40B4-BE49-F238E27FC236}">
                <a16:creationId xmlns:a16="http://schemas.microsoft.com/office/drawing/2014/main" id="{FCB0924F-1BE4-6AA7-E1A4-20FD2262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9" y="981076"/>
            <a:ext cx="96472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6912" name="Group 158">
            <a:extLst>
              <a:ext uri="{FF2B5EF4-FFF2-40B4-BE49-F238E27FC236}">
                <a16:creationId xmlns:a16="http://schemas.microsoft.com/office/drawing/2014/main" id="{33CD6330-85AF-98D2-CB13-C1A0FAE26995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1052514"/>
            <a:ext cx="223838" cy="225425"/>
            <a:chOff x="2440" y="2568"/>
            <a:chExt cx="151" cy="152"/>
          </a:xfrm>
        </p:grpSpPr>
        <p:sp>
          <p:nvSpPr>
            <p:cNvPr id="36935" name="Oval 159">
              <a:extLst>
                <a:ext uri="{FF2B5EF4-FFF2-40B4-BE49-F238E27FC236}">
                  <a16:creationId xmlns:a16="http://schemas.microsoft.com/office/drawing/2014/main" id="{7EB6EA71-30C4-8FF4-397C-9457411C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36" name="Oval 160">
              <a:extLst>
                <a:ext uri="{FF2B5EF4-FFF2-40B4-BE49-F238E27FC236}">
                  <a16:creationId xmlns:a16="http://schemas.microsoft.com/office/drawing/2014/main" id="{896711F2-2826-F3AC-36F0-92BCB5A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37" name="AutoShape 161">
              <a:extLst>
                <a:ext uri="{FF2B5EF4-FFF2-40B4-BE49-F238E27FC236}">
                  <a16:creationId xmlns:a16="http://schemas.microsoft.com/office/drawing/2014/main" id="{A69A4035-0618-DB0D-4DA4-B62C320B570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6913" name="Group 162">
            <a:extLst>
              <a:ext uri="{FF2B5EF4-FFF2-40B4-BE49-F238E27FC236}">
                <a16:creationId xmlns:a16="http://schemas.microsoft.com/office/drawing/2014/main" id="{08E5081B-24A9-8FEF-FD60-91234A714D0D}"/>
              </a:ext>
            </a:extLst>
          </p:cNvPr>
          <p:cNvGrpSpPr>
            <a:grpSpLocks/>
          </p:cNvGrpSpPr>
          <p:nvPr/>
        </p:nvGrpSpPr>
        <p:grpSpPr bwMode="auto">
          <a:xfrm>
            <a:off x="10059988" y="1054101"/>
            <a:ext cx="215900" cy="225425"/>
            <a:chOff x="3359" y="2621"/>
            <a:chExt cx="138" cy="145"/>
          </a:xfrm>
        </p:grpSpPr>
        <p:sp>
          <p:nvSpPr>
            <p:cNvPr id="36932" name="Rectangle 163">
              <a:extLst>
                <a:ext uri="{FF2B5EF4-FFF2-40B4-BE49-F238E27FC236}">
                  <a16:creationId xmlns:a16="http://schemas.microsoft.com/office/drawing/2014/main" id="{5C33C130-A78E-9491-82FB-B58DE92EA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33" name="Rectangle 164">
              <a:extLst>
                <a:ext uri="{FF2B5EF4-FFF2-40B4-BE49-F238E27FC236}">
                  <a16:creationId xmlns:a16="http://schemas.microsoft.com/office/drawing/2014/main" id="{F8FCA54E-866B-F277-21B2-29CF4C181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34" name="Line 165">
              <a:extLst>
                <a:ext uri="{FF2B5EF4-FFF2-40B4-BE49-F238E27FC236}">
                  <a16:creationId xmlns:a16="http://schemas.microsoft.com/office/drawing/2014/main" id="{387E10EA-39BD-DC69-E83C-1AF02FE68B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914" name="Group 166">
            <a:extLst>
              <a:ext uri="{FF2B5EF4-FFF2-40B4-BE49-F238E27FC236}">
                <a16:creationId xmlns:a16="http://schemas.microsoft.com/office/drawing/2014/main" id="{9A4F749C-E5F3-8DF3-19F1-C0BA23D7E706}"/>
              </a:ext>
            </a:extLst>
          </p:cNvPr>
          <p:cNvGrpSpPr>
            <a:grpSpLocks/>
          </p:cNvGrpSpPr>
          <p:nvPr/>
        </p:nvGrpSpPr>
        <p:grpSpPr bwMode="auto">
          <a:xfrm>
            <a:off x="10564813" y="1054101"/>
            <a:ext cx="215900" cy="225425"/>
            <a:chOff x="3359" y="2621"/>
            <a:chExt cx="138" cy="145"/>
          </a:xfrm>
        </p:grpSpPr>
        <p:sp>
          <p:nvSpPr>
            <p:cNvPr id="36927" name="Rectangle 167">
              <a:extLst>
                <a:ext uri="{FF2B5EF4-FFF2-40B4-BE49-F238E27FC236}">
                  <a16:creationId xmlns:a16="http://schemas.microsoft.com/office/drawing/2014/main" id="{ECC0B36A-BBF0-E048-7910-574ACB8F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28" name="Rectangle 168">
              <a:extLst>
                <a:ext uri="{FF2B5EF4-FFF2-40B4-BE49-F238E27FC236}">
                  <a16:creationId xmlns:a16="http://schemas.microsoft.com/office/drawing/2014/main" id="{6B9369FD-CE77-C882-305F-CC5686FE2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29" name="Group 169">
              <a:extLst>
                <a:ext uri="{FF2B5EF4-FFF2-40B4-BE49-F238E27FC236}">
                  <a16:creationId xmlns:a16="http://schemas.microsoft.com/office/drawing/2014/main" id="{64333E14-C030-8893-680C-FAD5CA339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6930" name="Line 170">
                <a:extLst>
                  <a:ext uri="{FF2B5EF4-FFF2-40B4-BE49-F238E27FC236}">
                    <a16:creationId xmlns:a16="http://schemas.microsoft.com/office/drawing/2014/main" id="{38596293-BA55-8810-C041-5F9CE2642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31" name="Line 171">
                <a:extLst>
                  <a:ext uri="{FF2B5EF4-FFF2-40B4-BE49-F238E27FC236}">
                    <a16:creationId xmlns:a16="http://schemas.microsoft.com/office/drawing/2014/main" id="{C193C8B8-3356-0C94-10D7-BAF956C2A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6915" name="Group 172">
            <a:extLst>
              <a:ext uri="{FF2B5EF4-FFF2-40B4-BE49-F238E27FC236}">
                <a16:creationId xmlns:a16="http://schemas.microsoft.com/office/drawing/2014/main" id="{932911A7-073D-832C-EE16-227C21F73DB5}"/>
              </a:ext>
            </a:extLst>
          </p:cNvPr>
          <p:cNvGrpSpPr>
            <a:grpSpLocks/>
          </p:cNvGrpSpPr>
          <p:nvPr/>
        </p:nvGrpSpPr>
        <p:grpSpPr bwMode="auto">
          <a:xfrm>
            <a:off x="10313989" y="1052514"/>
            <a:ext cx="212725" cy="219075"/>
            <a:chOff x="3936" y="2011"/>
            <a:chExt cx="109" cy="112"/>
          </a:xfrm>
        </p:grpSpPr>
        <p:sp>
          <p:nvSpPr>
            <p:cNvPr id="36922" name="Rectangle 173">
              <a:extLst>
                <a:ext uri="{FF2B5EF4-FFF2-40B4-BE49-F238E27FC236}">
                  <a16:creationId xmlns:a16="http://schemas.microsoft.com/office/drawing/2014/main" id="{62BCDE0B-F070-DEEB-2F58-AF581FA78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6923" name="Rectangle 174">
              <a:extLst>
                <a:ext uri="{FF2B5EF4-FFF2-40B4-BE49-F238E27FC236}">
                  <a16:creationId xmlns:a16="http://schemas.microsoft.com/office/drawing/2014/main" id="{7A8D7D6D-AC6D-0844-45AD-EA0351477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6924" name="Group 175">
              <a:extLst>
                <a:ext uri="{FF2B5EF4-FFF2-40B4-BE49-F238E27FC236}">
                  <a16:creationId xmlns:a16="http://schemas.microsoft.com/office/drawing/2014/main" id="{EFC9996B-B338-84EA-B28B-A587B08FD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6925" name="Line 176">
                <a:extLst>
                  <a:ext uri="{FF2B5EF4-FFF2-40B4-BE49-F238E27FC236}">
                    <a16:creationId xmlns:a16="http://schemas.microsoft.com/office/drawing/2014/main" id="{3BA601EB-7F93-2049-271C-8650190F3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926" name="AutoShape 177">
                <a:extLst>
                  <a:ext uri="{FF2B5EF4-FFF2-40B4-BE49-F238E27FC236}">
                    <a16:creationId xmlns:a16="http://schemas.microsoft.com/office/drawing/2014/main" id="{1EBE3BCC-807A-3A7D-C645-CC4B2006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6916" name="Text Box 178">
            <a:extLst>
              <a:ext uri="{FF2B5EF4-FFF2-40B4-BE49-F238E27FC236}">
                <a16:creationId xmlns:a16="http://schemas.microsoft.com/office/drawing/2014/main" id="{82D6BD6A-E842-4B74-EB9B-8624BD5B5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981076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grpSp>
        <p:nvGrpSpPr>
          <p:cNvPr id="36917" name="Group 179">
            <a:extLst>
              <a:ext uri="{FF2B5EF4-FFF2-40B4-BE49-F238E27FC236}">
                <a16:creationId xmlns:a16="http://schemas.microsoft.com/office/drawing/2014/main" id="{D31C7E1E-DA4F-E536-E96C-E1FE63911E58}"/>
              </a:ext>
            </a:extLst>
          </p:cNvPr>
          <p:cNvGrpSpPr>
            <a:grpSpLocks/>
          </p:cNvGrpSpPr>
          <p:nvPr/>
        </p:nvGrpSpPr>
        <p:grpSpPr bwMode="auto">
          <a:xfrm>
            <a:off x="4146551" y="3557588"/>
            <a:ext cx="722313" cy="576262"/>
            <a:chOff x="36" y="2931"/>
            <a:chExt cx="272" cy="272"/>
          </a:xfrm>
        </p:grpSpPr>
        <p:sp>
          <p:nvSpPr>
            <p:cNvPr id="36920" name="Line 180">
              <a:extLst>
                <a:ext uri="{FF2B5EF4-FFF2-40B4-BE49-F238E27FC236}">
                  <a16:creationId xmlns:a16="http://schemas.microsoft.com/office/drawing/2014/main" id="{793178AC-F68C-694F-8620-B19206B77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  <p:sp>
          <p:nvSpPr>
            <p:cNvPr id="36921" name="Line 181">
              <a:extLst>
                <a:ext uri="{FF2B5EF4-FFF2-40B4-BE49-F238E27FC236}">
                  <a16:creationId xmlns:a16="http://schemas.microsoft.com/office/drawing/2014/main" id="{78673C39-ED94-0F5A-C037-8EBAF1F53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" y="2931"/>
              <a:ext cx="272" cy="272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en-GB"/>
            </a:p>
          </p:txBody>
        </p:sp>
      </p:grpSp>
      <p:sp>
        <p:nvSpPr>
          <p:cNvPr id="36918" name="AutoShape 182">
            <a:extLst>
              <a:ext uri="{FF2B5EF4-FFF2-40B4-BE49-F238E27FC236}">
                <a16:creationId xmlns:a16="http://schemas.microsoft.com/office/drawing/2014/main" id="{05010997-210D-8D41-E426-E18C562A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1" y="4652964"/>
            <a:ext cx="2447925" cy="1728787"/>
          </a:xfrm>
          <a:prstGeom prst="foldedCorner">
            <a:avLst>
              <a:gd name="adj" fmla="val 125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 sz="2400">
                <a:latin typeface="Tahoma" panose="020B0604030504040204" pitchFamily="34" charset="0"/>
              </a:rPr>
              <a:t>after a while, routing information has been updated</a:t>
            </a:r>
          </a:p>
        </p:txBody>
      </p:sp>
      <p:sp>
        <p:nvSpPr>
          <p:cNvPr id="36919" name="Freeform 183">
            <a:extLst>
              <a:ext uri="{FF2B5EF4-FFF2-40B4-BE49-F238E27FC236}">
                <a16:creationId xmlns:a16="http://schemas.microsoft.com/office/drawing/2014/main" id="{EAC5208D-60AF-6994-7877-FF6213663B55}"/>
              </a:ext>
            </a:extLst>
          </p:cNvPr>
          <p:cNvSpPr>
            <a:spLocks/>
          </p:cNvSpPr>
          <p:nvPr/>
        </p:nvSpPr>
        <p:spPr bwMode="auto">
          <a:xfrm>
            <a:off x="4800601" y="3644900"/>
            <a:ext cx="1223963" cy="2305050"/>
          </a:xfrm>
          <a:custGeom>
            <a:avLst/>
            <a:gdLst>
              <a:gd name="T0" fmla="*/ 0 w 771"/>
              <a:gd name="T1" fmla="*/ 0 h 1452"/>
              <a:gd name="T2" fmla="*/ 1223963 w 771"/>
              <a:gd name="T3" fmla="*/ 865188 h 1452"/>
              <a:gd name="T4" fmla="*/ 71438 w 771"/>
              <a:gd name="T5" fmla="*/ 2305050 h 14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71" h="1452">
                <a:moveTo>
                  <a:pt x="0" y="0"/>
                </a:moveTo>
                <a:lnTo>
                  <a:pt x="771" y="545"/>
                </a:lnTo>
                <a:lnTo>
                  <a:pt x="45" y="1452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>
            <a:extLst>
              <a:ext uri="{FF2B5EF4-FFF2-40B4-BE49-F238E27FC236}">
                <a16:creationId xmlns:a16="http://schemas.microsoft.com/office/drawing/2014/main" id="{CA1D40EF-E602-0EE2-D7D9-AFB6C4B1B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shutting down an interface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9E772699-9B4F-A39B-E0E3-24E47B781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b="1" dirty="0">
                <a:latin typeface="Courier New" panose="02070309020205020404" pitchFamily="49" charset="0"/>
              </a:rPr>
              <a:t>r1</a:t>
            </a:r>
            <a:r>
              <a:rPr lang="it-IT" altLang="it-IT" dirty="0"/>
              <a:t>’s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has</a:t>
            </a:r>
            <a:r>
              <a:rPr lang="it-IT" altLang="it-IT" dirty="0"/>
              <a:t> </a:t>
            </a:r>
            <a:r>
              <a:rPr lang="it-IT" altLang="it-IT" dirty="0" err="1"/>
              <a:t>been</a:t>
            </a:r>
            <a:r>
              <a:rPr lang="it-IT" altLang="it-IT" dirty="0"/>
              <a:t> </a:t>
            </a:r>
            <a:r>
              <a:rPr lang="it-IT" altLang="it-IT" dirty="0" err="1"/>
              <a:t>updated</a:t>
            </a:r>
            <a:endParaRPr lang="it-IT" altLang="it-IT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CB0F9EF-DC10-0BFB-B3B1-400D888985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2C28B12-2BCE-6A8B-6706-83512D7CD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grpSp>
        <p:nvGrpSpPr>
          <p:cNvPr id="37894" name="Group 4">
            <a:extLst>
              <a:ext uri="{FF2B5EF4-FFF2-40B4-BE49-F238E27FC236}">
                <a16:creationId xmlns:a16="http://schemas.microsoft.com/office/drawing/2014/main" id="{E8900911-F2AB-9EB9-09B8-0AAA5E54806A}"/>
              </a:ext>
            </a:extLst>
          </p:cNvPr>
          <p:cNvGrpSpPr>
            <a:grpSpLocks/>
          </p:cNvGrpSpPr>
          <p:nvPr/>
        </p:nvGrpSpPr>
        <p:grpSpPr bwMode="auto">
          <a:xfrm>
            <a:off x="1289051" y="2203451"/>
            <a:ext cx="9636125" cy="3889375"/>
            <a:chOff x="315" y="1162"/>
            <a:chExt cx="5613" cy="2631"/>
          </a:xfrm>
        </p:grpSpPr>
        <p:sp>
          <p:nvSpPr>
            <p:cNvPr id="37918" name="Rectangle 5">
              <a:extLst>
                <a:ext uri="{FF2B5EF4-FFF2-40B4-BE49-F238E27FC236}">
                  <a16:creationId xmlns:a16="http://schemas.microsoft.com/office/drawing/2014/main" id="{6DDEDB63-B06E-7664-4E12-A3096040F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" y="1162"/>
              <a:ext cx="5613" cy="2631"/>
            </a:xfrm>
            <a:prstGeom prst="rect">
              <a:avLst/>
            </a:prstGeom>
            <a:noFill/>
            <a:ln w="38100">
              <a:solidFill>
                <a:srgbClr val="0095B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it-IT" altLang="it-IT" sz="2400"/>
            </a:p>
          </p:txBody>
        </p:sp>
        <p:sp>
          <p:nvSpPr>
            <p:cNvPr id="37919" name="Text Box 6">
              <a:extLst>
                <a:ext uri="{FF2B5EF4-FFF2-40B4-BE49-F238E27FC236}">
                  <a16:creationId xmlns:a16="http://schemas.microsoft.com/office/drawing/2014/main" id="{B5B07680-32C9-5204-95CD-0CF7838DF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1162"/>
              <a:ext cx="5606" cy="26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108000" rIns="72000" bIns="3600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route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Kernel IP routing table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Destination     Gateway         Genmask         Flags Metric Ref    Use Iface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100.1.0.16      100.1.0.14      255.255.255.252 UG    2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100.1.0.0       *               255.255.255.252 U     0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100.2.0.0       100.1.0.14      255.255.255.252 UG    2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100.1.0.4       100.1.0.2       255.255.255.252 UG    2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100.1.0.8       100.1.0.14      255.255.255.252 UG    3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100.1.0.12      *               255.255.255.252 U     0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100.1.4.0       100.1.0.14      255.255.255.0   UG    2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100.1.2.0       100.1.0.2       255.255.255.0   UG    2      0        0 eth2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100.1.3.0       100.1.0.14      255.255.255.0   UG    3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100.1.1.0       *               255.255.255.0   U     0      0        0 eth3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default         100.1.0.14      0.0.0.0         UG    2      0        0 eth0</a:t>
              </a:r>
            </a:p>
            <a:p>
              <a:pPr eaLnBrk="1" hangingPunct="1"/>
              <a:r>
                <a:rPr lang="en-US" altLang="it-IT" sz="1600" b="1">
                  <a:latin typeface="Lucida Console" panose="020B0609040504020204" pitchFamily="49" charset="0"/>
                </a:rPr>
                <a:t>r1:~# </a:t>
              </a:r>
              <a:r>
                <a:rPr lang="it-IT" altLang="it-IT" sz="1600" b="1"/>
                <a:t>█</a:t>
              </a:r>
            </a:p>
          </p:txBody>
        </p:sp>
      </p:grpSp>
      <p:sp>
        <p:nvSpPr>
          <p:cNvPr id="37895" name="AutoShape 7">
            <a:extLst>
              <a:ext uri="{FF2B5EF4-FFF2-40B4-BE49-F238E27FC236}">
                <a16:creationId xmlns:a16="http://schemas.microsoft.com/office/drawing/2014/main" id="{7817710E-7831-D3C7-E8E3-E266E85B8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9" y="1916114"/>
            <a:ext cx="9647237" cy="358775"/>
          </a:xfrm>
          <a:prstGeom prst="roundRect">
            <a:avLst>
              <a:gd name="adj" fmla="val 43093"/>
            </a:avLst>
          </a:prstGeom>
          <a:gradFill rotWithShape="1">
            <a:gsLst>
              <a:gs pos="0">
                <a:srgbClr val="00C1EE"/>
              </a:gs>
              <a:gs pos="100000">
                <a:srgbClr val="004656"/>
              </a:gs>
            </a:gsLst>
            <a:lin ang="5400000" scaled="1"/>
          </a:gra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37896" name="Group 8">
            <a:extLst>
              <a:ext uri="{FF2B5EF4-FFF2-40B4-BE49-F238E27FC236}">
                <a16:creationId xmlns:a16="http://schemas.microsoft.com/office/drawing/2014/main" id="{7D9FDCBE-A8FF-3CC1-E237-158F82C2F6E3}"/>
              </a:ext>
            </a:extLst>
          </p:cNvPr>
          <p:cNvGrpSpPr>
            <a:grpSpLocks/>
          </p:cNvGrpSpPr>
          <p:nvPr/>
        </p:nvGrpSpPr>
        <p:grpSpPr bwMode="auto">
          <a:xfrm>
            <a:off x="1384300" y="1987551"/>
            <a:ext cx="223838" cy="225425"/>
            <a:chOff x="2440" y="2568"/>
            <a:chExt cx="151" cy="152"/>
          </a:xfrm>
        </p:grpSpPr>
        <p:sp>
          <p:nvSpPr>
            <p:cNvPr id="37915" name="Oval 9">
              <a:extLst>
                <a:ext uri="{FF2B5EF4-FFF2-40B4-BE49-F238E27FC236}">
                  <a16:creationId xmlns:a16="http://schemas.microsoft.com/office/drawing/2014/main" id="{2E60CFDC-5FBA-5F34-6144-B0A7922B0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2584"/>
              <a:ext cx="136" cy="136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16" name="Oval 10">
              <a:extLst>
                <a:ext uri="{FF2B5EF4-FFF2-40B4-BE49-F238E27FC236}">
                  <a16:creationId xmlns:a16="http://schemas.microsoft.com/office/drawing/2014/main" id="{25523ACC-95CD-CF7B-A9DA-5817BBC94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2568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17" name="AutoShape 11">
              <a:extLst>
                <a:ext uri="{FF2B5EF4-FFF2-40B4-BE49-F238E27FC236}">
                  <a16:creationId xmlns:a16="http://schemas.microsoft.com/office/drawing/2014/main" id="{048636F2-7776-3204-B50D-4C6F7B3324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74" y="2607"/>
              <a:ext cx="68" cy="5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grpSp>
        <p:nvGrpSpPr>
          <p:cNvPr id="37897" name="Group 12">
            <a:extLst>
              <a:ext uri="{FF2B5EF4-FFF2-40B4-BE49-F238E27FC236}">
                <a16:creationId xmlns:a16="http://schemas.microsoft.com/office/drawing/2014/main" id="{6321E99A-34BB-DB40-4B78-BDBA9B73DC25}"/>
              </a:ext>
            </a:extLst>
          </p:cNvPr>
          <p:cNvGrpSpPr>
            <a:grpSpLocks/>
          </p:cNvGrpSpPr>
          <p:nvPr/>
        </p:nvGrpSpPr>
        <p:grpSpPr bwMode="auto">
          <a:xfrm>
            <a:off x="10059988" y="1989139"/>
            <a:ext cx="215900" cy="225425"/>
            <a:chOff x="3359" y="2621"/>
            <a:chExt cx="138" cy="145"/>
          </a:xfrm>
        </p:grpSpPr>
        <p:sp>
          <p:nvSpPr>
            <p:cNvPr id="37912" name="Rectangle 13">
              <a:extLst>
                <a:ext uri="{FF2B5EF4-FFF2-40B4-BE49-F238E27FC236}">
                  <a16:creationId xmlns:a16="http://schemas.microsoft.com/office/drawing/2014/main" id="{425BEEBE-E2A1-E5A4-16B0-DB6BBDFC9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13" name="Rectangle 14">
              <a:extLst>
                <a:ext uri="{FF2B5EF4-FFF2-40B4-BE49-F238E27FC236}">
                  <a16:creationId xmlns:a16="http://schemas.microsoft.com/office/drawing/2014/main" id="{54E5C30C-2DEE-A969-6E6E-2762F9B53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14" name="Line 15">
              <a:extLst>
                <a:ext uri="{FF2B5EF4-FFF2-40B4-BE49-F238E27FC236}">
                  <a16:creationId xmlns:a16="http://schemas.microsoft.com/office/drawing/2014/main" id="{9A72E838-8B71-DC9A-037E-5B4014DA77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421" y="2679"/>
              <a:ext cx="0" cy="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898" name="Group 16">
            <a:extLst>
              <a:ext uri="{FF2B5EF4-FFF2-40B4-BE49-F238E27FC236}">
                <a16:creationId xmlns:a16="http://schemas.microsoft.com/office/drawing/2014/main" id="{1F933EAC-CA35-FAD7-2A33-1DD312E89720}"/>
              </a:ext>
            </a:extLst>
          </p:cNvPr>
          <p:cNvGrpSpPr>
            <a:grpSpLocks/>
          </p:cNvGrpSpPr>
          <p:nvPr/>
        </p:nvGrpSpPr>
        <p:grpSpPr bwMode="auto">
          <a:xfrm>
            <a:off x="10564813" y="1989139"/>
            <a:ext cx="215900" cy="225425"/>
            <a:chOff x="3359" y="2621"/>
            <a:chExt cx="138" cy="145"/>
          </a:xfrm>
        </p:grpSpPr>
        <p:sp>
          <p:nvSpPr>
            <p:cNvPr id="37907" name="Rectangle 17">
              <a:extLst>
                <a:ext uri="{FF2B5EF4-FFF2-40B4-BE49-F238E27FC236}">
                  <a16:creationId xmlns:a16="http://schemas.microsoft.com/office/drawing/2014/main" id="{C4020DF0-19D8-0018-2F8F-244D9EEEE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637"/>
              <a:ext cx="119" cy="129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08" name="Rectangle 18">
              <a:extLst>
                <a:ext uri="{FF2B5EF4-FFF2-40B4-BE49-F238E27FC236}">
                  <a16:creationId xmlns:a16="http://schemas.microsoft.com/office/drawing/2014/main" id="{9DEC12EE-C8ED-A275-EB4F-B8327FE51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621"/>
              <a:ext cx="119" cy="12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909" name="Group 19">
              <a:extLst>
                <a:ext uri="{FF2B5EF4-FFF2-40B4-BE49-F238E27FC236}">
                  <a16:creationId xmlns:a16="http://schemas.microsoft.com/office/drawing/2014/main" id="{66A6C25D-6BEC-59E4-4477-60D8B8DBF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8" y="2655"/>
              <a:ext cx="62" cy="62"/>
              <a:chOff x="2712" y="2758"/>
              <a:chExt cx="90" cy="90"/>
            </a:xfrm>
          </p:grpSpPr>
          <p:sp>
            <p:nvSpPr>
              <p:cNvPr id="37910" name="Line 20">
                <a:extLst>
                  <a:ext uri="{FF2B5EF4-FFF2-40B4-BE49-F238E27FC236}">
                    <a16:creationId xmlns:a16="http://schemas.microsoft.com/office/drawing/2014/main" id="{5B6F298B-5AB9-7928-F1F1-93C9732C7E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11" name="Line 21">
                <a:extLst>
                  <a:ext uri="{FF2B5EF4-FFF2-40B4-BE49-F238E27FC236}">
                    <a16:creationId xmlns:a16="http://schemas.microsoft.com/office/drawing/2014/main" id="{6A0697C1-602D-4B9A-BA16-48EAC2C20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712" y="2758"/>
                <a:ext cx="90" cy="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grpSp>
        <p:nvGrpSpPr>
          <p:cNvPr id="37899" name="Group 22">
            <a:extLst>
              <a:ext uri="{FF2B5EF4-FFF2-40B4-BE49-F238E27FC236}">
                <a16:creationId xmlns:a16="http://schemas.microsoft.com/office/drawing/2014/main" id="{3EB7B5BF-2408-7160-5DE5-DD9BCF5DA00C}"/>
              </a:ext>
            </a:extLst>
          </p:cNvPr>
          <p:cNvGrpSpPr>
            <a:grpSpLocks/>
          </p:cNvGrpSpPr>
          <p:nvPr/>
        </p:nvGrpSpPr>
        <p:grpSpPr bwMode="auto">
          <a:xfrm>
            <a:off x="10313989" y="1987551"/>
            <a:ext cx="212725" cy="219075"/>
            <a:chOff x="3936" y="2011"/>
            <a:chExt cx="109" cy="112"/>
          </a:xfrm>
        </p:grpSpPr>
        <p:sp>
          <p:nvSpPr>
            <p:cNvPr id="37902" name="Rectangle 23">
              <a:extLst>
                <a:ext uri="{FF2B5EF4-FFF2-40B4-BE49-F238E27FC236}">
                  <a16:creationId xmlns:a16="http://schemas.microsoft.com/office/drawing/2014/main" id="{E4136067-4167-C015-ECF1-F8A547AD1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" y="2020"/>
              <a:ext cx="94" cy="10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37903" name="Rectangle 24">
              <a:extLst>
                <a:ext uri="{FF2B5EF4-FFF2-40B4-BE49-F238E27FC236}">
                  <a16:creationId xmlns:a16="http://schemas.microsoft.com/office/drawing/2014/main" id="{8EE882C5-B0DF-8412-C672-77057063B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011"/>
              <a:ext cx="94" cy="10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37904" name="Group 25">
              <a:extLst>
                <a:ext uri="{FF2B5EF4-FFF2-40B4-BE49-F238E27FC236}">
                  <a16:creationId xmlns:a16="http://schemas.microsoft.com/office/drawing/2014/main" id="{477F1921-AB89-1E75-2B59-C8EF65E2A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6" y="2032"/>
              <a:ext cx="54" cy="61"/>
              <a:chOff x="2530" y="2399"/>
              <a:chExt cx="68" cy="77"/>
            </a:xfrm>
          </p:grpSpPr>
          <p:sp>
            <p:nvSpPr>
              <p:cNvPr id="37905" name="Line 26">
                <a:extLst>
                  <a:ext uri="{FF2B5EF4-FFF2-40B4-BE49-F238E27FC236}">
                    <a16:creationId xmlns:a16="http://schemas.microsoft.com/office/drawing/2014/main" id="{CE40452C-1B6D-FA64-EDFE-436FA7132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2564" y="2442"/>
                <a:ext cx="0" cy="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906" name="AutoShape 27">
                <a:extLst>
                  <a:ext uri="{FF2B5EF4-FFF2-40B4-BE49-F238E27FC236}">
                    <a16:creationId xmlns:a16="http://schemas.microsoft.com/office/drawing/2014/main" id="{25BC2043-BFB4-CF21-F6CE-38A2683D2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399"/>
                <a:ext cx="68" cy="59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</p:grpSp>
      </p:grpSp>
      <p:sp>
        <p:nvSpPr>
          <p:cNvPr id="37900" name="Text Box 28">
            <a:extLst>
              <a:ext uri="{FF2B5EF4-FFF2-40B4-BE49-F238E27FC236}">
                <a16:creationId xmlns:a16="http://schemas.microsoft.com/office/drawing/2014/main" id="{51FF2717-E3CD-30EC-25FE-03D098BD2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150" y="1916114"/>
            <a:ext cx="6624638" cy="3587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b="1">
                <a:solidFill>
                  <a:schemeClr val="bg1"/>
                </a:solidFill>
                <a:latin typeface="Tahoma" panose="020B0604030504040204" pitchFamily="34" charset="0"/>
              </a:rPr>
              <a:t>r1</a:t>
            </a:r>
          </a:p>
        </p:txBody>
      </p:sp>
      <p:sp>
        <p:nvSpPr>
          <p:cNvPr id="37901" name="Rectangle 29">
            <a:extLst>
              <a:ext uri="{FF2B5EF4-FFF2-40B4-BE49-F238E27FC236}">
                <a16:creationId xmlns:a16="http://schemas.microsoft.com/office/drawing/2014/main" id="{29D79BD2-1046-35AE-3AB9-9EB73DE3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3970338"/>
            <a:ext cx="9618662" cy="33020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CE4F9B3-1C35-F45D-B501-8842B5CA736C}"/>
              </a:ext>
            </a:extLst>
          </p:cNvPr>
          <p:cNvGrpSpPr/>
          <p:nvPr/>
        </p:nvGrpSpPr>
        <p:grpSpPr>
          <a:xfrm>
            <a:off x="609600" y="1469580"/>
            <a:ext cx="10972802" cy="4191667"/>
            <a:chOff x="607480" y="2378845"/>
            <a:chExt cx="10972802" cy="41916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39A49-FE7B-5462-EB32-00681B412202}"/>
                </a:ext>
              </a:extLst>
            </p:cNvPr>
            <p:cNvSpPr/>
            <p:nvPr/>
          </p:nvSpPr>
          <p:spPr>
            <a:xfrm>
              <a:off x="607481" y="2632079"/>
              <a:ext cx="10972801" cy="393843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root@pc1:~$</a:t>
              </a:r>
              <a:r>
                <a: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cat</a:t>
              </a:r>
              <a:r>
                <a:rPr kumimoji="0" lang="it-IT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/</a:t>
              </a:r>
              <a:r>
                <a:rPr kumimoji="0" lang="it-IT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etc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</a:t>
              </a:r>
              <a:r>
                <a:rPr lang="it-IT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/</a:t>
              </a:r>
              <a:r>
                <a:rPr lang="it-IT" b="1" kern="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frr.conf</a:t>
              </a:r>
              <a:endParaRPr lang="it-IT" b="1" kern="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FRRouting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configuration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file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  RIP CONFIGURATION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router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rip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redistribute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 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connected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network 100.1.0.0/24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!</a:t>
              </a:r>
            </a:p>
            <a:p>
              <a:pPr eaLnBrk="1" hangingPunct="1"/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log file /var/log/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</a:t>
              </a:r>
              <a:r>
                <a:rPr kumimoji="0" lang="it-IT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/</a:t>
              </a:r>
              <a:r>
                <a:rPr kumimoji="0" lang="it-IT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frr.log</a:t>
              </a:r>
              <a:endParaRPr kumimoji="0" lang="it-IT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endParaRPr>
            </a:p>
            <a:p>
              <a:pPr eaLnBrk="1" hangingPunct="1"/>
              <a:endParaRPr lang="it-IT" altLang="it-IT" sz="1800" dirty="0">
                <a:solidFill>
                  <a:schemeClr val="bg1"/>
                </a:solidFill>
                <a:latin typeface="Lucida Console" panose="020B060904050402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FA17CE-1859-C872-A9E1-4BDF6FF30892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3A0105-AF8A-689E-1A82-C84C150022A4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B8A6C7-E45A-C06C-FD2B-BFE414587E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D46FF6-2270-BA5E-B517-CC7E79AF6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ADCC2D-FBE3-51EE-2F5D-457609038B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221" name="Rectangle 7">
            <a:extLst>
              <a:ext uri="{FF2B5EF4-FFF2-40B4-BE49-F238E27FC236}">
                <a16:creationId xmlns:a16="http://schemas.microsoft.com/office/drawing/2014/main" id="{CAAABBEA-66D7-8E51-0722-7846952B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sample </a:t>
            </a:r>
            <a:r>
              <a:rPr lang="it-IT" altLang="it-IT" sz="4000" b="1">
                <a:latin typeface="Courier New" panose="02070309020205020404" pitchFamily="49" charset="0"/>
              </a:rPr>
              <a:t>frr.conf</a:t>
            </a:r>
            <a:r>
              <a:rPr lang="it-IT" altLang="it-IT" sz="4000"/>
              <a:t> configuration file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9CA55EB-24F6-DA95-1E7B-D423F66C28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8F3BF8-A26D-92E0-FB54-13A49C13A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842E19D3-6798-139A-75B7-3052103A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2051576"/>
            <a:ext cx="4319588" cy="510778"/>
          </a:xfrm>
          <a:prstGeom prst="wedgeRoundRectCallout">
            <a:avLst>
              <a:gd name="adj1" fmla="val -119471"/>
              <a:gd name="adj2" fmla="val 299038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talk rip on some interface</a:t>
            </a:r>
          </a:p>
        </p:txBody>
      </p:sp>
      <p:sp>
        <p:nvSpPr>
          <p:cNvPr id="9223" name="AutoShape 5">
            <a:extLst>
              <a:ext uri="{FF2B5EF4-FFF2-40B4-BE49-F238E27FC236}">
                <a16:creationId xmlns:a16="http://schemas.microsoft.com/office/drawing/2014/main" id="{C8490966-DE40-3EDC-2AED-A3571F689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024" y="2967624"/>
            <a:ext cx="4248150" cy="1328023"/>
          </a:xfrm>
          <a:prstGeom prst="wedgeRoundRectCallout">
            <a:avLst>
              <a:gd name="adj1" fmla="val -109208"/>
              <a:gd name="adj2" fmla="val 35067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 dirty="0">
                <a:latin typeface="Tahoma" panose="020B0604030504040204" pitchFamily="34" charset="0"/>
              </a:rPr>
              <a:t>redistribute to rip neighbors' information about all directly connected subnets</a:t>
            </a:r>
          </a:p>
        </p:txBody>
      </p:sp>
      <p:sp>
        <p:nvSpPr>
          <p:cNvPr id="9224" name="AutoShape 6">
            <a:extLst>
              <a:ext uri="{FF2B5EF4-FFF2-40B4-BE49-F238E27FC236}">
                <a16:creationId xmlns:a16="http://schemas.microsoft.com/office/drawing/2014/main" id="{6E15F3CE-1CA4-6605-8AEE-D922710E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520097"/>
            <a:ext cx="3168650" cy="1736646"/>
          </a:xfrm>
          <a:prstGeom prst="wedgeRoundRectCallout">
            <a:avLst>
              <a:gd name="adj1" fmla="val -149555"/>
              <a:gd name="adj2" fmla="val -57995"/>
              <a:gd name="adj3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 sz="2400">
                <a:latin typeface="Tahoma" panose="020B0604030504040204" pitchFamily="34" charset="0"/>
              </a:rPr>
              <a:t>send rip multicast packets to interfaces falling into this prefix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C6C46F77-D4FE-D027-CAA1-355F819E3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about </a:t>
            </a:r>
            <a:r>
              <a:rPr lang="it-IT" altLang="it-IT" sz="4000" b="1">
                <a:latin typeface="Courier New" panose="02070309020205020404" pitchFamily="49" charset="0"/>
              </a:rPr>
              <a:t>redistribute connected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AE4419D3-A03F-F600-C49C-0EB0A326B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by default (i.e., </a:t>
            </a:r>
            <a:r>
              <a:rPr lang="it-IT" altLang="it-IT" dirty="0" err="1"/>
              <a:t>without</a:t>
            </a:r>
            <a:r>
              <a:rPr lang="it-IT" altLang="it-IT" dirty="0"/>
              <a:t> </a:t>
            </a:r>
            <a:r>
              <a:rPr lang="it-IT" altLang="it-IT" dirty="0" err="1"/>
              <a:t>further</a:t>
            </a:r>
            <a:r>
              <a:rPr lang="it-IT" altLang="it-IT" dirty="0"/>
              <a:t> </a:t>
            </a:r>
            <a:r>
              <a:rPr lang="it-IT" altLang="it-IT" dirty="0" err="1"/>
              <a:t>configuration</a:t>
            </a:r>
            <a:r>
              <a:rPr lang="it-IT" altLang="it-IT" dirty="0"/>
              <a:t>) RIP </a:t>
            </a:r>
            <a:r>
              <a:rPr lang="it-IT" altLang="it-IT" dirty="0" err="1"/>
              <a:t>already</a:t>
            </a:r>
            <a:r>
              <a:rPr lang="it-IT" altLang="it-IT" dirty="0"/>
              <a:t> </a:t>
            </a:r>
            <a:r>
              <a:rPr lang="it-IT" altLang="it-IT" dirty="0" err="1"/>
              <a:t>propagates</a:t>
            </a:r>
            <a:r>
              <a:rPr lang="it-IT" altLang="it-IT" dirty="0"/>
              <a:t>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directly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r>
              <a:rPr lang="it-IT" altLang="it-IT" dirty="0"/>
              <a:t> </a:t>
            </a:r>
            <a:r>
              <a:rPr lang="it-IT" altLang="it-IT" dirty="0" err="1"/>
              <a:t>attached</a:t>
            </a:r>
            <a:r>
              <a:rPr lang="it-IT" altLang="it-IT" dirty="0"/>
              <a:t> to RIP-</a:t>
            </a:r>
            <a:r>
              <a:rPr lang="it-IT" altLang="it-IT" dirty="0" err="1"/>
              <a:t>speaking</a:t>
            </a:r>
            <a:r>
              <a:rPr lang="it-IT" altLang="it-IT" dirty="0"/>
              <a:t> </a:t>
            </a:r>
            <a:r>
              <a:rPr lang="it-IT" altLang="it-IT" dirty="0" err="1"/>
              <a:t>interfaces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forces</a:t>
            </a:r>
            <a:r>
              <a:rPr lang="it-IT" altLang="it-IT" dirty="0"/>
              <a:t> RIP to propagate information </a:t>
            </a:r>
            <a:r>
              <a:rPr lang="it-IT" altLang="it-IT" dirty="0" err="1"/>
              <a:t>about</a:t>
            </a:r>
            <a:r>
              <a:rPr lang="it-IT" altLang="it-IT" dirty="0"/>
              <a:t>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subnets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semantic of </a:t>
            </a:r>
            <a:r>
              <a:rPr lang="it-IT" altLang="it-IT" b="1" dirty="0" err="1">
                <a:latin typeface="Lucida Console" panose="020B0609040504020204" pitchFamily="49" charset="0"/>
              </a:rPr>
              <a:t>redistribute</a:t>
            </a:r>
            <a:r>
              <a:rPr lang="it-IT" altLang="it-IT" b="1" dirty="0">
                <a:latin typeface="Lucida Console" panose="020B0609040504020204" pitchFamily="49" charset="0"/>
              </a:rPr>
              <a:t> </a:t>
            </a:r>
            <a:r>
              <a:rPr lang="it-IT" altLang="it-IT" b="1" dirty="0" err="1">
                <a:latin typeface="Lucida Console" panose="020B0609040504020204" pitchFamily="49" charset="0"/>
              </a:rPr>
              <a:t>connected</a:t>
            </a:r>
            <a:r>
              <a:rPr lang="it-IT" altLang="it-IT" dirty="0"/>
              <a:t> </a:t>
            </a:r>
            <a:r>
              <a:rPr lang="it-IT" altLang="it-IT" dirty="0" err="1"/>
              <a:t>applies</a:t>
            </a:r>
            <a:r>
              <a:rPr lang="it-IT" altLang="it-IT" dirty="0"/>
              <a:t> to </a:t>
            </a:r>
            <a:r>
              <a:rPr lang="it-IT" altLang="it-IT" dirty="0" err="1"/>
              <a:t>all</a:t>
            </a:r>
            <a:r>
              <a:rPr lang="it-IT" altLang="it-IT" dirty="0"/>
              <a:t> </a:t>
            </a:r>
            <a:r>
              <a:rPr lang="it-IT" altLang="it-IT" dirty="0" err="1"/>
              <a:t>routing</a:t>
            </a:r>
            <a:r>
              <a:rPr lang="it-IT" altLang="it-IT" dirty="0"/>
              <a:t> </a:t>
            </a:r>
            <a:r>
              <a:rPr lang="it-IT" altLang="it-IT" dirty="0" err="1"/>
              <a:t>protocols</a:t>
            </a:r>
            <a:endParaRPr lang="it-IT" altLang="it-IT" dirty="0"/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the default </a:t>
            </a:r>
            <a:r>
              <a:rPr lang="it-IT" altLang="it-IT" dirty="0" err="1"/>
              <a:t>behavior</a:t>
            </a:r>
            <a:r>
              <a:rPr lang="it-IT" altLang="it-IT" dirty="0"/>
              <a:t> </a:t>
            </a:r>
            <a:r>
              <a:rPr lang="it-IT" altLang="it-IT" dirty="0" err="1"/>
              <a:t>does</a:t>
            </a:r>
            <a:r>
              <a:rPr lang="it-IT" altLang="it-IT" dirty="0"/>
              <a:t> </a:t>
            </a:r>
            <a:r>
              <a:rPr lang="it-IT" altLang="it-IT" dirty="0" err="1"/>
              <a:t>not</a:t>
            </a:r>
            <a:endParaRPr lang="it-IT" altLang="it-IT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some </a:t>
            </a:r>
            <a:r>
              <a:rPr lang="it-IT" altLang="it-IT" dirty="0" err="1"/>
              <a:t>protocols</a:t>
            </a:r>
            <a:r>
              <a:rPr lang="it-IT" altLang="it-IT" dirty="0"/>
              <a:t> (e.g., </a:t>
            </a:r>
            <a:r>
              <a:rPr lang="it-IT" altLang="it-IT" dirty="0" err="1"/>
              <a:t>bgp</a:t>
            </a:r>
            <a:r>
              <a:rPr lang="it-IT" altLang="it-IT" dirty="0"/>
              <a:t>) are </a:t>
            </a:r>
            <a:r>
              <a:rPr lang="it-IT" altLang="it-IT" dirty="0" err="1"/>
              <a:t>lazier</a:t>
            </a:r>
            <a:r>
              <a:rPr lang="it-IT" altLang="it-IT" dirty="0"/>
              <a:t>, and do </a:t>
            </a:r>
            <a:r>
              <a:rPr lang="it-IT" altLang="it-IT" dirty="0" err="1"/>
              <a:t>not</a:t>
            </a:r>
            <a:r>
              <a:rPr lang="it-IT" altLang="it-IT" dirty="0"/>
              <a:t> propagate </a:t>
            </a:r>
            <a:r>
              <a:rPr lang="it-IT" altLang="it-IT" dirty="0" err="1"/>
              <a:t>anything</a:t>
            </a:r>
            <a:r>
              <a:rPr lang="it-IT" altLang="it-IT" dirty="0"/>
              <a:t> </a:t>
            </a:r>
            <a:r>
              <a:rPr lang="it-IT" altLang="it-IT" dirty="0" err="1"/>
              <a:t>unless</a:t>
            </a:r>
            <a:r>
              <a:rPr lang="it-IT" altLang="it-IT" dirty="0"/>
              <a:t> </a:t>
            </a:r>
            <a:r>
              <a:rPr lang="it-IT" altLang="it-IT" dirty="0" err="1"/>
              <a:t>explicitly</a:t>
            </a:r>
            <a:r>
              <a:rPr lang="it-IT" altLang="it-IT" dirty="0"/>
              <a:t> </a:t>
            </a:r>
            <a:r>
              <a:rPr lang="it-IT" altLang="it-IT" dirty="0" err="1"/>
              <a:t>told</a:t>
            </a:r>
            <a:r>
              <a:rPr lang="it-IT" altLang="it-IT" dirty="0"/>
              <a:t> to do so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1550E22-A4FE-D946-790E-FA3F3CC6E2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059014-18E8-3E69-EAA8-39CBE41D3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2">
            <a:extLst>
              <a:ext uri="{FF2B5EF4-FFF2-40B4-BE49-F238E27FC236}">
                <a16:creationId xmlns:a16="http://schemas.microsoft.com/office/drawing/2014/main" id="{D6E3DFE3-78C3-2302-2235-71BD00792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small network </a:t>
            </a:r>
            <a:r>
              <a:rPr lang="it-IT" altLang="it-IT" dirty="0" err="1"/>
              <a:t>connected</a:t>
            </a:r>
            <a:r>
              <a:rPr lang="it-IT" altLang="it-IT" dirty="0"/>
              <a:t> to Internet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73A93C7-4AD8-6C5A-B686-595E2BDD2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E9A4B98-9947-5C02-93B0-CFF527716A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1268" name="Rectangle 235">
            <a:extLst>
              <a:ext uri="{FF2B5EF4-FFF2-40B4-BE49-F238E27FC236}">
                <a16:creationId xmlns:a16="http://schemas.microsoft.com/office/drawing/2014/main" id="{25698DFE-F787-85CD-970F-ADD25DCA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6308726"/>
            <a:ext cx="4824413" cy="5492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grpSp>
        <p:nvGrpSpPr>
          <p:cNvPr id="11269" name="Group 225">
            <a:extLst>
              <a:ext uri="{FF2B5EF4-FFF2-40B4-BE49-F238E27FC236}">
                <a16:creationId xmlns:a16="http://schemas.microsoft.com/office/drawing/2014/main" id="{6F90F519-B7CC-1FD0-D9AF-20EC270683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16051" y="1052514"/>
            <a:ext cx="7775575" cy="5545137"/>
            <a:chOff x="2688" y="2433"/>
            <a:chExt cx="1867" cy="1279"/>
          </a:xfrm>
        </p:grpSpPr>
        <p:sp>
          <p:nvSpPr>
            <p:cNvPr id="11396" name="Oval 226">
              <a:extLst>
                <a:ext uri="{FF2B5EF4-FFF2-40B4-BE49-F238E27FC236}">
                  <a16:creationId xmlns:a16="http://schemas.microsoft.com/office/drawing/2014/main" id="{6B2ADDFB-D862-368F-9F8C-14DEF7285D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26" y="2433"/>
              <a:ext cx="81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7" name="Oval 227">
              <a:extLst>
                <a:ext uri="{FF2B5EF4-FFF2-40B4-BE49-F238E27FC236}">
                  <a16:creationId xmlns:a16="http://schemas.microsoft.com/office/drawing/2014/main" id="{E2F49D4C-9CD2-2221-BAB7-2FC64885D4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8" y="2572"/>
              <a:ext cx="623" cy="529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8" name="Oval 228">
              <a:extLst>
                <a:ext uri="{FF2B5EF4-FFF2-40B4-BE49-F238E27FC236}">
                  <a16:creationId xmlns:a16="http://schemas.microsoft.com/office/drawing/2014/main" id="{2CE13787-609D-17EA-E44C-2E96EEA7EB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890"/>
              <a:ext cx="420" cy="432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399" name="Oval 229">
              <a:extLst>
                <a:ext uri="{FF2B5EF4-FFF2-40B4-BE49-F238E27FC236}">
                  <a16:creationId xmlns:a16="http://schemas.microsoft.com/office/drawing/2014/main" id="{141C1F68-E564-35C6-9EF9-AE417E924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4" y="3080"/>
              <a:ext cx="633" cy="467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0" name="Oval 230">
              <a:extLst>
                <a:ext uri="{FF2B5EF4-FFF2-40B4-BE49-F238E27FC236}">
                  <a16:creationId xmlns:a16="http://schemas.microsoft.com/office/drawing/2014/main" id="{5A4138C5-618F-6003-080A-F0862ED826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158"/>
              <a:ext cx="945" cy="55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1" name="Oval 231">
              <a:extLst>
                <a:ext uri="{FF2B5EF4-FFF2-40B4-BE49-F238E27FC236}">
                  <a16:creationId xmlns:a16="http://schemas.microsoft.com/office/drawing/2014/main" id="{BF379F9E-0C81-BEEB-CF50-53FCA49225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63" y="2587"/>
              <a:ext cx="606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2" name="Oval 232">
              <a:extLst>
                <a:ext uri="{FF2B5EF4-FFF2-40B4-BE49-F238E27FC236}">
                  <a16:creationId xmlns:a16="http://schemas.microsoft.com/office/drawing/2014/main" id="{D8EEAC15-F4AD-C97E-B99F-2350B14EC6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4" y="2854"/>
              <a:ext cx="601" cy="416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3" name="Oval 233">
              <a:extLst>
                <a:ext uri="{FF2B5EF4-FFF2-40B4-BE49-F238E27FC236}">
                  <a16:creationId xmlns:a16="http://schemas.microsoft.com/office/drawing/2014/main" id="{D3E29800-AEB4-9D1C-444A-DDD1D1DB6F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99" y="2941"/>
              <a:ext cx="597" cy="684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sp>
          <p:nvSpPr>
            <p:cNvPr id="11404" name="Oval 234">
              <a:extLst>
                <a:ext uri="{FF2B5EF4-FFF2-40B4-BE49-F238E27FC236}">
                  <a16:creationId xmlns:a16="http://schemas.microsoft.com/office/drawing/2014/main" id="{B03C8E2F-B60E-A216-D2A8-15F682F541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7" y="2745"/>
              <a:ext cx="1211" cy="683"/>
            </a:xfrm>
            <a:prstGeom prst="ellipse">
              <a:avLst/>
            </a:prstGeom>
            <a:solidFill>
              <a:srgbClr val="FFE9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</p:grpSp>
      <p:sp>
        <p:nvSpPr>
          <p:cNvPr id="11270" name="Arc 199">
            <a:extLst>
              <a:ext uri="{FF2B5EF4-FFF2-40B4-BE49-F238E27FC236}">
                <a16:creationId xmlns:a16="http://schemas.microsoft.com/office/drawing/2014/main" id="{6CF0013E-E2A1-519E-C857-1FA978C5B82C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1" name="Line 195">
            <a:extLst>
              <a:ext uri="{FF2B5EF4-FFF2-40B4-BE49-F238E27FC236}">
                <a16:creationId xmlns:a16="http://schemas.microsoft.com/office/drawing/2014/main" id="{A4DBB291-8982-3CEE-CFB6-BCD34C1D57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72" name="Arc 185">
            <a:extLst>
              <a:ext uri="{FF2B5EF4-FFF2-40B4-BE49-F238E27FC236}">
                <a16:creationId xmlns:a16="http://schemas.microsoft.com/office/drawing/2014/main" id="{7418073A-D948-6016-96BB-C337442BB259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1273" name="Line 184">
            <a:extLst>
              <a:ext uri="{FF2B5EF4-FFF2-40B4-BE49-F238E27FC236}">
                <a16:creationId xmlns:a16="http://schemas.microsoft.com/office/drawing/2014/main" id="{5560F86E-7F48-CF78-E8AC-01C081CDC5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4" name="Line 183">
            <a:extLst>
              <a:ext uri="{FF2B5EF4-FFF2-40B4-BE49-F238E27FC236}">
                <a16:creationId xmlns:a16="http://schemas.microsoft.com/office/drawing/2014/main" id="{AA726C8F-D80B-8CA1-871B-9ADE9A86DE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FB1ED729-3376-2867-F99E-F1EC9062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77" name="Group 16">
            <a:extLst>
              <a:ext uri="{FF2B5EF4-FFF2-40B4-BE49-F238E27FC236}">
                <a16:creationId xmlns:a16="http://schemas.microsoft.com/office/drawing/2014/main" id="{38AFDEB3-6D14-E893-F145-29C65072E4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1374" name="Group 17">
              <a:extLst>
                <a:ext uri="{FF2B5EF4-FFF2-40B4-BE49-F238E27FC236}">
                  <a16:creationId xmlns:a16="http://schemas.microsoft.com/office/drawing/2014/main" id="{3D313AD1-D56C-E585-6DD8-911B5226A3F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1376" name="AutoShape 18">
                <a:extLst>
                  <a:ext uri="{FF2B5EF4-FFF2-40B4-BE49-F238E27FC236}">
                    <a16:creationId xmlns:a16="http://schemas.microsoft.com/office/drawing/2014/main" id="{E6315739-6C6F-3A9E-3C51-0A2E2C241CD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1377" name="Group 19">
                <a:extLst>
                  <a:ext uri="{FF2B5EF4-FFF2-40B4-BE49-F238E27FC236}">
                    <a16:creationId xmlns:a16="http://schemas.microsoft.com/office/drawing/2014/main" id="{9B61E685-BB7B-D90D-D8B6-73F527999DA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1378" name="Group 20">
                  <a:extLst>
                    <a:ext uri="{FF2B5EF4-FFF2-40B4-BE49-F238E27FC236}">
                      <a16:creationId xmlns:a16="http://schemas.microsoft.com/office/drawing/2014/main" id="{79D4D761-10DC-6E12-5753-081C27DC926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1388" name="Freeform 21">
                    <a:extLst>
                      <a:ext uri="{FF2B5EF4-FFF2-40B4-BE49-F238E27FC236}">
                        <a16:creationId xmlns:a16="http://schemas.microsoft.com/office/drawing/2014/main" id="{AB29A8F4-2BDC-78D0-B87B-3E2D228C9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9" name="Freeform 22">
                    <a:extLst>
                      <a:ext uri="{FF2B5EF4-FFF2-40B4-BE49-F238E27FC236}">
                        <a16:creationId xmlns:a16="http://schemas.microsoft.com/office/drawing/2014/main" id="{A5FFAF1E-57E5-A04D-532E-514D7A18EF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0" name="Freeform 23">
                    <a:extLst>
                      <a:ext uri="{FF2B5EF4-FFF2-40B4-BE49-F238E27FC236}">
                        <a16:creationId xmlns:a16="http://schemas.microsoft.com/office/drawing/2014/main" id="{97E2B8D9-1020-11B2-7889-702094C38A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1" name="Freeform 24">
                    <a:extLst>
                      <a:ext uri="{FF2B5EF4-FFF2-40B4-BE49-F238E27FC236}">
                        <a16:creationId xmlns:a16="http://schemas.microsoft.com/office/drawing/2014/main" id="{EBD7E932-A679-D03A-8054-00C1B79BA9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2" name="Freeform 25">
                    <a:extLst>
                      <a:ext uri="{FF2B5EF4-FFF2-40B4-BE49-F238E27FC236}">
                        <a16:creationId xmlns:a16="http://schemas.microsoft.com/office/drawing/2014/main" id="{3BF3AA9E-8C63-007C-3424-60F10B82F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3" name="Freeform 26">
                    <a:extLst>
                      <a:ext uri="{FF2B5EF4-FFF2-40B4-BE49-F238E27FC236}">
                        <a16:creationId xmlns:a16="http://schemas.microsoft.com/office/drawing/2014/main" id="{A2B524F6-35BF-B989-D734-F78BF27E6A3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4" name="Freeform 27">
                    <a:extLst>
                      <a:ext uri="{FF2B5EF4-FFF2-40B4-BE49-F238E27FC236}">
                        <a16:creationId xmlns:a16="http://schemas.microsoft.com/office/drawing/2014/main" id="{337D7BA6-2CE4-E67E-DEEF-8C0B31E98F2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95" name="Freeform 28">
                    <a:extLst>
                      <a:ext uri="{FF2B5EF4-FFF2-40B4-BE49-F238E27FC236}">
                        <a16:creationId xmlns:a16="http://schemas.microsoft.com/office/drawing/2014/main" id="{6D495DE7-5CA5-CEEB-EA07-169F0931B5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1379" name="Group 29">
                  <a:extLst>
                    <a:ext uri="{FF2B5EF4-FFF2-40B4-BE49-F238E27FC236}">
                      <a16:creationId xmlns:a16="http://schemas.microsoft.com/office/drawing/2014/main" id="{EDAE9BDB-96B1-2983-5F46-D730F430497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1380" name="Freeform 30">
                    <a:extLst>
                      <a:ext uri="{FF2B5EF4-FFF2-40B4-BE49-F238E27FC236}">
                        <a16:creationId xmlns:a16="http://schemas.microsoft.com/office/drawing/2014/main" id="{39C950D5-069D-1485-AF7B-CDF4A56F64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1" name="Freeform 31">
                    <a:extLst>
                      <a:ext uri="{FF2B5EF4-FFF2-40B4-BE49-F238E27FC236}">
                        <a16:creationId xmlns:a16="http://schemas.microsoft.com/office/drawing/2014/main" id="{6BACD0FB-E5DB-9B5E-1E48-DBC219B444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2" name="Freeform 32">
                    <a:extLst>
                      <a:ext uri="{FF2B5EF4-FFF2-40B4-BE49-F238E27FC236}">
                        <a16:creationId xmlns:a16="http://schemas.microsoft.com/office/drawing/2014/main" id="{96D852C8-D50D-C8E6-B601-8FD1A18FBD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3" name="Freeform 33">
                    <a:extLst>
                      <a:ext uri="{FF2B5EF4-FFF2-40B4-BE49-F238E27FC236}">
                        <a16:creationId xmlns:a16="http://schemas.microsoft.com/office/drawing/2014/main" id="{361B0D7B-7CD9-B1E7-4BFC-B9CC35AB98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4" name="Freeform 34">
                    <a:extLst>
                      <a:ext uri="{FF2B5EF4-FFF2-40B4-BE49-F238E27FC236}">
                        <a16:creationId xmlns:a16="http://schemas.microsoft.com/office/drawing/2014/main" id="{5ADB94B6-27E7-80CD-C45C-9EBB80E8EF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5" name="Freeform 35">
                    <a:extLst>
                      <a:ext uri="{FF2B5EF4-FFF2-40B4-BE49-F238E27FC236}">
                        <a16:creationId xmlns:a16="http://schemas.microsoft.com/office/drawing/2014/main" id="{2338D519-2680-E0CC-A750-4860FE95AB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6" name="Freeform 36">
                    <a:extLst>
                      <a:ext uri="{FF2B5EF4-FFF2-40B4-BE49-F238E27FC236}">
                        <a16:creationId xmlns:a16="http://schemas.microsoft.com/office/drawing/2014/main" id="{CA5FD638-328F-03DE-56E4-77552CED63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1387" name="Freeform 37">
                    <a:extLst>
                      <a:ext uri="{FF2B5EF4-FFF2-40B4-BE49-F238E27FC236}">
                        <a16:creationId xmlns:a16="http://schemas.microsoft.com/office/drawing/2014/main" id="{86316725-5873-C7AC-4BB4-29BCC66D1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1375" name="WordArt 38">
              <a:extLst>
                <a:ext uri="{FF2B5EF4-FFF2-40B4-BE49-F238E27FC236}">
                  <a16:creationId xmlns:a16="http://schemas.microsoft.com/office/drawing/2014/main" id="{101EA5AA-58CD-3C23-8EB0-7D4C3A6D2A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1278" name="Line 46">
            <a:extLst>
              <a:ext uri="{FF2B5EF4-FFF2-40B4-BE49-F238E27FC236}">
                <a16:creationId xmlns:a16="http://schemas.microsoft.com/office/drawing/2014/main" id="{9F7DCC6E-A0FA-C60B-3B2D-6364A03AB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79" name="Line 47">
            <a:extLst>
              <a:ext uri="{FF2B5EF4-FFF2-40B4-BE49-F238E27FC236}">
                <a16:creationId xmlns:a16="http://schemas.microsoft.com/office/drawing/2014/main" id="{235E4CB6-2F5D-CED9-C64A-46A4A17860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280" name="Line 48">
            <a:extLst>
              <a:ext uri="{FF2B5EF4-FFF2-40B4-BE49-F238E27FC236}">
                <a16:creationId xmlns:a16="http://schemas.microsoft.com/office/drawing/2014/main" id="{E59977A7-BB59-FD87-5F31-6D842C985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1281" name="Group 52">
            <a:extLst>
              <a:ext uri="{FF2B5EF4-FFF2-40B4-BE49-F238E27FC236}">
                <a16:creationId xmlns:a16="http://schemas.microsoft.com/office/drawing/2014/main" id="{4F6960A3-7AAD-B1D7-BF5E-770C7F6EC6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1353" name="AutoShape 53">
              <a:extLst>
                <a:ext uri="{FF2B5EF4-FFF2-40B4-BE49-F238E27FC236}">
                  <a16:creationId xmlns:a16="http://schemas.microsoft.com/office/drawing/2014/main" id="{A0A8003C-80D1-43AA-AA4E-9883B0723C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54" name="Group 54">
              <a:extLst>
                <a:ext uri="{FF2B5EF4-FFF2-40B4-BE49-F238E27FC236}">
                  <a16:creationId xmlns:a16="http://schemas.microsoft.com/office/drawing/2014/main" id="{EDD80756-37B1-9E3B-1032-B57D017B862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1356" name="Group 55">
                <a:extLst>
                  <a:ext uri="{FF2B5EF4-FFF2-40B4-BE49-F238E27FC236}">
                    <a16:creationId xmlns:a16="http://schemas.microsoft.com/office/drawing/2014/main" id="{3A248651-5CF1-82FF-1A12-1D422F19C79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66" name="Freeform 56">
                  <a:extLst>
                    <a:ext uri="{FF2B5EF4-FFF2-40B4-BE49-F238E27FC236}">
                      <a16:creationId xmlns:a16="http://schemas.microsoft.com/office/drawing/2014/main" id="{9843BB36-7BC6-72FA-36AD-D7340AF2E0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7" name="Freeform 57">
                  <a:extLst>
                    <a:ext uri="{FF2B5EF4-FFF2-40B4-BE49-F238E27FC236}">
                      <a16:creationId xmlns:a16="http://schemas.microsoft.com/office/drawing/2014/main" id="{C51B2464-3834-853D-B4E3-EC7B37047D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8" name="Freeform 58">
                  <a:extLst>
                    <a:ext uri="{FF2B5EF4-FFF2-40B4-BE49-F238E27FC236}">
                      <a16:creationId xmlns:a16="http://schemas.microsoft.com/office/drawing/2014/main" id="{AA13AF2D-F7BA-AADD-8BEF-28C5491B52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9" name="Freeform 59">
                  <a:extLst>
                    <a:ext uri="{FF2B5EF4-FFF2-40B4-BE49-F238E27FC236}">
                      <a16:creationId xmlns:a16="http://schemas.microsoft.com/office/drawing/2014/main" id="{CB63FFEC-1925-3233-4B45-02538116DD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0" name="Freeform 60">
                  <a:extLst>
                    <a:ext uri="{FF2B5EF4-FFF2-40B4-BE49-F238E27FC236}">
                      <a16:creationId xmlns:a16="http://schemas.microsoft.com/office/drawing/2014/main" id="{D23812C5-0AEE-8478-4C36-F2B81B940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1" name="Freeform 61">
                  <a:extLst>
                    <a:ext uri="{FF2B5EF4-FFF2-40B4-BE49-F238E27FC236}">
                      <a16:creationId xmlns:a16="http://schemas.microsoft.com/office/drawing/2014/main" id="{CD820B4E-9253-D2B0-C65A-C330D77508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2" name="Freeform 62">
                  <a:extLst>
                    <a:ext uri="{FF2B5EF4-FFF2-40B4-BE49-F238E27FC236}">
                      <a16:creationId xmlns:a16="http://schemas.microsoft.com/office/drawing/2014/main" id="{F4AFFBD3-BB9E-14DB-936A-65760185BDB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73" name="Freeform 63">
                  <a:extLst>
                    <a:ext uri="{FF2B5EF4-FFF2-40B4-BE49-F238E27FC236}">
                      <a16:creationId xmlns:a16="http://schemas.microsoft.com/office/drawing/2014/main" id="{F20BFD11-97C6-389E-0DE7-9F1896F4A4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57" name="Group 64">
                <a:extLst>
                  <a:ext uri="{FF2B5EF4-FFF2-40B4-BE49-F238E27FC236}">
                    <a16:creationId xmlns:a16="http://schemas.microsoft.com/office/drawing/2014/main" id="{6FE1ECAA-9E3D-0DFC-C868-2B3B9FE2B8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58" name="Freeform 65">
                  <a:extLst>
                    <a:ext uri="{FF2B5EF4-FFF2-40B4-BE49-F238E27FC236}">
                      <a16:creationId xmlns:a16="http://schemas.microsoft.com/office/drawing/2014/main" id="{BAFFBF89-D2A6-A488-C4AC-64DC97A0B02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9" name="Freeform 66">
                  <a:extLst>
                    <a:ext uri="{FF2B5EF4-FFF2-40B4-BE49-F238E27FC236}">
                      <a16:creationId xmlns:a16="http://schemas.microsoft.com/office/drawing/2014/main" id="{0B87B19C-80DF-614A-DEC4-BED47596FAF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0" name="Freeform 67">
                  <a:extLst>
                    <a:ext uri="{FF2B5EF4-FFF2-40B4-BE49-F238E27FC236}">
                      <a16:creationId xmlns:a16="http://schemas.microsoft.com/office/drawing/2014/main" id="{298919D6-604E-CBD2-953E-67822364F5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1" name="Freeform 68">
                  <a:extLst>
                    <a:ext uri="{FF2B5EF4-FFF2-40B4-BE49-F238E27FC236}">
                      <a16:creationId xmlns:a16="http://schemas.microsoft.com/office/drawing/2014/main" id="{E4C599F5-6C2C-1932-E4E3-A9B9CA32E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2" name="Freeform 69">
                  <a:extLst>
                    <a:ext uri="{FF2B5EF4-FFF2-40B4-BE49-F238E27FC236}">
                      <a16:creationId xmlns:a16="http://schemas.microsoft.com/office/drawing/2014/main" id="{D0B06C50-3469-DC27-02ED-3C6B0E5D98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3" name="Freeform 70">
                  <a:extLst>
                    <a:ext uri="{FF2B5EF4-FFF2-40B4-BE49-F238E27FC236}">
                      <a16:creationId xmlns:a16="http://schemas.microsoft.com/office/drawing/2014/main" id="{97EE7363-DC80-2DC6-0949-5624603CD2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4" name="Freeform 71">
                  <a:extLst>
                    <a:ext uri="{FF2B5EF4-FFF2-40B4-BE49-F238E27FC236}">
                      <a16:creationId xmlns:a16="http://schemas.microsoft.com/office/drawing/2014/main" id="{EC4AE43C-C621-6A71-0296-C59844210F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65" name="Freeform 72">
                  <a:extLst>
                    <a:ext uri="{FF2B5EF4-FFF2-40B4-BE49-F238E27FC236}">
                      <a16:creationId xmlns:a16="http://schemas.microsoft.com/office/drawing/2014/main" id="{75DCF1C3-A81D-4788-BFB2-9E39C11002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55" name="WordArt 73">
              <a:extLst>
                <a:ext uri="{FF2B5EF4-FFF2-40B4-BE49-F238E27FC236}">
                  <a16:creationId xmlns:a16="http://schemas.microsoft.com/office/drawing/2014/main" id="{CD7D6B42-6216-6A97-DB36-425F21BD8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1282" name="Arc 89">
            <a:extLst>
              <a:ext uri="{FF2B5EF4-FFF2-40B4-BE49-F238E27FC236}">
                <a16:creationId xmlns:a16="http://schemas.microsoft.com/office/drawing/2014/main" id="{94EB4B54-EC3C-1375-5BDE-FD5D69B5C69F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1283" name="Group 91">
            <a:extLst>
              <a:ext uri="{FF2B5EF4-FFF2-40B4-BE49-F238E27FC236}">
                <a16:creationId xmlns:a16="http://schemas.microsoft.com/office/drawing/2014/main" id="{16D87102-3D75-4705-B857-E41A726654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1332" name="AutoShape 92">
              <a:extLst>
                <a:ext uri="{FF2B5EF4-FFF2-40B4-BE49-F238E27FC236}">
                  <a16:creationId xmlns:a16="http://schemas.microsoft.com/office/drawing/2014/main" id="{AD5B6087-0ECB-3605-8820-D1C0CB64E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33" name="Group 93">
              <a:extLst>
                <a:ext uri="{FF2B5EF4-FFF2-40B4-BE49-F238E27FC236}">
                  <a16:creationId xmlns:a16="http://schemas.microsoft.com/office/drawing/2014/main" id="{7ECC1CFE-30B6-C0D6-6782-3F133C49D3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335" name="Group 94">
                <a:extLst>
                  <a:ext uri="{FF2B5EF4-FFF2-40B4-BE49-F238E27FC236}">
                    <a16:creationId xmlns:a16="http://schemas.microsoft.com/office/drawing/2014/main" id="{0064A5FA-4D18-C3F3-1CA0-76A48CB64C8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45" name="Freeform 95">
                  <a:extLst>
                    <a:ext uri="{FF2B5EF4-FFF2-40B4-BE49-F238E27FC236}">
                      <a16:creationId xmlns:a16="http://schemas.microsoft.com/office/drawing/2014/main" id="{C82002E0-A02C-20F7-18E2-2A913BDE65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6" name="Freeform 96">
                  <a:extLst>
                    <a:ext uri="{FF2B5EF4-FFF2-40B4-BE49-F238E27FC236}">
                      <a16:creationId xmlns:a16="http://schemas.microsoft.com/office/drawing/2014/main" id="{D4A24921-ABDE-5A40-045F-AD1E5B8841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7" name="Freeform 97">
                  <a:extLst>
                    <a:ext uri="{FF2B5EF4-FFF2-40B4-BE49-F238E27FC236}">
                      <a16:creationId xmlns:a16="http://schemas.microsoft.com/office/drawing/2014/main" id="{CA86435D-8547-F8DC-F0D1-62C145A219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8" name="Freeform 98">
                  <a:extLst>
                    <a:ext uri="{FF2B5EF4-FFF2-40B4-BE49-F238E27FC236}">
                      <a16:creationId xmlns:a16="http://schemas.microsoft.com/office/drawing/2014/main" id="{AE66C7CF-8EE2-26AD-9B8D-11D4C61761E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9" name="Freeform 99">
                  <a:extLst>
                    <a:ext uri="{FF2B5EF4-FFF2-40B4-BE49-F238E27FC236}">
                      <a16:creationId xmlns:a16="http://schemas.microsoft.com/office/drawing/2014/main" id="{B9F12DE2-8E8F-54BF-44D8-1C2296E8D4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0" name="Freeform 100">
                  <a:extLst>
                    <a:ext uri="{FF2B5EF4-FFF2-40B4-BE49-F238E27FC236}">
                      <a16:creationId xmlns:a16="http://schemas.microsoft.com/office/drawing/2014/main" id="{E0F1A81F-E7CE-E7EC-DCE5-79348C8243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1" name="Freeform 101">
                  <a:extLst>
                    <a:ext uri="{FF2B5EF4-FFF2-40B4-BE49-F238E27FC236}">
                      <a16:creationId xmlns:a16="http://schemas.microsoft.com/office/drawing/2014/main" id="{74C8EFC8-F289-9594-93BD-B26A86654C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52" name="Freeform 102">
                  <a:extLst>
                    <a:ext uri="{FF2B5EF4-FFF2-40B4-BE49-F238E27FC236}">
                      <a16:creationId xmlns:a16="http://schemas.microsoft.com/office/drawing/2014/main" id="{ECFA2C2B-9295-45E1-DBA8-51226D1D507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36" name="Group 103">
                <a:extLst>
                  <a:ext uri="{FF2B5EF4-FFF2-40B4-BE49-F238E27FC236}">
                    <a16:creationId xmlns:a16="http://schemas.microsoft.com/office/drawing/2014/main" id="{EA245287-A647-C9B8-766C-7DA4944610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37" name="Freeform 104">
                  <a:extLst>
                    <a:ext uri="{FF2B5EF4-FFF2-40B4-BE49-F238E27FC236}">
                      <a16:creationId xmlns:a16="http://schemas.microsoft.com/office/drawing/2014/main" id="{B7CD39B1-1D14-02CE-8C9D-B35C9901B6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8" name="Freeform 105">
                  <a:extLst>
                    <a:ext uri="{FF2B5EF4-FFF2-40B4-BE49-F238E27FC236}">
                      <a16:creationId xmlns:a16="http://schemas.microsoft.com/office/drawing/2014/main" id="{277C7DE6-545E-7CAD-080E-3F1182CC5D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9" name="Freeform 106">
                  <a:extLst>
                    <a:ext uri="{FF2B5EF4-FFF2-40B4-BE49-F238E27FC236}">
                      <a16:creationId xmlns:a16="http://schemas.microsoft.com/office/drawing/2014/main" id="{4B3EE6C7-4DB1-1665-1D38-ED5D4BEE37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0" name="Freeform 107">
                  <a:extLst>
                    <a:ext uri="{FF2B5EF4-FFF2-40B4-BE49-F238E27FC236}">
                      <a16:creationId xmlns:a16="http://schemas.microsoft.com/office/drawing/2014/main" id="{FCA00AB7-1756-89D0-266C-E9C226A3E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1" name="Freeform 108">
                  <a:extLst>
                    <a:ext uri="{FF2B5EF4-FFF2-40B4-BE49-F238E27FC236}">
                      <a16:creationId xmlns:a16="http://schemas.microsoft.com/office/drawing/2014/main" id="{E572FB08-A133-73B2-33F3-723E708370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2" name="Freeform 109">
                  <a:extLst>
                    <a:ext uri="{FF2B5EF4-FFF2-40B4-BE49-F238E27FC236}">
                      <a16:creationId xmlns:a16="http://schemas.microsoft.com/office/drawing/2014/main" id="{E994B326-5B9D-5A59-7814-ED83B10B2F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3" name="Freeform 110">
                  <a:extLst>
                    <a:ext uri="{FF2B5EF4-FFF2-40B4-BE49-F238E27FC236}">
                      <a16:creationId xmlns:a16="http://schemas.microsoft.com/office/drawing/2014/main" id="{06EBD4E6-58AE-2EB1-0E9A-4FBAB5B0CF5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44" name="Freeform 111">
                  <a:extLst>
                    <a:ext uri="{FF2B5EF4-FFF2-40B4-BE49-F238E27FC236}">
                      <a16:creationId xmlns:a16="http://schemas.microsoft.com/office/drawing/2014/main" id="{AA82031D-29F7-88B9-22C1-10D57AD789D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34" name="WordArt 112">
              <a:extLst>
                <a:ext uri="{FF2B5EF4-FFF2-40B4-BE49-F238E27FC236}">
                  <a16:creationId xmlns:a16="http://schemas.microsoft.com/office/drawing/2014/main" id="{7FC3D6D7-2E8F-5EB5-1E8A-C457F752611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1284" name="Group 113">
            <a:extLst>
              <a:ext uri="{FF2B5EF4-FFF2-40B4-BE49-F238E27FC236}">
                <a16:creationId xmlns:a16="http://schemas.microsoft.com/office/drawing/2014/main" id="{9EB0E696-D7F9-82A0-C8AF-E453168F09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1311" name="AutoShape 114">
              <a:extLst>
                <a:ext uri="{FF2B5EF4-FFF2-40B4-BE49-F238E27FC236}">
                  <a16:creationId xmlns:a16="http://schemas.microsoft.com/office/drawing/2014/main" id="{E852AAF3-38D9-0A95-52B2-A1BBD93A14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312" name="Group 115">
              <a:extLst>
                <a:ext uri="{FF2B5EF4-FFF2-40B4-BE49-F238E27FC236}">
                  <a16:creationId xmlns:a16="http://schemas.microsoft.com/office/drawing/2014/main" id="{B25C4EC8-191F-5C32-DFC8-C08E02C3F2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1314" name="Group 116">
                <a:extLst>
                  <a:ext uri="{FF2B5EF4-FFF2-40B4-BE49-F238E27FC236}">
                    <a16:creationId xmlns:a16="http://schemas.microsoft.com/office/drawing/2014/main" id="{1F2E8DB3-76DE-FB6E-E51B-4A37D825CA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24" name="Freeform 117">
                  <a:extLst>
                    <a:ext uri="{FF2B5EF4-FFF2-40B4-BE49-F238E27FC236}">
                      <a16:creationId xmlns:a16="http://schemas.microsoft.com/office/drawing/2014/main" id="{518B805E-B1B4-0865-46E6-456DE392D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5" name="Freeform 118">
                  <a:extLst>
                    <a:ext uri="{FF2B5EF4-FFF2-40B4-BE49-F238E27FC236}">
                      <a16:creationId xmlns:a16="http://schemas.microsoft.com/office/drawing/2014/main" id="{1C52B033-DD11-9876-3956-BB56F7128B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6" name="Freeform 119">
                  <a:extLst>
                    <a:ext uri="{FF2B5EF4-FFF2-40B4-BE49-F238E27FC236}">
                      <a16:creationId xmlns:a16="http://schemas.microsoft.com/office/drawing/2014/main" id="{40A666C5-B961-B517-6539-73A48FD24F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7" name="Freeform 120">
                  <a:extLst>
                    <a:ext uri="{FF2B5EF4-FFF2-40B4-BE49-F238E27FC236}">
                      <a16:creationId xmlns:a16="http://schemas.microsoft.com/office/drawing/2014/main" id="{3EFA7435-3CB6-8DB6-03B5-D27C8678DC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8" name="Freeform 121">
                  <a:extLst>
                    <a:ext uri="{FF2B5EF4-FFF2-40B4-BE49-F238E27FC236}">
                      <a16:creationId xmlns:a16="http://schemas.microsoft.com/office/drawing/2014/main" id="{1C1B5D6A-AC6A-5795-306A-012DF3F89DC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9" name="Freeform 122">
                  <a:extLst>
                    <a:ext uri="{FF2B5EF4-FFF2-40B4-BE49-F238E27FC236}">
                      <a16:creationId xmlns:a16="http://schemas.microsoft.com/office/drawing/2014/main" id="{DBCC440D-2EF0-C4A2-CD45-9BF967A0134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0" name="Freeform 123">
                  <a:extLst>
                    <a:ext uri="{FF2B5EF4-FFF2-40B4-BE49-F238E27FC236}">
                      <a16:creationId xmlns:a16="http://schemas.microsoft.com/office/drawing/2014/main" id="{E9C5EA3F-3BCA-CCA7-1803-FBA30DE998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31" name="Freeform 124">
                  <a:extLst>
                    <a:ext uri="{FF2B5EF4-FFF2-40B4-BE49-F238E27FC236}">
                      <a16:creationId xmlns:a16="http://schemas.microsoft.com/office/drawing/2014/main" id="{96B1E3AF-E430-080C-5853-8EFF59C3D6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315" name="Group 125">
                <a:extLst>
                  <a:ext uri="{FF2B5EF4-FFF2-40B4-BE49-F238E27FC236}">
                    <a16:creationId xmlns:a16="http://schemas.microsoft.com/office/drawing/2014/main" id="{8DBAD28B-9FF2-2EF6-4947-66278FB7D2E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316" name="Freeform 126">
                  <a:extLst>
                    <a:ext uri="{FF2B5EF4-FFF2-40B4-BE49-F238E27FC236}">
                      <a16:creationId xmlns:a16="http://schemas.microsoft.com/office/drawing/2014/main" id="{76D4A2A6-58A5-E717-487C-8B5F79D2A5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7" name="Freeform 127">
                  <a:extLst>
                    <a:ext uri="{FF2B5EF4-FFF2-40B4-BE49-F238E27FC236}">
                      <a16:creationId xmlns:a16="http://schemas.microsoft.com/office/drawing/2014/main" id="{FFA22604-2000-4F0D-6DC2-0158D8943B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8" name="Freeform 128">
                  <a:extLst>
                    <a:ext uri="{FF2B5EF4-FFF2-40B4-BE49-F238E27FC236}">
                      <a16:creationId xmlns:a16="http://schemas.microsoft.com/office/drawing/2014/main" id="{4A019812-BEE5-9C76-A0CA-71279C90403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9" name="Freeform 129">
                  <a:extLst>
                    <a:ext uri="{FF2B5EF4-FFF2-40B4-BE49-F238E27FC236}">
                      <a16:creationId xmlns:a16="http://schemas.microsoft.com/office/drawing/2014/main" id="{F85B858C-3C9A-8FE0-CF39-D1026366ED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0" name="Freeform 130">
                  <a:extLst>
                    <a:ext uri="{FF2B5EF4-FFF2-40B4-BE49-F238E27FC236}">
                      <a16:creationId xmlns:a16="http://schemas.microsoft.com/office/drawing/2014/main" id="{6F05A434-25DF-7C7D-B707-BB6CAE2D6B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1" name="Freeform 131">
                  <a:extLst>
                    <a:ext uri="{FF2B5EF4-FFF2-40B4-BE49-F238E27FC236}">
                      <a16:creationId xmlns:a16="http://schemas.microsoft.com/office/drawing/2014/main" id="{DFC520D9-ADB4-055A-09C2-481BB30446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2" name="Freeform 132">
                  <a:extLst>
                    <a:ext uri="{FF2B5EF4-FFF2-40B4-BE49-F238E27FC236}">
                      <a16:creationId xmlns:a16="http://schemas.microsoft.com/office/drawing/2014/main" id="{F8FB5128-4465-909C-B4FA-7D52974EEF7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23" name="Freeform 133">
                  <a:extLst>
                    <a:ext uri="{FF2B5EF4-FFF2-40B4-BE49-F238E27FC236}">
                      <a16:creationId xmlns:a16="http://schemas.microsoft.com/office/drawing/2014/main" id="{8B76698D-2BDC-ACD6-F983-89F829AF8B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313" name="WordArt 134">
              <a:extLst>
                <a:ext uri="{FF2B5EF4-FFF2-40B4-BE49-F238E27FC236}">
                  <a16:creationId xmlns:a16="http://schemas.microsoft.com/office/drawing/2014/main" id="{9314245C-7ABA-5877-3670-B0F483FD164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1285" name="Line 143">
            <a:extLst>
              <a:ext uri="{FF2B5EF4-FFF2-40B4-BE49-F238E27FC236}">
                <a16:creationId xmlns:a16="http://schemas.microsoft.com/office/drawing/2014/main" id="{A7F26546-EC2F-4A12-1E96-B79101E36C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430464" y="5032375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6" name="Line 148">
            <a:extLst>
              <a:ext uri="{FF2B5EF4-FFF2-40B4-BE49-F238E27FC236}">
                <a16:creationId xmlns:a16="http://schemas.microsoft.com/office/drawing/2014/main" id="{60336B36-2942-67E3-661E-72F68BFCFDD4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2541589" y="2520950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grpSp>
        <p:nvGrpSpPr>
          <p:cNvPr id="11287" name="Group 161">
            <a:extLst>
              <a:ext uri="{FF2B5EF4-FFF2-40B4-BE49-F238E27FC236}">
                <a16:creationId xmlns:a16="http://schemas.microsoft.com/office/drawing/2014/main" id="{0115495F-8873-D5A4-E1B5-EA7CCBE21C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1290" name="AutoShape 162">
              <a:extLst>
                <a:ext uri="{FF2B5EF4-FFF2-40B4-BE49-F238E27FC236}">
                  <a16:creationId xmlns:a16="http://schemas.microsoft.com/office/drawing/2014/main" id="{207BBF6D-10E2-18B2-D9FB-39AC5E1481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1291" name="Group 163">
              <a:extLst>
                <a:ext uri="{FF2B5EF4-FFF2-40B4-BE49-F238E27FC236}">
                  <a16:creationId xmlns:a16="http://schemas.microsoft.com/office/drawing/2014/main" id="{4383BD96-6C62-DCD6-C8F1-24751B0B04B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1293" name="Group 164">
                <a:extLst>
                  <a:ext uri="{FF2B5EF4-FFF2-40B4-BE49-F238E27FC236}">
                    <a16:creationId xmlns:a16="http://schemas.microsoft.com/office/drawing/2014/main" id="{F19F37C4-3E31-9C67-0311-05358D16481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1303" name="Freeform 165">
                  <a:extLst>
                    <a:ext uri="{FF2B5EF4-FFF2-40B4-BE49-F238E27FC236}">
                      <a16:creationId xmlns:a16="http://schemas.microsoft.com/office/drawing/2014/main" id="{BE0429BF-0417-51C1-F3A0-E69600571F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4" name="Freeform 166">
                  <a:extLst>
                    <a:ext uri="{FF2B5EF4-FFF2-40B4-BE49-F238E27FC236}">
                      <a16:creationId xmlns:a16="http://schemas.microsoft.com/office/drawing/2014/main" id="{6CEC0A9D-1815-8C82-C6BB-8A3F100A277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5" name="Freeform 167">
                  <a:extLst>
                    <a:ext uri="{FF2B5EF4-FFF2-40B4-BE49-F238E27FC236}">
                      <a16:creationId xmlns:a16="http://schemas.microsoft.com/office/drawing/2014/main" id="{B108E9C5-198F-14F3-19DD-0CA556F430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6" name="Freeform 168">
                  <a:extLst>
                    <a:ext uri="{FF2B5EF4-FFF2-40B4-BE49-F238E27FC236}">
                      <a16:creationId xmlns:a16="http://schemas.microsoft.com/office/drawing/2014/main" id="{BAD92329-8CF4-AB5E-D6A8-FE55DE5F00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7" name="Freeform 169">
                  <a:extLst>
                    <a:ext uri="{FF2B5EF4-FFF2-40B4-BE49-F238E27FC236}">
                      <a16:creationId xmlns:a16="http://schemas.microsoft.com/office/drawing/2014/main" id="{8CCC619F-543A-F5E4-8EB4-CD96192581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8" name="Freeform 170">
                  <a:extLst>
                    <a:ext uri="{FF2B5EF4-FFF2-40B4-BE49-F238E27FC236}">
                      <a16:creationId xmlns:a16="http://schemas.microsoft.com/office/drawing/2014/main" id="{4E3DE191-27F4-1B3A-2D9E-B5D74D9B9F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9" name="Freeform 171">
                  <a:extLst>
                    <a:ext uri="{FF2B5EF4-FFF2-40B4-BE49-F238E27FC236}">
                      <a16:creationId xmlns:a16="http://schemas.microsoft.com/office/drawing/2014/main" id="{848AAEA1-474D-A854-EDC4-CE70831374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10" name="Freeform 172">
                  <a:extLst>
                    <a:ext uri="{FF2B5EF4-FFF2-40B4-BE49-F238E27FC236}">
                      <a16:creationId xmlns:a16="http://schemas.microsoft.com/office/drawing/2014/main" id="{654DDA90-36AD-1BF8-BFE9-F93AED505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1294" name="Group 173">
                <a:extLst>
                  <a:ext uri="{FF2B5EF4-FFF2-40B4-BE49-F238E27FC236}">
                    <a16:creationId xmlns:a16="http://schemas.microsoft.com/office/drawing/2014/main" id="{B1D6B5CC-A5B6-67C5-C848-FD12E25A8E0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1295" name="Freeform 174">
                  <a:extLst>
                    <a:ext uri="{FF2B5EF4-FFF2-40B4-BE49-F238E27FC236}">
                      <a16:creationId xmlns:a16="http://schemas.microsoft.com/office/drawing/2014/main" id="{C419E24B-5E6C-AEB8-523F-4ABC0D5BB1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6" name="Freeform 175">
                  <a:extLst>
                    <a:ext uri="{FF2B5EF4-FFF2-40B4-BE49-F238E27FC236}">
                      <a16:creationId xmlns:a16="http://schemas.microsoft.com/office/drawing/2014/main" id="{C8D953C3-DFB7-4A42-0274-CB894959679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7" name="Freeform 176">
                  <a:extLst>
                    <a:ext uri="{FF2B5EF4-FFF2-40B4-BE49-F238E27FC236}">
                      <a16:creationId xmlns:a16="http://schemas.microsoft.com/office/drawing/2014/main" id="{458BAE77-E2E9-9DF7-5B25-213A946FC5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8" name="Freeform 177">
                  <a:extLst>
                    <a:ext uri="{FF2B5EF4-FFF2-40B4-BE49-F238E27FC236}">
                      <a16:creationId xmlns:a16="http://schemas.microsoft.com/office/drawing/2014/main" id="{8061730D-535A-E813-E5AD-9CF3D88574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299" name="Freeform 178">
                  <a:extLst>
                    <a:ext uri="{FF2B5EF4-FFF2-40B4-BE49-F238E27FC236}">
                      <a16:creationId xmlns:a16="http://schemas.microsoft.com/office/drawing/2014/main" id="{5A7A657B-DDDD-192C-B022-617A09186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0" name="Freeform 179">
                  <a:extLst>
                    <a:ext uri="{FF2B5EF4-FFF2-40B4-BE49-F238E27FC236}">
                      <a16:creationId xmlns:a16="http://schemas.microsoft.com/office/drawing/2014/main" id="{A665929C-E363-7FC2-9DD2-34F8607360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1" name="Freeform 180">
                  <a:extLst>
                    <a:ext uri="{FF2B5EF4-FFF2-40B4-BE49-F238E27FC236}">
                      <a16:creationId xmlns:a16="http://schemas.microsoft.com/office/drawing/2014/main" id="{A221D20B-D0F4-42AC-2F62-01F9CC6ACE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1302" name="Freeform 181">
                  <a:extLst>
                    <a:ext uri="{FF2B5EF4-FFF2-40B4-BE49-F238E27FC236}">
                      <a16:creationId xmlns:a16="http://schemas.microsoft.com/office/drawing/2014/main" id="{ADE8E35B-1C93-C41D-2124-43B7A90ECF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1292" name="WordArt 182">
              <a:extLst>
                <a:ext uri="{FF2B5EF4-FFF2-40B4-BE49-F238E27FC236}">
                  <a16:creationId xmlns:a16="http://schemas.microsoft.com/office/drawing/2014/main" id="{36E3C396-B0F9-C525-338C-26378962916D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1288" name="Line 191">
            <a:extLst>
              <a:ext uri="{FF2B5EF4-FFF2-40B4-BE49-F238E27FC236}">
                <a16:creationId xmlns:a16="http://schemas.microsoft.com/office/drawing/2014/main" id="{E2703AA8-9019-F75E-02F0-E8ADA606BDA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5973764" y="6075363"/>
            <a:ext cx="110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  <p:sp>
        <p:nvSpPr>
          <p:cNvPr id="11289" name="Line 202">
            <a:extLst>
              <a:ext uri="{FF2B5EF4-FFF2-40B4-BE49-F238E27FC236}">
                <a16:creationId xmlns:a16="http://schemas.microsoft.com/office/drawing/2014/main" id="{AAC0D427-5A1D-2669-7EA8-F6AEAF10B12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572375" y="4170363"/>
            <a:ext cx="1104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Rectangle 17">
            <a:extLst>
              <a:ext uri="{FF2B5EF4-FFF2-40B4-BE49-F238E27FC236}">
                <a16:creationId xmlns:a16="http://schemas.microsoft.com/office/drawing/2014/main" id="{6F48B112-0F5A-B2A8-CB64-53A53FF2F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the involved ip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286AE13-15A7-7D8D-E5BF-2D32048C7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796B86-7B73-1263-DC52-05B759588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2293" name="AutoShape 159">
            <a:extLst>
              <a:ext uri="{FF2B5EF4-FFF2-40B4-BE49-F238E27FC236}">
                <a16:creationId xmlns:a16="http://schemas.microsoft.com/office/drawing/2014/main" id="{DA300C93-8133-ADDB-7164-CAF92464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it-IT" altLang="it-IT">
                <a:latin typeface="Tahoma" panose="020B0604030504040204" pitchFamily="34" charset="0"/>
              </a:rPr>
              <a:t>each circle represents a subnet</a:t>
            </a:r>
          </a:p>
        </p:txBody>
      </p:sp>
      <p:sp>
        <p:nvSpPr>
          <p:cNvPr id="12294" name="Arc 12">
            <a:extLst>
              <a:ext uri="{FF2B5EF4-FFF2-40B4-BE49-F238E27FC236}">
                <a16:creationId xmlns:a16="http://schemas.microsoft.com/office/drawing/2014/main" id="{54E943B2-698B-87BA-AE0B-5DCAE3CE8A79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5" name="Line 13">
            <a:extLst>
              <a:ext uri="{FF2B5EF4-FFF2-40B4-BE49-F238E27FC236}">
                <a16:creationId xmlns:a16="http://schemas.microsoft.com/office/drawing/2014/main" id="{A0295F9A-87E8-7CCE-19BC-403C069407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296" name="Arc 14">
            <a:extLst>
              <a:ext uri="{FF2B5EF4-FFF2-40B4-BE49-F238E27FC236}">
                <a16:creationId xmlns:a16="http://schemas.microsoft.com/office/drawing/2014/main" id="{EFC48331-8DAB-71B0-6287-E13B4430A92C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2297" name="Line 15">
            <a:extLst>
              <a:ext uri="{FF2B5EF4-FFF2-40B4-BE49-F238E27FC236}">
                <a16:creationId xmlns:a16="http://schemas.microsoft.com/office/drawing/2014/main" id="{83B92EDB-5840-8A2C-59D2-23D331BB0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298" name="Line 16">
            <a:extLst>
              <a:ext uri="{FF2B5EF4-FFF2-40B4-BE49-F238E27FC236}">
                <a16:creationId xmlns:a16="http://schemas.microsoft.com/office/drawing/2014/main" id="{78424100-48C6-8631-9CD2-474D9A3F3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0" name="Line 18">
            <a:extLst>
              <a:ext uri="{FF2B5EF4-FFF2-40B4-BE49-F238E27FC236}">
                <a16:creationId xmlns:a16="http://schemas.microsoft.com/office/drawing/2014/main" id="{0E0C24B0-4285-CA93-C093-7ABA5C42C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1" name="Group 19">
            <a:extLst>
              <a:ext uri="{FF2B5EF4-FFF2-40B4-BE49-F238E27FC236}">
                <a16:creationId xmlns:a16="http://schemas.microsoft.com/office/drawing/2014/main" id="{63F3DCF2-4697-C6EE-29FE-7895E0509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2414" name="Group 20">
              <a:extLst>
                <a:ext uri="{FF2B5EF4-FFF2-40B4-BE49-F238E27FC236}">
                  <a16:creationId xmlns:a16="http://schemas.microsoft.com/office/drawing/2014/main" id="{3EF73C09-6ED0-BFC1-0FDE-8120101372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2416" name="AutoShape 21">
                <a:extLst>
                  <a:ext uri="{FF2B5EF4-FFF2-40B4-BE49-F238E27FC236}">
                    <a16:creationId xmlns:a16="http://schemas.microsoft.com/office/drawing/2014/main" id="{919BF85C-DC33-365E-5C05-09EE07BED9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2417" name="Group 22">
                <a:extLst>
                  <a:ext uri="{FF2B5EF4-FFF2-40B4-BE49-F238E27FC236}">
                    <a16:creationId xmlns:a16="http://schemas.microsoft.com/office/drawing/2014/main" id="{82D9EC57-895A-6677-B59C-F03E4A81CEF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2418" name="Group 23">
                  <a:extLst>
                    <a:ext uri="{FF2B5EF4-FFF2-40B4-BE49-F238E27FC236}">
                      <a16:creationId xmlns:a16="http://schemas.microsoft.com/office/drawing/2014/main" id="{30C0D907-8131-A4E7-6AC3-48D1676B16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2428" name="Freeform 24">
                    <a:extLst>
                      <a:ext uri="{FF2B5EF4-FFF2-40B4-BE49-F238E27FC236}">
                        <a16:creationId xmlns:a16="http://schemas.microsoft.com/office/drawing/2014/main" id="{E0175B45-9FF3-AE03-535E-11AA98D830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9" name="Freeform 25">
                    <a:extLst>
                      <a:ext uri="{FF2B5EF4-FFF2-40B4-BE49-F238E27FC236}">
                        <a16:creationId xmlns:a16="http://schemas.microsoft.com/office/drawing/2014/main" id="{1EA234BA-B42D-1F2B-AFD9-220CCEE0D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0" name="Freeform 26">
                    <a:extLst>
                      <a:ext uri="{FF2B5EF4-FFF2-40B4-BE49-F238E27FC236}">
                        <a16:creationId xmlns:a16="http://schemas.microsoft.com/office/drawing/2014/main" id="{2EBE71DE-638C-106D-2BB9-034D845AF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1" name="Freeform 27">
                    <a:extLst>
                      <a:ext uri="{FF2B5EF4-FFF2-40B4-BE49-F238E27FC236}">
                        <a16:creationId xmlns:a16="http://schemas.microsoft.com/office/drawing/2014/main" id="{1754B0BD-C963-D115-56B2-0A53585F2B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2" name="Freeform 28">
                    <a:extLst>
                      <a:ext uri="{FF2B5EF4-FFF2-40B4-BE49-F238E27FC236}">
                        <a16:creationId xmlns:a16="http://schemas.microsoft.com/office/drawing/2014/main" id="{51164B74-7D19-1064-261D-5AA0201EDA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3" name="Freeform 29">
                    <a:extLst>
                      <a:ext uri="{FF2B5EF4-FFF2-40B4-BE49-F238E27FC236}">
                        <a16:creationId xmlns:a16="http://schemas.microsoft.com/office/drawing/2014/main" id="{E5506796-D332-7CD4-F05D-6794FB485C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4" name="Freeform 30">
                    <a:extLst>
                      <a:ext uri="{FF2B5EF4-FFF2-40B4-BE49-F238E27FC236}">
                        <a16:creationId xmlns:a16="http://schemas.microsoft.com/office/drawing/2014/main" id="{E8D8713A-2DCC-263E-E488-7AF4ECF25FB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35" name="Freeform 31">
                    <a:extLst>
                      <a:ext uri="{FF2B5EF4-FFF2-40B4-BE49-F238E27FC236}">
                        <a16:creationId xmlns:a16="http://schemas.microsoft.com/office/drawing/2014/main" id="{6B1F2F03-12CC-FE0E-691B-135F4FA1C6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2419" name="Group 32">
                  <a:extLst>
                    <a:ext uri="{FF2B5EF4-FFF2-40B4-BE49-F238E27FC236}">
                      <a16:creationId xmlns:a16="http://schemas.microsoft.com/office/drawing/2014/main" id="{46196F5A-7158-DA2E-B7ED-969A14A77D8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2420" name="Freeform 33">
                    <a:extLst>
                      <a:ext uri="{FF2B5EF4-FFF2-40B4-BE49-F238E27FC236}">
                        <a16:creationId xmlns:a16="http://schemas.microsoft.com/office/drawing/2014/main" id="{3E256373-DB8A-63CC-362F-585B20F7B8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1" name="Freeform 34">
                    <a:extLst>
                      <a:ext uri="{FF2B5EF4-FFF2-40B4-BE49-F238E27FC236}">
                        <a16:creationId xmlns:a16="http://schemas.microsoft.com/office/drawing/2014/main" id="{B3E02E98-8146-113F-A8B1-95C6A6438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2" name="Freeform 35">
                    <a:extLst>
                      <a:ext uri="{FF2B5EF4-FFF2-40B4-BE49-F238E27FC236}">
                        <a16:creationId xmlns:a16="http://schemas.microsoft.com/office/drawing/2014/main" id="{25217FF9-FB60-CCEF-2CA6-00EEDDDF60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3" name="Freeform 36">
                    <a:extLst>
                      <a:ext uri="{FF2B5EF4-FFF2-40B4-BE49-F238E27FC236}">
                        <a16:creationId xmlns:a16="http://schemas.microsoft.com/office/drawing/2014/main" id="{4E7F482B-7050-8B12-1973-4B1797F044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4" name="Freeform 37">
                    <a:extLst>
                      <a:ext uri="{FF2B5EF4-FFF2-40B4-BE49-F238E27FC236}">
                        <a16:creationId xmlns:a16="http://schemas.microsoft.com/office/drawing/2014/main" id="{08B858DA-03B4-BAC6-F568-D3AA76873B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5" name="Freeform 38">
                    <a:extLst>
                      <a:ext uri="{FF2B5EF4-FFF2-40B4-BE49-F238E27FC236}">
                        <a16:creationId xmlns:a16="http://schemas.microsoft.com/office/drawing/2014/main" id="{D4EF6910-E7AC-7731-9C8E-598222D12A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6" name="Freeform 39">
                    <a:extLst>
                      <a:ext uri="{FF2B5EF4-FFF2-40B4-BE49-F238E27FC236}">
                        <a16:creationId xmlns:a16="http://schemas.microsoft.com/office/drawing/2014/main" id="{EDD7F1B8-5912-F6BA-6917-83BE47269B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2427" name="Freeform 40">
                    <a:extLst>
                      <a:ext uri="{FF2B5EF4-FFF2-40B4-BE49-F238E27FC236}">
                        <a16:creationId xmlns:a16="http://schemas.microsoft.com/office/drawing/2014/main" id="{12096224-49C0-A3A0-337A-FE578E06FB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2415" name="WordArt 41">
              <a:extLst>
                <a:ext uri="{FF2B5EF4-FFF2-40B4-BE49-F238E27FC236}">
                  <a16:creationId xmlns:a16="http://schemas.microsoft.com/office/drawing/2014/main" id="{44EBDE2E-B6E9-919C-C481-A3A0F5056E7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2302" name="Line 42">
            <a:extLst>
              <a:ext uri="{FF2B5EF4-FFF2-40B4-BE49-F238E27FC236}">
                <a16:creationId xmlns:a16="http://schemas.microsoft.com/office/drawing/2014/main" id="{60F3696E-6A19-53E1-011E-57D40B243E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Line 43">
            <a:extLst>
              <a:ext uri="{FF2B5EF4-FFF2-40B4-BE49-F238E27FC236}">
                <a16:creationId xmlns:a16="http://schemas.microsoft.com/office/drawing/2014/main" id="{9B36A259-A2E4-4953-F6E8-6094C6CFA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304" name="Line 44">
            <a:extLst>
              <a:ext uri="{FF2B5EF4-FFF2-40B4-BE49-F238E27FC236}">
                <a16:creationId xmlns:a16="http://schemas.microsoft.com/office/drawing/2014/main" id="{1B3AB8F1-C438-C489-89D8-080CCBC5E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2305" name="Group 45">
            <a:extLst>
              <a:ext uri="{FF2B5EF4-FFF2-40B4-BE49-F238E27FC236}">
                <a16:creationId xmlns:a16="http://schemas.microsoft.com/office/drawing/2014/main" id="{921F7027-FBB7-0A2D-A66F-F5DA3E6E037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2393" name="AutoShape 46">
              <a:extLst>
                <a:ext uri="{FF2B5EF4-FFF2-40B4-BE49-F238E27FC236}">
                  <a16:creationId xmlns:a16="http://schemas.microsoft.com/office/drawing/2014/main" id="{78CFDA8A-729A-26D4-8EB4-F79BB80071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94" name="Group 47">
              <a:extLst>
                <a:ext uri="{FF2B5EF4-FFF2-40B4-BE49-F238E27FC236}">
                  <a16:creationId xmlns:a16="http://schemas.microsoft.com/office/drawing/2014/main" id="{635FCC31-5CF9-4A98-A96B-0C4C9D7B21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2396" name="Group 48">
                <a:extLst>
                  <a:ext uri="{FF2B5EF4-FFF2-40B4-BE49-F238E27FC236}">
                    <a16:creationId xmlns:a16="http://schemas.microsoft.com/office/drawing/2014/main" id="{F8B270DB-C826-10F1-05E7-72AAAFCF1C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406" name="Freeform 49">
                  <a:extLst>
                    <a:ext uri="{FF2B5EF4-FFF2-40B4-BE49-F238E27FC236}">
                      <a16:creationId xmlns:a16="http://schemas.microsoft.com/office/drawing/2014/main" id="{99903722-C71D-92BF-D991-A00B919C3DC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7" name="Freeform 50">
                  <a:extLst>
                    <a:ext uri="{FF2B5EF4-FFF2-40B4-BE49-F238E27FC236}">
                      <a16:creationId xmlns:a16="http://schemas.microsoft.com/office/drawing/2014/main" id="{88856B3E-5967-FFE2-9223-5FE6803184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8" name="Freeform 51">
                  <a:extLst>
                    <a:ext uri="{FF2B5EF4-FFF2-40B4-BE49-F238E27FC236}">
                      <a16:creationId xmlns:a16="http://schemas.microsoft.com/office/drawing/2014/main" id="{4D47CF72-ACA3-5CCF-B896-BB1FC1789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9" name="Freeform 52">
                  <a:extLst>
                    <a:ext uri="{FF2B5EF4-FFF2-40B4-BE49-F238E27FC236}">
                      <a16:creationId xmlns:a16="http://schemas.microsoft.com/office/drawing/2014/main" id="{8F3FD2E7-7B9E-16E4-7531-BE40FB985B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0" name="Freeform 53">
                  <a:extLst>
                    <a:ext uri="{FF2B5EF4-FFF2-40B4-BE49-F238E27FC236}">
                      <a16:creationId xmlns:a16="http://schemas.microsoft.com/office/drawing/2014/main" id="{37FAB807-5333-BD22-E12E-BDFC746F64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1" name="Freeform 54">
                  <a:extLst>
                    <a:ext uri="{FF2B5EF4-FFF2-40B4-BE49-F238E27FC236}">
                      <a16:creationId xmlns:a16="http://schemas.microsoft.com/office/drawing/2014/main" id="{3981AABF-DD00-70CE-01B6-9D40D27F2C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2" name="Freeform 55">
                  <a:extLst>
                    <a:ext uri="{FF2B5EF4-FFF2-40B4-BE49-F238E27FC236}">
                      <a16:creationId xmlns:a16="http://schemas.microsoft.com/office/drawing/2014/main" id="{89D88325-BF4F-A30E-9145-E243EAEDBB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13" name="Freeform 56">
                  <a:extLst>
                    <a:ext uri="{FF2B5EF4-FFF2-40B4-BE49-F238E27FC236}">
                      <a16:creationId xmlns:a16="http://schemas.microsoft.com/office/drawing/2014/main" id="{0C3FC1D9-E37B-E7CF-6972-7B284C0E42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97" name="Group 57">
                <a:extLst>
                  <a:ext uri="{FF2B5EF4-FFF2-40B4-BE49-F238E27FC236}">
                    <a16:creationId xmlns:a16="http://schemas.microsoft.com/office/drawing/2014/main" id="{6222FD9C-3B79-6FEB-CDD9-386DF7D1BB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98" name="Freeform 58">
                  <a:extLst>
                    <a:ext uri="{FF2B5EF4-FFF2-40B4-BE49-F238E27FC236}">
                      <a16:creationId xmlns:a16="http://schemas.microsoft.com/office/drawing/2014/main" id="{5F08DD92-E00C-C967-0B1B-120301BEB3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9" name="Freeform 59">
                  <a:extLst>
                    <a:ext uri="{FF2B5EF4-FFF2-40B4-BE49-F238E27FC236}">
                      <a16:creationId xmlns:a16="http://schemas.microsoft.com/office/drawing/2014/main" id="{784FFA34-DD8E-1DC8-156E-53EA25FB07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0" name="Freeform 60">
                  <a:extLst>
                    <a:ext uri="{FF2B5EF4-FFF2-40B4-BE49-F238E27FC236}">
                      <a16:creationId xmlns:a16="http://schemas.microsoft.com/office/drawing/2014/main" id="{6501ADC2-4422-80A0-1B3E-F9671540B00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1" name="Freeform 61">
                  <a:extLst>
                    <a:ext uri="{FF2B5EF4-FFF2-40B4-BE49-F238E27FC236}">
                      <a16:creationId xmlns:a16="http://schemas.microsoft.com/office/drawing/2014/main" id="{9F3749CF-0A05-D3F1-9AF0-F12A2419ED4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2" name="Freeform 62">
                  <a:extLst>
                    <a:ext uri="{FF2B5EF4-FFF2-40B4-BE49-F238E27FC236}">
                      <a16:creationId xmlns:a16="http://schemas.microsoft.com/office/drawing/2014/main" id="{DFFA5835-F7A7-60A4-904A-922AEA5147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3" name="Freeform 63">
                  <a:extLst>
                    <a:ext uri="{FF2B5EF4-FFF2-40B4-BE49-F238E27FC236}">
                      <a16:creationId xmlns:a16="http://schemas.microsoft.com/office/drawing/2014/main" id="{3266C7EA-C1BD-040B-9B83-A2E192BE0B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4" name="Freeform 64">
                  <a:extLst>
                    <a:ext uri="{FF2B5EF4-FFF2-40B4-BE49-F238E27FC236}">
                      <a16:creationId xmlns:a16="http://schemas.microsoft.com/office/drawing/2014/main" id="{D04A5E0A-9129-1044-6152-A47A02545D6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405" name="Freeform 65">
                  <a:extLst>
                    <a:ext uri="{FF2B5EF4-FFF2-40B4-BE49-F238E27FC236}">
                      <a16:creationId xmlns:a16="http://schemas.microsoft.com/office/drawing/2014/main" id="{E0A416B8-E005-E477-171C-B98DE89B9E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95" name="WordArt 66">
              <a:extLst>
                <a:ext uri="{FF2B5EF4-FFF2-40B4-BE49-F238E27FC236}">
                  <a16:creationId xmlns:a16="http://schemas.microsoft.com/office/drawing/2014/main" id="{E1339316-204A-A8AF-6035-6D8F69319509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2306" name="Arc 67">
            <a:extLst>
              <a:ext uri="{FF2B5EF4-FFF2-40B4-BE49-F238E27FC236}">
                <a16:creationId xmlns:a16="http://schemas.microsoft.com/office/drawing/2014/main" id="{67E2B443-9504-04D6-7B35-5225778FC618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2307" name="Group 68">
            <a:extLst>
              <a:ext uri="{FF2B5EF4-FFF2-40B4-BE49-F238E27FC236}">
                <a16:creationId xmlns:a16="http://schemas.microsoft.com/office/drawing/2014/main" id="{26D39906-1534-48AC-0715-A4B94A6D91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2372" name="AutoShape 69">
              <a:extLst>
                <a:ext uri="{FF2B5EF4-FFF2-40B4-BE49-F238E27FC236}">
                  <a16:creationId xmlns:a16="http://schemas.microsoft.com/office/drawing/2014/main" id="{0D0F8697-467A-8249-F161-DB3534476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73" name="Group 70">
              <a:extLst>
                <a:ext uri="{FF2B5EF4-FFF2-40B4-BE49-F238E27FC236}">
                  <a16:creationId xmlns:a16="http://schemas.microsoft.com/office/drawing/2014/main" id="{A36A1EC6-D703-D437-61E8-8E54F3F1CD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75" name="Group 71">
                <a:extLst>
                  <a:ext uri="{FF2B5EF4-FFF2-40B4-BE49-F238E27FC236}">
                    <a16:creationId xmlns:a16="http://schemas.microsoft.com/office/drawing/2014/main" id="{F2D7E364-6D04-4FC9-C992-C050C4C62A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85" name="Freeform 72">
                  <a:extLst>
                    <a:ext uri="{FF2B5EF4-FFF2-40B4-BE49-F238E27FC236}">
                      <a16:creationId xmlns:a16="http://schemas.microsoft.com/office/drawing/2014/main" id="{6B1E38DA-D4BB-F006-2AA1-3D3EE8920E2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6" name="Freeform 73">
                  <a:extLst>
                    <a:ext uri="{FF2B5EF4-FFF2-40B4-BE49-F238E27FC236}">
                      <a16:creationId xmlns:a16="http://schemas.microsoft.com/office/drawing/2014/main" id="{0FD4E9A1-B574-BD20-9690-371F0B45CB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7" name="Freeform 74">
                  <a:extLst>
                    <a:ext uri="{FF2B5EF4-FFF2-40B4-BE49-F238E27FC236}">
                      <a16:creationId xmlns:a16="http://schemas.microsoft.com/office/drawing/2014/main" id="{CE740F48-CC60-BA48-7C1A-9F1A5CBB7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8" name="Freeform 75">
                  <a:extLst>
                    <a:ext uri="{FF2B5EF4-FFF2-40B4-BE49-F238E27FC236}">
                      <a16:creationId xmlns:a16="http://schemas.microsoft.com/office/drawing/2014/main" id="{DCC67E08-B22F-4572-C59F-6D3021372E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9" name="Freeform 76">
                  <a:extLst>
                    <a:ext uri="{FF2B5EF4-FFF2-40B4-BE49-F238E27FC236}">
                      <a16:creationId xmlns:a16="http://schemas.microsoft.com/office/drawing/2014/main" id="{2F9D53B3-56F0-8B98-0DA1-C21E3034FD5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0" name="Freeform 77">
                  <a:extLst>
                    <a:ext uri="{FF2B5EF4-FFF2-40B4-BE49-F238E27FC236}">
                      <a16:creationId xmlns:a16="http://schemas.microsoft.com/office/drawing/2014/main" id="{D5C41ABE-213F-A6E6-2078-C1D5372C377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1" name="Freeform 78">
                  <a:extLst>
                    <a:ext uri="{FF2B5EF4-FFF2-40B4-BE49-F238E27FC236}">
                      <a16:creationId xmlns:a16="http://schemas.microsoft.com/office/drawing/2014/main" id="{6D1171A7-19D0-32FB-DB22-445EC6D115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92" name="Freeform 79">
                  <a:extLst>
                    <a:ext uri="{FF2B5EF4-FFF2-40B4-BE49-F238E27FC236}">
                      <a16:creationId xmlns:a16="http://schemas.microsoft.com/office/drawing/2014/main" id="{EF014EE0-F92D-2259-148E-91E11BCDD5C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76" name="Group 80">
                <a:extLst>
                  <a:ext uri="{FF2B5EF4-FFF2-40B4-BE49-F238E27FC236}">
                    <a16:creationId xmlns:a16="http://schemas.microsoft.com/office/drawing/2014/main" id="{6BDCB4D0-91D7-327D-99C5-49CD16F1DEE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77" name="Freeform 81">
                  <a:extLst>
                    <a:ext uri="{FF2B5EF4-FFF2-40B4-BE49-F238E27FC236}">
                      <a16:creationId xmlns:a16="http://schemas.microsoft.com/office/drawing/2014/main" id="{881FA3DF-A2E2-68D4-F142-E41801E494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8" name="Freeform 82">
                  <a:extLst>
                    <a:ext uri="{FF2B5EF4-FFF2-40B4-BE49-F238E27FC236}">
                      <a16:creationId xmlns:a16="http://schemas.microsoft.com/office/drawing/2014/main" id="{C9393E74-37E3-5F81-6C6E-EC5A2690C0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9" name="Freeform 83">
                  <a:extLst>
                    <a:ext uri="{FF2B5EF4-FFF2-40B4-BE49-F238E27FC236}">
                      <a16:creationId xmlns:a16="http://schemas.microsoft.com/office/drawing/2014/main" id="{3B67BDC9-5616-46EF-5867-384FA9ACCA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0" name="Freeform 84">
                  <a:extLst>
                    <a:ext uri="{FF2B5EF4-FFF2-40B4-BE49-F238E27FC236}">
                      <a16:creationId xmlns:a16="http://schemas.microsoft.com/office/drawing/2014/main" id="{F05D7CF1-357B-9976-855B-508D43563D5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1" name="Freeform 85">
                  <a:extLst>
                    <a:ext uri="{FF2B5EF4-FFF2-40B4-BE49-F238E27FC236}">
                      <a16:creationId xmlns:a16="http://schemas.microsoft.com/office/drawing/2014/main" id="{C9F94A8A-B178-38D4-FE29-C8740CDE14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2" name="Freeform 86">
                  <a:extLst>
                    <a:ext uri="{FF2B5EF4-FFF2-40B4-BE49-F238E27FC236}">
                      <a16:creationId xmlns:a16="http://schemas.microsoft.com/office/drawing/2014/main" id="{C22502FC-63D4-3CCB-1F18-73A0389CA2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3" name="Freeform 87">
                  <a:extLst>
                    <a:ext uri="{FF2B5EF4-FFF2-40B4-BE49-F238E27FC236}">
                      <a16:creationId xmlns:a16="http://schemas.microsoft.com/office/drawing/2014/main" id="{AE2D5369-8D0A-5D91-4290-DE6F121967F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84" name="Freeform 88">
                  <a:extLst>
                    <a:ext uri="{FF2B5EF4-FFF2-40B4-BE49-F238E27FC236}">
                      <a16:creationId xmlns:a16="http://schemas.microsoft.com/office/drawing/2014/main" id="{F3A4D66A-B21B-C4B1-C02C-8D44BC68B9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74" name="WordArt 89">
              <a:extLst>
                <a:ext uri="{FF2B5EF4-FFF2-40B4-BE49-F238E27FC236}">
                  <a16:creationId xmlns:a16="http://schemas.microsoft.com/office/drawing/2014/main" id="{3D38B898-2D13-AA81-81B4-9F319AD03CF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2308" name="Group 90">
            <a:extLst>
              <a:ext uri="{FF2B5EF4-FFF2-40B4-BE49-F238E27FC236}">
                <a16:creationId xmlns:a16="http://schemas.microsoft.com/office/drawing/2014/main" id="{EEB856EB-83B5-7CC3-5DF9-4313C63FBE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2351" name="AutoShape 91">
              <a:extLst>
                <a:ext uri="{FF2B5EF4-FFF2-40B4-BE49-F238E27FC236}">
                  <a16:creationId xmlns:a16="http://schemas.microsoft.com/office/drawing/2014/main" id="{8ECF3465-9C46-E2E5-4DE4-948E2F098C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52" name="Group 92">
              <a:extLst>
                <a:ext uri="{FF2B5EF4-FFF2-40B4-BE49-F238E27FC236}">
                  <a16:creationId xmlns:a16="http://schemas.microsoft.com/office/drawing/2014/main" id="{8507A7FD-E80A-6822-8F5B-DB8A14B5524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2354" name="Group 93">
                <a:extLst>
                  <a:ext uri="{FF2B5EF4-FFF2-40B4-BE49-F238E27FC236}">
                    <a16:creationId xmlns:a16="http://schemas.microsoft.com/office/drawing/2014/main" id="{33DAB27A-4B1A-2248-6BF3-D1B3C95CF19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64" name="Freeform 94">
                  <a:extLst>
                    <a:ext uri="{FF2B5EF4-FFF2-40B4-BE49-F238E27FC236}">
                      <a16:creationId xmlns:a16="http://schemas.microsoft.com/office/drawing/2014/main" id="{DA71B394-3C41-FD2E-BF5E-D192FD6D5C1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5" name="Freeform 95">
                  <a:extLst>
                    <a:ext uri="{FF2B5EF4-FFF2-40B4-BE49-F238E27FC236}">
                      <a16:creationId xmlns:a16="http://schemas.microsoft.com/office/drawing/2014/main" id="{7E257F4C-B345-8DDE-3835-DFB528FB0D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6" name="Freeform 96">
                  <a:extLst>
                    <a:ext uri="{FF2B5EF4-FFF2-40B4-BE49-F238E27FC236}">
                      <a16:creationId xmlns:a16="http://schemas.microsoft.com/office/drawing/2014/main" id="{4390CCC2-2866-68BA-B228-81DF1F5561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7" name="Freeform 97">
                  <a:extLst>
                    <a:ext uri="{FF2B5EF4-FFF2-40B4-BE49-F238E27FC236}">
                      <a16:creationId xmlns:a16="http://schemas.microsoft.com/office/drawing/2014/main" id="{3E1ECA1A-C14B-F12C-1360-058D0A8B9D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8" name="Freeform 98">
                  <a:extLst>
                    <a:ext uri="{FF2B5EF4-FFF2-40B4-BE49-F238E27FC236}">
                      <a16:creationId xmlns:a16="http://schemas.microsoft.com/office/drawing/2014/main" id="{B693023A-C0A1-4D76-6B60-E707540429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9" name="Freeform 99">
                  <a:extLst>
                    <a:ext uri="{FF2B5EF4-FFF2-40B4-BE49-F238E27FC236}">
                      <a16:creationId xmlns:a16="http://schemas.microsoft.com/office/drawing/2014/main" id="{6DB41964-72A8-B6B7-9E75-E59C432200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0" name="Freeform 100">
                  <a:extLst>
                    <a:ext uri="{FF2B5EF4-FFF2-40B4-BE49-F238E27FC236}">
                      <a16:creationId xmlns:a16="http://schemas.microsoft.com/office/drawing/2014/main" id="{AE4BF4CF-BB3C-160F-BD14-D5A3C0D3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71" name="Freeform 101">
                  <a:extLst>
                    <a:ext uri="{FF2B5EF4-FFF2-40B4-BE49-F238E27FC236}">
                      <a16:creationId xmlns:a16="http://schemas.microsoft.com/office/drawing/2014/main" id="{36CBAACE-740A-456C-A813-A1F2BD268D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55" name="Group 102">
                <a:extLst>
                  <a:ext uri="{FF2B5EF4-FFF2-40B4-BE49-F238E27FC236}">
                    <a16:creationId xmlns:a16="http://schemas.microsoft.com/office/drawing/2014/main" id="{EF0726B7-D922-8424-C4C1-DA4D1868369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56" name="Freeform 103">
                  <a:extLst>
                    <a:ext uri="{FF2B5EF4-FFF2-40B4-BE49-F238E27FC236}">
                      <a16:creationId xmlns:a16="http://schemas.microsoft.com/office/drawing/2014/main" id="{104F6B6A-9095-704B-9834-AF1F17876D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7" name="Freeform 104">
                  <a:extLst>
                    <a:ext uri="{FF2B5EF4-FFF2-40B4-BE49-F238E27FC236}">
                      <a16:creationId xmlns:a16="http://schemas.microsoft.com/office/drawing/2014/main" id="{E2C0FF81-7467-A247-6719-F0E8482905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8" name="Freeform 105">
                  <a:extLst>
                    <a:ext uri="{FF2B5EF4-FFF2-40B4-BE49-F238E27FC236}">
                      <a16:creationId xmlns:a16="http://schemas.microsoft.com/office/drawing/2014/main" id="{226C90B8-9949-6156-2A09-D318644F3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9" name="Freeform 106">
                  <a:extLst>
                    <a:ext uri="{FF2B5EF4-FFF2-40B4-BE49-F238E27FC236}">
                      <a16:creationId xmlns:a16="http://schemas.microsoft.com/office/drawing/2014/main" id="{83F2ED11-9008-1821-0423-F48365EC24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0" name="Freeform 107">
                  <a:extLst>
                    <a:ext uri="{FF2B5EF4-FFF2-40B4-BE49-F238E27FC236}">
                      <a16:creationId xmlns:a16="http://schemas.microsoft.com/office/drawing/2014/main" id="{4D05F8DD-DC83-5F3A-8BC5-634C349895D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1" name="Freeform 108">
                  <a:extLst>
                    <a:ext uri="{FF2B5EF4-FFF2-40B4-BE49-F238E27FC236}">
                      <a16:creationId xmlns:a16="http://schemas.microsoft.com/office/drawing/2014/main" id="{ED9EAC42-6472-5858-0643-72EBA4508CE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2" name="Freeform 109">
                  <a:extLst>
                    <a:ext uri="{FF2B5EF4-FFF2-40B4-BE49-F238E27FC236}">
                      <a16:creationId xmlns:a16="http://schemas.microsoft.com/office/drawing/2014/main" id="{88F4009D-CF71-78ED-3354-13ED8D87C3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63" name="Freeform 110">
                  <a:extLst>
                    <a:ext uri="{FF2B5EF4-FFF2-40B4-BE49-F238E27FC236}">
                      <a16:creationId xmlns:a16="http://schemas.microsoft.com/office/drawing/2014/main" id="{39FEC56C-87A7-98E7-9278-B5716071F9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53" name="WordArt 111">
              <a:extLst>
                <a:ext uri="{FF2B5EF4-FFF2-40B4-BE49-F238E27FC236}">
                  <a16:creationId xmlns:a16="http://schemas.microsoft.com/office/drawing/2014/main" id="{9942BFE3-4777-5CC3-0DF1-891973C5EB8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2309" name="Group 114">
            <a:extLst>
              <a:ext uri="{FF2B5EF4-FFF2-40B4-BE49-F238E27FC236}">
                <a16:creationId xmlns:a16="http://schemas.microsoft.com/office/drawing/2014/main" id="{2A8704B6-DFA2-519E-3049-E486F10590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2330" name="AutoShape 115">
              <a:extLst>
                <a:ext uri="{FF2B5EF4-FFF2-40B4-BE49-F238E27FC236}">
                  <a16:creationId xmlns:a16="http://schemas.microsoft.com/office/drawing/2014/main" id="{4DF8D07C-B91F-AD7A-E63B-1169DF54DA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2331" name="Group 116">
              <a:extLst>
                <a:ext uri="{FF2B5EF4-FFF2-40B4-BE49-F238E27FC236}">
                  <a16:creationId xmlns:a16="http://schemas.microsoft.com/office/drawing/2014/main" id="{C90D80E4-7496-3D17-229B-E616333C41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2333" name="Group 117">
                <a:extLst>
                  <a:ext uri="{FF2B5EF4-FFF2-40B4-BE49-F238E27FC236}">
                    <a16:creationId xmlns:a16="http://schemas.microsoft.com/office/drawing/2014/main" id="{4A89F40F-897C-2B2D-BB42-8169E93D433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2343" name="Freeform 118">
                  <a:extLst>
                    <a:ext uri="{FF2B5EF4-FFF2-40B4-BE49-F238E27FC236}">
                      <a16:creationId xmlns:a16="http://schemas.microsoft.com/office/drawing/2014/main" id="{D9F04C2B-C523-13B0-8E29-CD36222C01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4" name="Freeform 119">
                  <a:extLst>
                    <a:ext uri="{FF2B5EF4-FFF2-40B4-BE49-F238E27FC236}">
                      <a16:creationId xmlns:a16="http://schemas.microsoft.com/office/drawing/2014/main" id="{F3359E9D-FD6D-AC9E-E977-FCFA0E28D1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5" name="Freeform 120">
                  <a:extLst>
                    <a:ext uri="{FF2B5EF4-FFF2-40B4-BE49-F238E27FC236}">
                      <a16:creationId xmlns:a16="http://schemas.microsoft.com/office/drawing/2014/main" id="{92B12E01-8616-55C8-8410-0BBB56EBFA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6" name="Freeform 121">
                  <a:extLst>
                    <a:ext uri="{FF2B5EF4-FFF2-40B4-BE49-F238E27FC236}">
                      <a16:creationId xmlns:a16="http://schemas.microsoft.com/office/drawing/2014/main" id="{22E8DE5F-2F85-A52C-7B6C-020D2A326F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7" name="Freeform 122">
                  <a:extLst>
                    <a:ext uri="{FF2B5EF4-FFF2-40B4-BE49-F238E27FC236}">
                      <a16:creationId xmlns:a16="http://schemas.microsoft.com/office/drawing/2014/main" id="{22D7BB7C-066E-C455-70B9-1CB02003BE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8" name="Freeform 123">
                  <a:extLst>
                    <a:ext uri="{FF2B5EF4-FFF2-40B4-BE49-F238E27FC236}">
                      <a16:creationId xmlns:a16="http://schemas.microsoft.com/office/drawing/2014/main" id="{782B9FFB-DAA2-107F-678D-23E2B57886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9" name="Freeform 124">
                  <a:extLst>
                    <a:ext uri="{FF2B5EF4-FFF2-40B4-BE49-F238E27FC236}">
                      <a16:creationId xmlns:a16="http://schemas.microsoft.com/office/drawing/2014/main" id="{53097EE5-41F5-625E-F325-6F06DB7D27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50" name="Freeform 125">
                  <a:extLst>
                    <a:ext uri="{FF2B5EF4-FFF2-40B4-BE49-F238E27FC236}">
                      <a16:creationId xmlns:a16="http://schemas.microsoft.com/office/drawing/2014/main" id="{5492BA86-DF0B-DAF5-0623-15BCB9CAE03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2334" name="Group 126">
                <a:extLst>
                  <a:ext uri="{FF2B5EF4-FFF2-40B4-BE49-F238E27FC236}">
                    <a16:creationId xmlns:a16="http://schemas.microsoft.com/office/drawing/2014/main" id="{5B91E479-1076-A242-0CC5-C0C3DE2307C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2335" name="Freeform 127">
                  <a:extLst>
                    <a:ext uri="{FF2B5EF4-FFF2-40B4-BE49-F238E27FC236}">
                      <a16:creationId xmlns:a16="http://schemas.microsoft.com/office/drawing/2014/main" id="{57356011-CDFE-CE44-D5DE-B4F0C9D6E09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6" name="Freeform 128">
                  <a:extLst>
                    <a:ext uri="{FF2B5EF4-FFF2-40B4-BE49-F238E27FC236}">
                      <a16:creationId xmlns:a16="http://schemas.microsoft.com/office/drawing/2014/main" id="{A97BBACE-962A-6DEC-BEF9-8F70221A068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7" name="Freeform 129">
                  <a:extLst>
                    <a:ext uri="{FF2B5EF4-FFF2-40B4-BE49-F238E27FC236}">
                      <a16:creationId xmlns:a16="http://schemas.microsoft.com/office/drawing/2014/main" id="{1B4E52C4-D25D-747D-D5C8-82524922C6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8" name="Freeform 130">
                  <a:extLst>
                    <a:ext uri="{FF2B5EF4-FFF2-40B4-BE49-F238E27FC236}">
                      <a16:creationId xmlns:a16="http://schemas.microsoft.com/office/drawing/2014/main" id="{5368603E-1A47-0702-2987-0CCB9350DF8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39" name="Freeform 131">
                  <a:extLst>
                    <a:ext uri="{FF2B5EF4-FFF2-40B4-BE49-F238E27FC236}">
                      <a16:creationId xmlns:a16="http://schemas.microsoft.com/office/drawing/2014/main" id="{CEE7FBC1-6A27-CDEE-8779-CC0B6237E7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0" name="Freeform 132">
                  <a:extLst>
                    <a:ext uri="{FF2B5EF4-FFF2-40B4-BE49-F238E27FC236}">
                      <a16:creationId xmlns:a16="http://schemas.microsoft.com/office/drawing/2014/main" id="{A0DAB5C7-760C-4CC1-C1C5-B0AFBEC103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1" name="Freeform 133">
                  <a:extLst>
                    <a:ext uri="{FF2B5EF4-FFF2-40B4-BE49-F238E27FC236}">
                      <a16:creationId xmlns:a16="http://schemas.microsoft.com/office/drawing/2014/main" id="{C35F2143-0189-D5FE-1B7C-BF734B4CA7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2342" name="Freeform 134">
                  <a:extLst>
                    <a:ext uri="{FF2B5EF4-FFF2-40B4-BE49-F238E27FC236}">
                      <a16:creationId xmlns:a16="http://schemas.microsoft.com/office/drawing/2014/main" id="{0B80D341-58FA-AC02-1671-04D2CBE1E1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2332" name="WordArt 135">
              <a:extLst>
                <a:ext uri="{FF2B5EF4-FFF2-40B4-BE49-F238E27FC236}">
                  <a16:creationId xmlns:a16="http://schemas.microsoft.com/office/drawing/2014/main" id="{C3B12AB9-3500-DF30-F49D-83BF4D883DE7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2310" name="Oval 138">
            <a:extLst>
              <a:ext uri="{FF2B5EF4-FFF2-40B4-BE49-F238E27FC236}">
                <a16:creationId xmlns:a16="http://schemas.microsoft.com/office/drawing/2014/main" id="{DCB75FB3-9C1E-826B-CC89-25BAFD561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grpSp>
        <p:nvGrpSpPr>
          <p:cNvPr id="12311" name="Group 139">
            <a:extLst>
              <a:ext uri="{FF2B5EF4-FFF2-40B4-BE49-F238E27FC236}">
                <a16:creationId xmlns:a16="http://schemas.microsoft.com/office/drawing/2014/main" id="{DD782D77-7CA8-95BC-D7A2-6B9C65D1748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2328" name="Line 140">
              <a:extLst>
                <a:ext uri="{FF2B5EF4-FFF2-40B4-BE49-F238E27FC236}">
                  <a16:creationId xmlns:a16="http://schemas.microsoft.com/office/drawing/2014/main" id="{421AC29A-A1CE-9775-7427-302D7F9412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9" name="Oval 141">
              <a:extLst>
                <a:ext uri="{FF2B5EF4-FFF2-40B4-BE49-F238E27FC236}">
                  <a16:creationId xmlns:a16="http://schemas.microsoft.com/office/drawing/2014/main" id="{CD23007E-F7F0-406A-63E8-01DE55BDC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grpSp>
        <p:nvGrpSpPr>
          <p:cNvPr id="12312" name="Group 142">
            <a:extLst>
              <a:ext uri="{FF2B5EF4-FFF2-40B4-BE49-F238E27FC236}">
                <a16:creationId xmlns:a16="http://schemas.microsoft.com/office/drawing/2014/main" id="{C6A5C3A8-EF78-58AD-D97F-83E3D233ED2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2326" name="Line 143">
              <a:extLst>
                <a:ext uri="{FF2B5EF4-FFF2-40B4-BE49-F238E27FC236}">
                  <a16:creationId xmlns:a16="http://schemas.microsoft.com/office/drawing/2014/main" id="{CAFC06ED-50B5-E0DB-705D-E916B8E73B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7" name="Oval 144">
              <a:extLst>
                <a:ext uri="{FF2B5EF4-FFF2-40B4-BE49-F238E27FC236}">
                  <a16:creationId xmlns:a16="http://schemas.microsoft.com/office/drawing/2014/main" id="{4D1AC74E-2EA3-39CB-275E-4B9A3A2AB1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2313" name="Oval 145">
            <a:extLst>
              <a:ext uri="{FF2B5EF4-FFF2-40B4-BE49-F238E27FC236}">
                <a16:creationId xmlns:a16="http://schemas.microsoft.com/office/drawing/2014/main" id="{AEA9B75E-A980-A038-D80A-68C862A5B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2314" name="Oval 146">
            <a:extLst>
              <a:ext uri="{FF2B5EF4-FFF2-40B4-BE49-F238E27FC236}">
                <a16:creationId xmlns:a16="http://schemas.microsoft.com/office/drawing/2014/main" id="{69F9DC1F-2C8A-6A6F-513F-FF3F62ED2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grpSp>
        <p:nvGrpSpPr>
          <p:cNvPr id="12315" name="Group 147">
            <a:extLst>
              <a:ext uri="{FF2B5EF4-FFF2-40B4-BE49-F238E27FC236}">
                <a16:creationId xmlns:a16="http://schemas.microsoft.com/office/drawing/2014/main" id="{45E23F6A-E7C5-D2E2-CBDD-2CFAACC3AC4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2324" name="Line 148">
              <a:extLst>
                <a:ext uri="{FF2B5EF4-FFF2-40B4-BE49-F238E27FC236}">
                  <a16:creationId xmlns:a16="http://schemas.microsoft.com/office/drawing/2014/main" id="{64BAB09B-FADE-2B40-8B90-B7CB0BB546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5" name="Oval 149">
              <a:extLst>
                <a:ext uri="{FF2B5EF4-FFF2-40B4-BE49-F238E27FC236}">
                  <a16:creationId xmlns:a16="http://schemas.microsoft.com/office/drawing/2014/main" id="{75C938F2-1B7D-82C0-EC12-7D4CFACF99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grpSp>
        <p:nvGrpSpPr>
          <p:cNvPr id="12316" name="Group 150">
            <a:extLst>
              <a:ext uri="{FF2B5EF4-FFF2-40B4-BE49-F238E27FC236}">
                <a16:creationId xmlns:a16="http://schemas.microsoft.com/office/drawing/2014/main" id="{1AC76036-2BCC-B4FD-B3E1-20D8B4C58020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2322" name="Line 151">
              <a:extLst>
                <a:ext uri="{FF2B5EF4-FFF2-40B4-BE49-F238E27FC236}">
                  <a16:creationId xmlns:a16="http://schemas.microsoft.com/office/drawing/2014/main" id="{E37DD2CC-8145-5780-3FD5-662CFB39F9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2323" name="Oval 152">
              <a:extLst>
                <a:ext uri="{FF2B5EF4-FFF2-40B4-BE49-F238E27FC236}">
                  <a16:creationId xmlns:a16="http://schemas.microsoft.com/office/drawing/2014/main" id="{402F6C41-1713-A62F-C104-518BECC5F4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2317" name="Oval 153">
            <a:extLst>
              <a:ext uri="{FF2B5EF4-FFF2-40B4-BE49-F238E27FC236}">
                <a16:creationId xmlns:a16="http://schemas.microsoft.com/office/drawing/2014/main" id="{BF9EF7D6-3537-CB9F-A711-F2582DC75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2318" name="Oval 154">
            <a:extLst>
              <a:ext uri="{FF2B5EF4-FFF2-40B4-BE49-F238E27FC236}">
                <a16:creationId xmlns:a16="http://schemas.microsoft.com/office/drawing/2014/main" id="{85B895C2-7BF3-DEB2-F2BF-6DE0BA4E8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2319" name="Oval 155">
            <a:extLst>
              <a:ext uri="{FF2B5EF4-FFF2-40B4-BE49-F238E27FC236}">
                <a16:creationId xmlns:a16="http://schemas.microsoft.com/office/drawing/2014/main" id="{82AE4E94-B315-8087-A412-FBD03D7183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2320" name="Oval 157">
            <a:extLst>
              <a:ext uri="{FF2B5EF4-FFF2-40B4-BE49-F238E27FC236}">
                <a16:creationId xmlns:a16="http://schemas.microsoft.com/office/drawing/2014/main" id="{65768C0E-1E4F-850A-AE9E-F328A51AA8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21155" y="4950891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it-IT" altLang="it-IT" sz="2000">
              <a:latin typeface="Tahoma" panose="020B0604030504040204" pitchFamily="34" charset="0"/>
            </a:endParaRPr>
          </a:p>
        </p:txBody>
      </p:sp>
      <p:sp>
        <p:nvSpPr>
          <p:cNvPr id="12321" name="Text Box 158">
            <a:extLst>
              <a:ext uri="{FF2B5EF4-FFF2-40B4-BE49-F238E27FC236}">
                <a16:creationId xmlns:a16="http://schemas.microsoft.com/office/drawing/2014/main" id="{093C6566-4A7C-3907-D810-387E76E1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9">
            <a:extLst>
              <a:ext uri="{FF2B5EF4-FFF2-40B4-BE49-F238E27FC236}">
                <a16:creationId xmlns:a16="http://schemas.microsoft.com/office/drawing/2014/main" id="{5EE5350F-EED1-3EA4-DC51-C35AA0793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subnets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9F50E0A-4721-444A-A15E-5B7AAEA009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BAD76C-5487-56D5-7A4B-F3E49DC7FA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3317" name="Line 209">
            <a:extLst>
              <a:ext uri="{FF2B5EF4-FFF2-40B4-BE49-F238E27FC236}">
                <a16:creationId xmlns:a16="http://schemas.microsoft.com/office/drawing/2014/main" id="{9C6D22FB-05B4-93FA-0CCD-75EC4EC792C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18" name="AutoShape 210">
            <a:extLst>
              <a:ext uri="{FF2B5EF4-FFF2-40B4-BE49-F238E27FC236}">
                <a16:creationId xmlns:a16="http://schemas.microsoft.com/office/drawing/2014/main" id="{77433740-CD81-EAB2-1B68-B9ABB8CF3C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sp>
        <p:nvSpPr>
          <p:cNvPr id="13319" name="Line 2">
            <a:extLst>
              <a:ext uri="{FF2B5EF4-FFF2-40B4-BE49-F238E27FC236}">
                <a16:creationId xmlns:a16="http://schemas.microsoft.com/office/drawing/2014/main" id="{76E72AF2-149A-1043-5D68-F7F1FBAD2AC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0" name="Line 3">
            <a:extLst>
              <a:ext uri="{FF2B5EF4-FFF2-40B4-BE49-F238E27FC236}">
                <a16:creationId xmlns:a16="http://schemas.microsoft.com/office/drawing/2014/main" id="{F0502738-036B-0DCA-9E17-8554E9DC255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1" name="Arc 4">
            <a:extLst>
              <a:ext uri="{FF2B5EF4-FFF2-40B4-BE49-F238E27FC236}">
                <a16:creationId xmlns:a16="http://schemas.microsoft.com/office/drawing/2014/main" id="{C82380F0-1FDF-929A-1B84-3E44AC5C29BD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2" name="Line 5">
            <a:extLst>
              <a:ext uri="{FF2B5EF4-FFF2-40B4-BE49-F238E27FC236}">
                <a16:creationId xmlns:a16="http://schemas.microsoft.com/office/drawing/2014/main" id="{BBA57485-62E7-3B39-7C5F-B83369BF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323" name="Arc 6">
            <a:extLst>
              <a:ext uri="{FF2B5EF4-FFF2-40B4-BE49-F238E27FC236}">
                <a16:creationId xmlns:a16="http://schemas.microsoft.com/office/drawing/2014/main" id="{599421F8-C1F2-0FE5-1344-5ECA92747BDF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24" name="Line 7">
            <a:extLst>
              <a:ext uri="{FF2B5EF4-FFF2-40B4-BE49-F238E27FC236}">
                <a16:creationId xmlns:a16="http://schemas.microsoft.com/office/drawing/2014/main" id="{F44EEC9A-2642-8B8A-44C5-CFA5227D77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5" name="Line 8">
            <a:extLst>
              <a:ext uri="{FF2B5EF4-FFF2-40B4-BE49-F238E27FC236}">
                <a16:creationId xmlns:a16="http://schemas.microsoft.com/office/drawing/2014/main" id="{04842DCB-E571-9FBC-E8E1-14B7268FA6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7" name="Line 10">
            <a:extLst>
              <a:ext uri="{FF2B5EF4-FFF2-40B4-BE49-F238E27FC236}">
                <a16:creationId xmlns:a16="http://schemas.microsoft.com/office/drawing/2014/main" id="{86C4E9B6-D3DD-E28A-A8BF-BDCFD65EA3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28" name="Line 11">
            <a:extLst>
              <a:ext uri="{FF2B5EF4-FFF2-40B4-BE49-F238E27FC236}">
                <a16:creationId xmlns:a16="http://schemas.microsoft.com/office/drawing/2014/main" id="{167F0416-53FE-DEFB-0E6B-FCFB45A93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29" name="Group 12">
            <a:extLst>
              <a:ext uri="{FF2B5EF4-FFF2-40B4-BE49-F238E27FC236}">
                <a16:creationId xmlns:a16="http://schemas.microsoft.com/office/drawing/2014/main" id="{5889F208-5168-BB15-B64A-A6F44F0AD4A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3463" name="Group 13">
              <a:extLst>
                <a:ext uri="{FF2B5EF4-FFF2-40B4-BE49-F238E27FC236}">
                  <a16:creationId xmlns:a16="http://schemas.microsoft.com/office/drawing/2014/main" id="{E3D5D8F6-D8CE-0B99-B44E-13D588D94E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3465" name="AutoShape 14">
                <a:extLst>
                  <a:ext uri="{FF2B5EF4-FFF2-40B4-BE49-F238E27FC236}">
                    <a16:creationId xmlns:a16="http://schemas.microsoft.com/office/drawing/2014/main" id="{6A0A2E91-9E6A-376E-4AFA-374E2AC08D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3466" name="Group 15">
                <a:extLst>
                  <a:ext uri="{FF2B5EF4-FFF2-40B4-BE49-F238E27FC236}">
                    <a16:creationId xmlns:a16="http://schemas.microsoft.com/office/drawing/2014/main" id="{F40CD4A7-BEA8-439B-09B2-D62B9EEF6E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3467" name="Group 16">
                  <a:extLst>
                    <a:ext uri="{FF2B5EF4-FFF2-40B4-BE49-F238E27FC236}">
                      <a16:creationId xmlns:a16="http://schemas.microsoft.com/office/drawing/2014/main" id="{E211D99E-CEF9-1EA6-EA0C-C5914E41AF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3477" name="Freeform 17">
                    <a:extLst>
                      <a:ext uri="{FF2B5EF4-FFF2-40B4-BE49-F238E27FC236}">
                        <a16:creationId xmlns:a16="http://schemas.microsoft.com/office/drawing/2014/main" id="{58F57A2D-3D3E-7D5D-835F-D8E9E91C892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8" name="Freeform 18">
                    <a:extLst>
                      <a:ext uri="{FF2B5EF4-FFF2-40B4-BE49-F238E27FC236}">
                        <a16:creationId xmlns:a16="http://schemas.microsoft.com/office/drawing/2014/main" id="{B86D66BF-8876-5485-E5AA-DCC4D58AD7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9" name="Freeform 19">
                    <a:extLst>
                      <a:ext uri="{FF2B5EF4-FFF2-40B4-BE49-F238E27FC236}">
                        <a16:creationId xmlns:a16="http://schemas.microsoft.com/office/drawing/2014/main" id="{75F7EE21-558E-6699-26E9-C45486BD49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0" name="Freeform 20">
                    <a:extLst>
                      <a:ext uri="{FF2B5EF4-FFF2-40B4-BE49-F238E27FC236}">
                        <a16:creationId xmlns:a16="http://schemas.microsoft.com/office/drawing/2014/main" id="{AED8FAF8-0DB6-5236-3988-A418E1CC4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1" name="Freeform 21">
                    <a:extLst>
                      <a:ext uri="{FF2B5EF4-FFF2-40B4-BE49-F238E27FC236}">
                        <a16:creationId xmlns:a16="http://schemas.microsoft.com/office/drawing/2014/main" id="{279B9FFD-C78D-8E1F-207F-1C1DABD5C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2" name="Freeform 22">
                    <a:extLst>
                      <a:ext uri="{FF2B5EF4-FFF2-40B4-BE49-F238E27FC236}">
                        <a16:creationId xmlns:a16="http://schemas.microsoft.com/office/drawing/2014/main" id="{2AFCE4A7-79AC-5FEA-E078-8935D1BC8F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3" name="Freeform 23">
                    <a:extLst>
                      <a:ext uri="{FF2B5EF4-FFF2-40B4-BE49-F238E27FC236}">
                        <a16:creationId xmlns:a16="http://schemas.microsoft.com/office/drawing/2014/main" id="{330EB3E2-1002-1F6A-0107-C9BF4D956D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84" name="Freeform 24">
                    <a:extLst>
                      <a:ext uri="{FF2B5EF4-FFF2-40B4-BE49-F238E27FC236}">
                        <a16:creationId xmlns:a16="http://schemas.microsoft.com/office/drawing/2014/main" id="{D8C19ED8-B325-B697-A997-04653091C6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3468" name="Group 25">
                  <a:extLst>
                    <a:ext uri="{FF2B5EF4-FFF2-40B4-BE49-F238E27FC236}">
                      <a16:creationId xmlns:a16="http://schemas.microsoft.com/office/drawing/2014/main" id="{1B44BDC8-BA57-5A96-A226-F507378401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3469" name="Freeform 26">
                    <a:extLst>
                      <a:ext uri="{FF2B5EF4-FFF2-40B4-BE49-F238E27FC236}">
                        <a16:creationId xmlns:a16="http://schemas.microsoft.com/office/drawing/2014/main" id="{E3129704-4A62-80C7-2C25-00D9E67F66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0" name="Freeform 27">
                    <a:extLst>
                      <a:ext uri="{FF2B5EF4-FFF2-40B4-BE49-F238E27FC236}">
                        <a16:creationId xmlns:a16="http://schemas.microsoft.com/office/drawing/2014/main" id="{1A2FC1E2-F5D4-7864-7C48-EAD618FEE7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1" name="Freeform 28">
                    <a:extLst>
                      <a:ext uri="{FF2B5EF4-FFF2-40B4-BE49-F238E27FC236}">
                        <a16:creationId xmlns:a16="http://schemas.microsoft.com/office/drawing/2014/main" id="{5302F3AA-1578-46DF-2FD1-699236EA02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2" name="Freeform 29">
                    <a:extLst>
                      <a:ext uri="{FF2B5EF4-FFF2-40B4-BE49-F238E27FC236}">
                        <a16:creationId xmlns:a16="http://schemas.microsoft.com/office/drawing/2014/main" id="{FA440A2F-CF10-6F0E-86A9-B1705B5874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3" name="Freeform 30">
                    <a:extLst>
                      <a:ext uri="{FF2B5EF4-FFF2-40B4-BE49-F238E27FC236}">
                        <a16:creationId xmlns:a16="http://schemas.microsoft.com/office/drawing/2014/main" id="{2579BA02-4635-6215-E5F0-6E25026B48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4" name="Freeform 31">
                    <a:extLst>
                      <a:ext uri="{FF2B5EF4-FFF2-40B4-BE49-F238E27FC236}">
                        <a16:creationId xmlns:a16="http://schemas.microsoft.com/office/drawing/2014/main" id="{51D65E4B-21F8-59A6-62CA-18C9C4278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5" name="Freeform 32">
                    <a:extLst>
                      <a:ext uri="{FF2B5EF4-FFF2-40B4-BE49-F238E27FC236}">
                        <a16:creationId xmlns:a16="http://schemas.microsoft.com/office/drawing/2014/main" id="{C3CF74A2-D15B-3CAF-4FC9-DF7FAAE3A1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3476" name="Freeform 33">
                    <a:extLst>
                      <a:ext uri="{FF2B5EF4-FFF2-40B4-BE49-F238E27FC236}">
                        <a16:creationId xmlns:a16="http://schemas.microsoft.com/office/drawing/2014/main" id="{9927E415-FC0C-780C-FAC4-7B63307A31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3464" name="WordArt 34">
              <a:extLst>
                <a:ext uri="{FF2B5EF4-FFF2-40B4-BE49-F238E27FC236}">
                  <a16:creationId xmlns:a16="http://schemas.microsoft.com/office/drawing/2014/main" id="{5B49965C-0896-4C82-2B09-0DA487E8752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sp>
        <p:nvSpPr>
          <p:cNvPr id="13330" name="Oval 41">
            <a:extLst>
              <a:ext uri="{FF2B5EF4-FFF2-40B4-BE49-F238E27FC236}">
                <a16:creationId xmlns:a16="http://schemas.microsoft.com/office/drawing/2014/main" id="{BA0810F3-00FC-7894-2BB3-F4E955492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31" name="Line 42">
            <a:extLst>
              <a:ext uri="{FF2B5EF4-FFF2-40B4-BE49-F238E27FC236}">
                <a16:creationId xmlns:a16="http://schemas.microsoft.com/office/drawing/2014/main" id="{90377113-6F4A-A95A-B013-90E3785E20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2" name="Line 43">
            <a:extLst>
              <a:ext uri="{FF2B5EF4-FFF2-40B4-BE49-F238E27FC236}">
                <a16:creationId xmlns:a16="http://schemas.microsoft.com/office/drawing/2014/main" id="{215E07B2-12D1-080D-88B2-5D2DB3D71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33" name="Line 44">
            <a:extLst>
              <a:ext uri="{FF2B5EF4-FFF2-40B4-BE49-F238E27FC236}">
                <a16:creationId xmlns:a16="http://schemas.microsoft.com/office/drawing/2014/main" id="{1DAEDD0D-6625-BF12-A3CC-69ADCF6CF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3334" name="Group 48">
            <a:extLst>
              <a:ext uri="{FF2B5EF4-FFF2-40B4-BE49-F238E27FC236}">
                <a16:creationId xmlns:a16="http://schemas.microsoft.com/office/drawing/2014/main" id="{20F6DB2D-FD94-D543-85A2-5A64999397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3442" name="AutoShape 49">
              <a:extLst>
                <a:ext uri="{FF2B5EF4-FFF2-40B4-BE49-F238E27FC236}">
                  <a16:creationId xmlns:a16="http://schemas.microsoft.com/office/drawing/2014/main" id="{639143A1-5C93-E917-98A2-8B80AD8206B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43" name="Group 50">
              <a:extLst>
                <a:ext uri="{FF2B5EF4-FFF2-40B4-BE49-F238E27FC236}">
                  <a16:creationId xmlns:a16="http://schemas.microsoft.com/office/drawing/2014/main" id="{40AA0565-4BEB-FFAE-A74F-C92C842EB3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3445" name="Group 51">
                <a:extLst>
                  <a:ext uri="{FF2B5EF4-FFF2-40B4-BE49-F238E27FC236}">
                    <a16:creationId xmlns:a16="http://schemas.microsoft.com/office/drawing/2014/main" id="{A01F5A27-9048-7ADF-23AD-B73AAA99BE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55" name="Freeform 52">
                  <a:extLst>
                    <a:ext uri="{FF2B5EF4-FFF2-40B4-BE49-F238E27FC236}">
                      <a16:creationId xmlns:a16="http://schemas.microsoft.com/office/drawing/2014/main" id="{E96FD25A-B223-356F-5A19-2024D3DB3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6" name="Freeform 53">
                  <a:extLst>
                    <a:ext uri="{FF2B5EF4-FFF2-40B4-BE49-F238E27FC236}">
                      <a16:creationId xmlns:a16="http://schemas.microsoft.com/office/drawing/2014/main" id="{40975054-4697-8BBE-FE1C-DCD33266D9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7" name="Freeform 54">
                  <a:extLst>
                    <a:ext uri="{FF2B5EF4-FFF2-40B4-BE49-F238E27FC236}">
                      <a16:creationId xmlns:a16="http://schemas.microsoft.com/office/drawing/2014/main" id="{353E4D5E-DC20-4435-6447-6C4685489A8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8" name="Freeform 55">
                  <a:extLst>
                    <a:ext uri="{FF2B5EF4-FFF2-40B4-BE49-F238E27FC236}">
                      <a16:creationId xmlns:a16="http://schemas.microsoft.com/office/drawing/2014/main" id="{64870A52-ADCF-6F08-45B7-B762B1BBF8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9" name="Freeform 56">
                  <a:extLst>
                    <a:ext uri="{FF2B5EF4-FFF2-40B4-BE49-F238E27FC236}">
                      <a16:creationId xmlns:a16="http://schemas.microsoft.com/office/drawing/2014/main" id="{1A0D2F46-203A-3393-281A-434EA498E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0" name="Freeform 57">
                  <a:extLst>
                    <a:ext uri="{FF2B5EF4-FFF2-40B4-BE49-F238E27FC236}">
                      <a16:creationId xmlns:a16="http://schemas.microsoft.com/office/drawing/2014/main" id="{7AF4AC35-8830-800F-5EE7-6FC6FC7EE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1" name="Freeform 58">
                  <a:extLst>
                    <a:ext uri="{FF2B5EF4-FFF2-40B4-BE49-F238E27FC236}">
                      <a16:creationId xmlns:a16="http://schemas.microsoft.com/office/drawing/2014/main" id="{92AF18A0-6A36-C9CC-CFAF-FD42E75D85C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62" name="Freeform 59">
                  <a:extLst>
                    <a:ext uri="{FF2B5EF4-FFF2-40B4-BE49-F238E27FC236}">
                      <a16:creationId xmlns:a16="http://schemas.microsoft.com/office/drawing/2014/main" id="{1F70D928-16AB-EC82-94C4-3C279885C0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46" name="Group 60">
                <a:extLst>
                  <a:ext uri="{FF2B5EF4-FFF2-40B4-BE49-F238E27FC236}">
                    <a16:creationId xmlns:a16="http://schemas.microsoft.com/office/drawing/2014/main" id="{C4371BCC-3603-0AAF-45DD-E7726D4E76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47" name="Freeform 61">
                  <a:extLst>
                    <a:ext uri="{FF2B5EF4-FFF2-40B4-BE49-F238E27FC236}">
                      <a16:creationId xmlns:a16="http://schemas.microsoft.com/office/drawing/2014/main" id="{597B9098-C5F5-0BF0-0096-79B7A21CC1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8" name="Freeform 62">
                  <a:extLst>
                    <a:ext uri="{FF2B5EF4-FFF2-40B4-BE49-F238E27FC236}">
                      <a16:creationId xmlns:a16="http://schemas.microsoft.com/office/drawing/2014/main" id="{9CE033AF-F963-EBB3-94BA-04B900EA0B5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9" name="Freeform 63">
                  <a:extLst>
                    <a:ext uri="{FF2B5EF4-FFF2-40B4-BE49-F238E27FC236}">
                      <a16:creationId xmlns:a16="http://schemas.microsoft.com/office/drawing/2014/main" id="{697925D5-A2AB-0383-B521-501EB05150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0" name="Freeform 64">
                  <a:extLst>
                    <a:ext uri="{FF2B5EF4-FFF2-40B4-BE49-F238E27FC236}">
                      <a16:creationId xmlns:a16="http://schemas.microsoft.com/office/drawing/2014/main" id="{99BE1F64-D384-AFE9-8FFF-165B5F422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1" name="Freeform 65">
                  <a:extLst>
                    <a:ext uri="{FF2B5EF4-FFF2-40B4-BE49-F238E27FC236}">
                      <a16:creationId xmlns:a16="http://schemas.microsoft.com/office/drawing/2014/main" id="{37169189-19D8-3395-5E38-3524C5D56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2" name="Freeform 66">
                  <a:extLst>
                    <a:ext uri="{FF2B5EF4-FFF2-40B4-BE49-F238E27FC236}">
                      <a16:creationId xmlns:a16="http://schemas.microsoft.com/office/drawing/2014/main" id="{87818F8E-545D-221C-ACDC-CD323119C6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3" name="Freeform 67">
                  <a:extLst>
                    <a:ext uri="{FF2B5EF4-FFF2-40B4-BE49-F238E27FC236}">
                      <a16:creationId xmlns:a16="http://schemas.microsoft.com/office/drawing/2014/main" id="{952BC8E4-6DBA-E51D-E850-29E82091B44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54" name="Freeform 68">
                  <a:extLst>
                    <a:ext uri="{FF2B5EF4-FFF2-40B4-BE49-F238E27FC236}">
                      <a16:creationId xmlns:a16="http://schemas.microsoft.com/office/drawing/2014/main" id="{3EA9915D-C37D-44F0-8139-B937165F45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44" name="WordArt 69">
              <a:extLst>
                <a:ext uri="{FF2B5EF4-FFF2-40B4-BE49-F238E27FC236}">
                  <a16:creationId xmlns:a16="http://schemas.microsoft.com/office/drawing/2014/main" id="{87970ADC-19C4-E9BE-433C-A38AC44B93DA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sp>
        <p:nvSpPr>
          <p:cNvPr id="13335" name="Arc 85">
            <a:extLst>
              <a:ext uri="{FF2B5EF4-FFF2-40B4-BE49-F238E27FC236}">
                <a16:creationId xmlns:a16="http://schemas.microsoft.com/office/drawing/2014/main" id="{B0F724CF-3C3F-9932-0D78-55B09365751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6" name="Group 86">
            <a:extLst>
              <a:ext uri="{FF2B5EF4-FFF2-40B4-BE49-F238E27FC236}">
                <a16:creationId xmlns:a16="http://schemas.microsoft.com/office/drawing/2014/main" id="{5E0E0BC3-1F17-3A1C-E0E7-E4F756E1AA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3421" name="AutoShape 87">
              <a:extLst>
                <a:ext uri="{FF2B5EF4-FFF2-40B4-BE49-F238E27FC236}">
                  <a16:creationId xmlns:a16="http://schemas.microsoft.com/office/drawing/2014/main" id="{27D40C14-5008-6A77-BF68-2B7EBAE809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22" name="Group 88">
              <a:extLst>
                <a:ext uri="{FF2B5EF4-FFF2-40B4-BE49-F238E27FC236}">
                  <a16:creationId xmlns:a16="http://schemas.microsoft.com/office/drawing/2014/main" id="{D85F7241-CBA7-43EC-732D-249E0C298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424" name="Group 89">
                <a:extLst>
                  <a:ext uri="{FF2B5EF4-FFF2-40B4-BE49-F238E27FC236}">
                    <a16:creationId xmlns:a16="http://schemas.microsoft.com/office/drawing/2014/main" id="{B197AC24-0C1C-4E7F-C067-30FF0288627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34" name="Freeform 90">
                  <a:extLst>
                    <a:ext uri="{FF2B5EF4-FFF2-40B4-BE49-F238E27FC236}">
                      <a16:creationId xmlns:a16="http://schemas.microsoft.com/office/drawing/2014/main" id="{1C8C0E8D-3CC6-B153-ED5B-2419845434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5" name="Freeform 91">
                  <a:extLst>
                    <a:ext uri="{FF2B5EF4-FFF2-40B4-BE49-F238E27FC236}">
                      <a16:creationId xmlns:a16="http://schemas.microsoft.com/office/drawing/2014/main" id="{681EEB1E-5367-CE7F-740F-5A43C2F0C2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6" name="Freeform 92">
                  <a:extLst>
                    <a:ext uri="{FF2B5EF4-FFF2-40B4-BE49-F238E27FC236}">
                      <a16:creationId xmlns:a16="http://schemas.microsoft.com/office/drawing/2014/main" id="{878C60AF-8165-A405-71D8-E3AF4B9F57E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7" name="Freeform 93">
                  <a:extLst>
                    <a:ext uri="{FF2B5EF4-FFF2-40B4-BE49-F238E27FC236}">
                      <a16:creationId xmlns:a16="http://schemas.microsoft.com/office/drawing/2014/main" id="{A7F5E3E5-C6F5-69B6-3A07-3D01026EC0F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8" name="Freeform 94">
                  <a:extLst>
                    <a:ext uri="{FF2B5EF4-FFF2-40B4-BE49-F238E27FC236}">
                      <a16:creationId xmlns:a16="http://schemas.microsoft.com/office/drawing/2014/main" id="{48069C0A-D290-ACDD-D046-4F7F502729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9" name="Freeform 95">
                  <a:extLst>
                    <a:ext uri="{FF2B5EF4-FFF2-40B4-BE49-F238E27FC236}">
                      <a16:creationId xmlns:a16="http://schemas.microsoft.com/office/drawing/2014/main" id="{81870AB1-6CCF-FE0F-1589-8172BE29A4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0" name="Freeform 96">
                  <a:extLst>
                    <a:ext uri="{FF2B5EF4-FFF2-40B4-BE49-F238E27FC236}">
                      <a16:creationId xmlns:a16="http://schemas.microsoft.com/office/drawing/2014/main" id="{EA225625-DEA9-A3D2-0A3E-75A554E50A8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41" name="Freeform 97">
                  <a:extLst>
                    <a:ext uri="{FF2B5EF4-FFF2-40B4-BE49-F238E27FC236}">
                      <a16:creationId xmlns:a16="http://schemas.microsoft.com/office/drawing/2014/main" id="{A3FD822C-E686-6BA6-8FFC-81A88CACE36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25" name="Group 98">
                <a:extLst>
                  <a:ext uri="{FF2B5EF4-FFF2-40B4-BE49-F238E27FC236}">
                    <a16:creationId xmlns:a16="http://schemas.microsoft.com/office/drawing/2014/main" id="{7F04C88C-8786-4C7F-0662-375674D6055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26" name="Freeform 99">
                  <a:extLst>
                    <a:ext uri="{FF2B5EF4-FFF2-40B4-BE49-F238E27FC236}">
                      <a16:creationId xmlns:a16="http://schemas.microsoft.com/office/drawing/2014/main" id="{5FA59157-B861-01DC-2BC5-DE5AF92F013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7" name="Freeform 100">
                  <a:extLst>
                    <a:ext uri="{FF2B5EF4-FFF2-40B4-BE49-F238E27FC236}">
                      <a16:creationId xmlns:a16="http://schemas.microsoft.com/office/drawing/2014/main" id="{B51702B0-F463-DF9F-21A9-D33C9B7B704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8" name="Freeform 101">
                  <a:extLst>
                    <a:ext uri="{FF2B5EF4-FFF2-40B4-BE49-F238E27FC236}">
                      <a16:creationId xmlns:a16="http://schemas.microsoft.com/office/drawing/2014/main" id="{06AEB713-0A1B-FE0D-B57F-8D3B183BE0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9" name="Freeform 102">
                  <a:extLst>
                    <a:ext uri="{FF2B5EF4-FFF2-40B4-BE49-F238E27FC236}">
                      <a16:creationId xmlns:a16="http://schemas.microsoft.com/office/drawing/2014/main" id="{CACBC2AC-CF23-616D-3C49-8C8ABF8890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0" name="Freeform 103">
                  <a:extLst>
                    <a:ext uri="{FF2B5EF4-FFF2-40B4-BE49-F238E27FC236}">
                      <a16:creationId xmlns:a16="http://schemas.microsoft.com/office/drawing/2014/main" id="{14D508FC-1DD1-CB2B-F952-37F7726AB8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1" name="Freeform 104">
                  <a:extLst>
                    <a:ext uri="{FF2B5EF4-FFF2-40B4-BE49-F238E27FC236}">
                      <a16:creationId xmlns:a16="http://schemas.microsoft.com/office/drawing/2014/main" id="{475934A1-C627-63DD-9800-6DA80637E9B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2" name="Freeform 105">
                  <a:extLst>
                    <a:ext uri="{FF2B5EF4-FFF2-40B4-BE49-F238E27FC236}">
                      <a16:creationId xmlns:a16="http://schemas.microsoft.com/office/drawing/2014/main" id="{3DC09280-EAB2-B245-2582-965533E933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33" name="Freeform 106">
                  <a:extLst>
                    <a:ext uri="{FF2B5EF4-FFF2-40B4-BE49-F238E27FC236}">
                      <a16:creationId xmlns:a16="http://schemas.microsoft.com/office/drawing/2014/main" id="{248B5EA0-C257-7B19-A82A-D2B8FDE542C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23" name="WordArt 107">
              <a:extLst>
                <a:ext uri="{FF2B5EF4-FFF2-40B4-BE49-F238E27FC236}">
                  <a16:creationId xmlns:a16="http://schemas.microsoft.com/office/drawing/2014/main" id="{3BBBA720-144A-7040-8387-BEAB57989672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3337" name="Group 108">
            <a:extLst>
              <a:ext uri="{FF2B5EF4-FFF2-40B4-BE49-F238E27FC236}">
                <a16:creationId xmlns:a16="http://schemas.microsoft.com/office/drawing/2014/main" id="{F538FD1C-CF52-9866-5CDF-9CCBC1D5B9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3400" name="AutoShape 109">
              <a:extLst>
                <a:ext uri="{FF2B5EF4-FFF2-40B4-BE49-F238E27FC236}">
                  <a16:creationId xmlns:a16="http://schemas.microsoft.com/office/drawing/2014/main" id="{67597201-CA6F-26BE-5CF3-C02A4E1620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401" name="Group 110">
              <a:extLst>
                <a:ext uri="{FF2B5EF4-FFF2-40B4-BE49-F238E27FC236}">
                  <a16:creationId xmlns:a16="http://schemas.microsoft.com/office/drawing/2014/main" id="{09DAFB4B-6D89-4788-CD8B-DDC389D3962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3403" name="Group 111">
                <a:extLst>
                  <a:ext uri="{FF2B5EF4-FFF2-40B4-BE49-F238E27FC236}">
                    <a16:creationId xmlns:a16="http://schemas.microsoft.com/office/drawing/2014/main" id="{780444FA-48A8-3EE4-ABEE-EBCF3EE162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413" name="Freeform 112">
                  <a:extLst>
                    <a:ext uri="{FF2B5EF4-FFF2-40B4-BE49-F238E27FC236}">
                      <a16:creationId xmlns:a16="http://schemas.microsoft.com/office/drawing/2014/main" id="{E50A3E6D-23CB-9055-82F8-8344530983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4" name="Freeform 113">
                  <a:extLst>
                    <a:ext uri="{FF2B5EF4-FFF2-40B4-BE49-F238E27FC236}">
                      <a16:creationId xmlns:a16="http://schemas.microsoft.com/office/drawing/2014/main" id="{A0E20611-90D7-E9F6-772A-7F8C97CF8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5" name="Freeform 114">
                  <a:extLst>
                    <a:ext uri="{FF2B5EF4-FFF2-40B4-BE49-F238E27FC236}">
                      <a16:creationId xmlns:a16="http://schemas.microsoft.com/office/drawing/2014/main" id="{79F3BCD9-4C47-342E-5895-1AB0531208A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6" name="Freeform 115">
                  <a:extLst>
                    <a:ext uri="{FF2B5EF4-FFF2-40B4-BE49-F238E27FC236}">
                      <a16:creationId xmlns:a16="http://schemas.microsoft.com/office/drawing/2014/main" id="{825C4583-0C1E-3A8A-7972-46AFF2F770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7" name="Freeform 116">
                  <a:extLst>
                    <a:ext uri="{FF2B5EF4-FFF2-40B4-BE49-F238E27FC236}">
                      <a16:creationId xmlns:a16="http://schemas.microsoft.com/office/drawing/2014/main" id="{4CBA51AD-1D78-1217-CB76-E2B75EA80A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8" name="Freeform 117">
                  <a:extLst>
                    <a:ext uri="{FF2B5EF4-FFF2-40B4-BE49-F238E27FC236}">
                      <a16:creationId xmlns:a16="http://schemas.microsoft.com/office/drawing/2014/main" id="{47A3558B-5A30-1284-8927-AE20636A4AE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9" name="Freeform 118">
                  <a:extLst>
                    <a:ext uri="{FF2B5EF4-FFF2-40B4-BE49-F238E27FC236}">
                      <a16:creationId xmlns:a16="http://schemas.microsoft.com/office/drawing/2014/main" id="{4211AADC-EB00-D5C9-FFC6-5D3572468CB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20" name="Freeform 119">
                  <a:extLst>
                    <a:ext uri="{FF2B5EF4-FFF2-40B4-BE49-F238E27FC236}">
                      <a16:creationId xmlns:a16="http://schemas.microsoft.com/office/drawing/2014/main" id="{8A7AFE32-0703-AAF8-0751-2C1729B3B3D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404" name="Group 120">
                <a:extLst>
                  <a:ext uri="{FF2B5EF4-FFF2-40B4-BE49-F238E27FC236}">
                    <a16:creationId xmlns:a16="http://schemas.microsoft.com/office/drawing/2014/main" id="{150BAEAD-8297-C686-6658-C6C7FBB8041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405" name="Freeform 121">
                  <a:extLst>
                    <a:ext uri="{FF2B5EF4-FFF2-40B4-BE49-F238E27FC236}">
                      <a16:creationId xmlns:a16="http://schemas.microsoft.com/office/drawing/2014/main" id="{BB86A2A8-9169-BC0A-8D13-E4BFCA2BB45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6" name="Freeform 122">
                  <a:extLst>
                    <a:ext uri="{FF2B5EF4-FFF2-40B4-BE49-F238E27FC236}">
                      <a16:creationId xmlns:a16="http://schemas.microsoft.com/office/drawing/2014/main" id="{3BF3D069-B176-6F68-1327-F444990847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7" name="Freeform 123">
                  <a:extLst>
                    <a:ext uri="{FF2B5EF4-FFF2-40B4-BE49-F238E27FC236}">
                      <a16:creationId xmlns:a16="http://schemas.microsoft.com/office/drawing/2014/main" id="{D3B13064-FA26-18DB-8AC2-55F68C4C5E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8" name="Freeform 124">
                  <a:extLst>
                    <a:ext uri="{FF2B5EF4-FFF2-40B4-BE49-F238E27FC236}">
                      <a16:creationId xmlns:a16="http://schemas.microsoft.com/office/drawing/2014/main" id="{F41092C4-9CFB-9693-1D88-C8AD0619106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09" name="Freeform 125">
                  <a:extLst>
                    <a:ext uri="{FF2B5EF4-FFF2-40B4-BE49-F238E27FC236}">
                      <a16:creationId xmlns:a16="http://schemas.microsoft.com/office/drawing/2014/main" id="{8BF97153-6E95-D455-283D-0AF6E1B1CA8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0" name="Freeform 126">
                  <a:extLst>
                    <a:ext uri="{FF2B5EF4-FFF2-40B4-BE49-F238E27FC236}">
                      <a16:creationId xmlns:a16="http://schemas.microsoft.com/office/drawing/2014/main" id="{0F94B849-7139-A526-1911-F7BC0AAD24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1" name="Freeform 127">
                  <a:extLst>
                    <a:ext uri="{FF2B5EF4-FFF2-40B4-BE49-F238E27FC236}">
                      <a16:creationId xmlns:a16="http://schemas.microsoft.com/office/drawing/2014/main" id="{9B8C7A7C-926B-6C4D-E9E3-98E2DD04A1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412" name="Freeform 128">
                  <a:extLst>
                    <a:ext uri="{FF2B5EF4-FFF2-40B4-BE49-F238E27FC236}">
                      <a16:creationId xmlns:a16="http://schemas.microsoft.com/office/drawing/2014/main" id="{63734BA5-A3B2-97D3-6CC9-16F21724576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402" name="WordArt 129">
              <a:extLst>
                <a:ext uri="{FF2B5EF4-FFF2-40B4-BE49-F238E27FC236}">
                  <a16:creationId xmlns:a16="http://schemas.microsoft.com/office/drawing/2014/main" id="{F9CEB818-26BD-0580-AD95-B48FB256DB93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sp>
        <p:nvSpPr>
          <p:cNvPr id="13338" name="Line 136">
            <a:extLst>
              <a:ext uri="{FF2B5EF4-FFF2-40B4-BE49-F238E27FC236}">
                <a16:creationId xmlns:a16="http://schemas.microsoft.com/office/drawing/2014/main" id="{6274F336-B2BD-095D-4597-174D6EDABFC0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39" name="Group 137">
            <a:extLst>
              <a:ext uri="{FF2B5EF4-FFF2-40B4-BE49-F238E27FC236}">
                <a16:creationId xmlns:a16="http://schemas.microsoft.com/office/drawing/2014/main" id="{35C090E8-4C07-D633-F4F9-F536D73A7D2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3398" name="Line 138">
              <a:extLst>
                <a:ext uri="{FF2B5EF4-FFF2-40B4-BE49-F238E27FC236}">
                  <a16:creationId xmlns:a16="http://schemas.microsoft.com/office/drawing/2014/main" id="{DFD51C13-8962-A234-6E95-F78D183AA6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9" name="Oval 139">
              <a:extLst>
                <a:ext uri="{FF2B5EF4-FFF2-40B4-BE49-F238E27FC236}">
                  <a16:creationId xmlns:a16="http://schemas.microsoft.com/office/drawing/2014/main" id="{AA7939D2-2318-568D-B2B2-3B5450C325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3340" name="AutoShape 140">
            <a:extLst>
              <a:ext uri="{FF2B5EF4-FFF2-40B4-BE49-F238E27FC236}">
                <a16:creationId xmlns:a16="http://schemas.microsoft.com/office/drawing/2014/main" id="{A333C621-16A2-1828-888D-3CADA92A2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3341" name="Line 141">
            <a:extLst>
              <a:ext uri="{FF2B5EF4-FFF2-40B4-BE49-F238E27FC236}">
                <a16:creationId xmlns:a16="http://schemas.microsoft.com/office/drawing/2014/main" id="{F9A0B098-2EAA-D8ED-274B-9442B2795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42" name="Group 142">
            <a:extLst>
              <a:ext uri="{FF2B5EF4-FFF2-40B4-BE49-F238E27FC236}">
                <a16:creationId xmlns:a16="http://schemas.microsoft.com/office/drawing/2014/main" id="{6843AB51-A54E-17C8-C74A-D8E766CCB21F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3396" name="Line 143">
              <a:extLst>
                <a:ext uri="{FF2B5EF4-FFF2-40B4-BE49-F238E27FC236}">
                  <a16:creationId xmlns:a16="http://schemas.microsoft.com/office/drawing/2014/main" id="{D2899EB4-B3D7-30CD-FB2A-C3C6502F95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97" name="Oval 144">
              <a:extLst>
                <a:ext uri="{FF2B5EF4-FFF2-40B4-BE49-F238E27FC236}">
                  <a16:creationId xmlns:a16="http://schemas.microsoft.com/office/drawing/2014/main" id="{A43AC85F-5764-C9BF-54BA-FC38D4525F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3343" name="AutoShape 145">
            <a:extLst>
              <a:ext uri="{FF2B5EF4-FFF2-40B4-BE49-F238E27FC236}">
                <a16:creationId xmlns:a16="http://schemas.microsoft.com/office/drawing/2014/main" id="{894B86DA-C886-0160-3731-BBF868CAA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3344" name="Line 146">
            <a:extLst>
              <a:ext uri="{FF2B5EF4-FFF2-40B4-BE49-F238E27FC236}">
                <a16:creationId xmlns:a16="http://schemas.microsoft.com/office/drawing/2014/main" id="{67AE6CA8-B533-9232-4A3A-F693D06F7E9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5" name="Oval 147">
            <a:extLst>
              <a:ext uri="{FF2B5EF4-FFF2-40B4-BE49-F238E27FC236}">
                <a16:creationId xmlns:a16="http://schemas.microsoft.com/office/drawing/2014/main" id="{1CB77A95-3AE7-3937-C6F4-F11E81D31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3346" name="AutoShape 148">
            <a:extLst>
              <a:ext uri="{FF2B5EF4-FFF2-40B4-BE49-F238E27FC236}">
                <a16:creationId xmlns:a16="http://schemas.microsoft.com/office/drawing/2014/main" id="{27549449-064E-D5AD-F264-378A3A786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3347" name="Line 149">
            <a:extLst>
              <a:ext uri="{FF2B5EF4-FFF2-40B4-BE49-F238E27FC236}">
                <a16:creationId xmlns:a16="http://schemas.microsoft.com/office/drawing/2014/main" id="{C56B6C90-12CC-604C-F62E-64C7E5F888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48" name="Oval 150">
            <a:extLst>
              <a:ext uri="{FF2B5EF4-FFF2-40B4-BE49-F238E27FC236}">
                <a16:creationId xmlns:a16="http://schemas.microsoft.com/office/drawing/2014/main" id="{2E7EA1A2-A450-572C-B282-BA3EC22EE0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3349" name="AutoShape 151">
            <a:extLst>
              <a:ext uri="{FF2B5EF4-FFF2-40B4-BE49-F238E27FC236}">
                <a16:creationId xmlns:a16="http://schemas.microsoft.com/office/drawing/2014/main" id="{07734F80-3C89-CE64-8D09-D88B489C58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3350" name="AutoShape 152">
            <a:extLst>
              <a:ext uri="{FF2B5EF4-FFF2-40B4-BE49-F238E27FC236}">
                <a16:creationId xmlns:a16="http://schemas.microsoft.com/office/drawing/2014/main" id="{7B01F1E1-0616-0FE3-2E5A-DBD2A3C70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3351" name="Group 153">
            <a:extLst>
              <a:ext uri="{FF2B5EF4-FFF2-40B4-BE49-F238E27FC236}">
                <a16:creationId xmlns:a16="http://schemas.microsoft.com/office/drawing/2014/main" id="{C4C394DA-78AD-C425-B3F5-CE218B7490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3375" name="AutoShape 154">
              <a:extLst>
                <a:ext uri="{FF2B5EF4-FFF2-40B4-BE49-F238E27FC236}">
                  <a16:creationId xmlns:a16="http://schemas.microsoft.com/office/drawing/2014/main" id="{600D919A-B333-1613-12DE-067C74A279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3376" name="Group 155">
              <a:extLst>
                <a:ext uri="{FF2B5EF4-FFF2-40B4-BE49-F238E27FC236}">
                  <a16:creationId xmlns:a16="http://schemas.microsoft.com/office/drawing/2014/main" id="{4D48F447-A9E0-9A23-F4B4-A57E8A73CD1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3378" name="Group 156">
                <a:extLst>
                  <a:ext uri="{FF2B5EF4-FFF2-40B4-BE49-F238E27FC236}">
                    <a16:creationId xmlns:a16="http://schemas.microsoft.com/office/drawing/2014/main" id="{3E12B512-E0CD-68E0-FDCB-C095F3734BD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3388" name="Freeform 157">
                  <a:extLst>
                    <a:ext uri="{FF2B5EF4-FFF2-40B4-BE49-F238E27FC236}">
                      <a16:creationId xmlns:a16="http://schemas.microsoft.com/office/drawing/2014/main" id="{6F55420E-21B6-2CBE-E09D-E886147BF3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9" name="Freeform 158">
                  <a:extLst>
                    <a:ext uri="{FF2B5EF4-FFF2-40B4-BE49-F238E27FC236}">
                      <a16:creationId xmlns:a16="http://schemas.microsoft.com/office/drawing/2014/main" id="{7F593933-7A6E-7F91-397C-E2C34FA6A9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0" name="Freeform 159">
                  <a:extLst>
                    <a:ext uri="{FF2B5EF4-FFF2-40B4-BE49-F238E27FC236}">
                      <a16:creationId xmlns:a16="http://schemas.microsoft.com/office/drawing/2014/main" id="{CBB86C05-CDE8-F65A-F610-F19990E91FB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1" name="Freeform 160">
                  <a:extLst>
                    <a:ext uri="{FF2B5EF4-FFF2-40B4-BE49-F238E27FC236}">
                      <a16:creationId xmlns:a16="http://schemas.microsoft.com/office/drawing/2014/main" id="{51415399-8B56-8ECD-3894-730FB915013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2" name="Freeform 161">
                  <a:extLst>
                    <a:ext uri="{FF2B5EF4-FFF2-40B4-BE49-F238E27FC236}">
                      <a16:creationId xmlns:a16="http://schemas.microsoft.com/office/drawing/2014/main" id="{2D4A7CF9-6827-171D-0E0A-CA6D6ACA4D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3" name="Freeform 162">
                  <a:extLst>
                    <a:ext uri="{FF2B5EF4-FFF2-40B4-BE49-F238E27FC236}">
                      <a16:creationId xmlns:a16="http://schemas.microsoft.com/office/drawing/2014/main" id="{F3435868-D3AD-403B-A2A9-167A1B4AFD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4" name="Freeform 163">
                  <a:extLst>
                    <a:ext uri="{FF2B5EF4-FFF2-40B4-BE49-F238E27FC236}">
                      <a16:creationId xmlns:a16="http://schemas.microsoft.com/office/drawing/2014/main" id="{2CF9D2A3-5B4A-6EAB-4DF7-17690C546C1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95" name="Freeform 164">
                  <a:extLst>
                    <a:ext uri="{FF2B5EF4-FFF2-40B4-BE49-F238E27FC236}">
                      <a16:creationId xmlns:a16="http://schemas.microsoft.com/office/drawing/2014/main" id="{A2147B65-8554-3455-00DD-C1A475C1F69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3379" name="Group 165">
                <a:extLst>
                  <a:ext uri="{FF2B5EF4-FFF2-40B4-BE49-F238E27FC236}">
                    <a16:creationId xmlns:a16="http://schemas.microsoft.com/office/drawing/2014/main" id="{3ABD29FB-45DB-EA7A-F570-6D386636B4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3380" name="Freeform 166">
                  <a:extLst>
                    <a:ext uri="{FF2B5EF4-FFF2-40B4-BE49-F238E27FC236}">
                      <a16:creationId xmlns:a16="http://schemas.microsoft.com/office/drawing/2014/main" id="{2F093AE6-99E7-E28B-F8F2-F18169F0B61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1" name="Freeform 167">
                  <a:extLst>
                    <a:ext uri="{FF2B5EF4-FFF2-40B4-BE49-F238E27FC236}">
                      <a16:creationId xmlns:a16="http://schemas.microsoft.com/office/drawing/2014/main" id="{CD811477-AAEC-BDBF-4D49-446ED492BF1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2" name="Freeform 168">
                  <a:extLst>
                    <a:ext uri="{FF2B5EF4-FFF2-40B4-BE49-F238E27FC236}">
                      <a16:creationId xmlns:a16="http://schemas.microsoft.com/office/drawing/2014/main" id="{CFA7F27A-B4AC-DED8-628B-A4CFE75FB3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3" name="Freeform 169">
                  <a:extLst>
                    <a:ext uri="{FF2B5EF4-FFF2-40B4-BE49-F238E27FC236}">
                      <a16:creationId xmlns:a16="http://schemas.microsoft.com/office/drawing/2014/main" id="{1E117673-1443-1EEA-DC97-ACA816DF8BB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4" name="Freeform 170">
                  <a:extLst>
                    <a:ext uri="{FF2B5EF4-FFF2-40B4-BE49-F238E27FC236}">
                      <a16:creationId xmlns:a16="http://schemas.microsoft.com/office/drawing/2014/main" id="{28D9E186-51E1-662C-1469-9E0AAA83009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5" name="Freeform 171">
                  <a:extLst>
                    <a:ext uri="{FF2B5EF4-FFF2-40B4-BE49-F238E27FC236}">
                      <a16:creationId xmlns:a16="http://schemas.microsoft.com/office/drawing/2014/main" id="{D3BDCAAC-0359-5206-33C4-0243255BAA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6" name="Freeform 172">
                  <a:extLst>
                    <a:ext uri="{FF2B5EF4-FFF2-40B4-BE49-F238E27FC236}">
                      <a16:creationId xmlns:a16="http://schemas.microsoft.com/office/drawing/2014/main" id="{80035BB2-499E-9803-9086-7B1F173DCF9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3387" name="Freeform 173">
                  <a:extLst>
                    <a:ext uri="{FF2B5EF4-FFF2-40B4-BE49-F238E27FC236}">
                      <a16:creationId xmlns:a16="http://schemas.microsoft.com/office/drawing/2014/main" id="{42BFACB4-7212-AC11-E27C-B273C5B0EBF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3377" name="WordArt 174">
              <a:extLst>
                <a:ext uri="{FF2B5EF4-FFF2-40B4-BE49-F238E27FC236}">
                  <a16:creationId xmlns:a16="http://schemas.microsoft.com/office/drawing/2014/main" id="{AE0CE21C-4BE8-BBE4-2AC0-48FE0376F8C6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sp>
        <p:nvSpPr>
          <p:cNvPr id="13352" name="Line 178">
            <a:extLst>
              <a:ext uri="{FF2B5EF4-FFF2-40B4-BE49-F238E27FC236}">
                <a16:creationId xmlns:a16="http://schemas.microsoft.com/office/drawing/2014/main" id="{0BA7B833-61D5-13F7-2A00-7D7D8BE983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3353" name="Group 179">
            <a:extLst>
              <a:ext uri="{FF2B5EF4-FFF2-40B4-BE49-F238E27FC236}">
                <a16:creationId xmlns:a16="http://schemas.microsoft.com/office/drawing/2014/main" id="{4379377A-80B4-52AA-3596-D40A8D3C253E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3373" name="Line 180">
              <a:extLst>
                <a:ext uri="{FF2B5EF4-FFF2-40B4-BE49-F238E27FC236}">
                  <a16:creationId xmlns:a16="http://schemas.microsoft.com/office/drawing/2014/main" id="{30208FD6-8139-2B65-B38D-DC8218F551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4" name="Oval 181">
              <a:extLst>
                <a:ext uri="{FF2B5EF4-FFF2-40B4-BE49-F238E27FC236}">
                  <a16:creationId xmlns:a16="http://schemas.microsoft.com/office/drawing/2014/main" id="{6DBE28FA-9613-53F1-9812-57A922CB23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3354" name="AutoShape 182">
            <a:extLst>
              <a:ext uri="{FF2B5EF4-FFF2-40B4-BE49-F238E27FC236}">
                <a16:creationId xmlns:a16="http://schemas.microsoft.com/office/drawing/2014/main" id="{99110DC2-36FB-0B08-B7E9-E85D7C79C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3355" name="Group 187">
            <a:extLst>
              <a:ext uri="{FF2B5EF4-FFF2-40B4-BE49-F238E27FC236}">
                <a16:creationId xmlns:a16="http://schemas.microsoft.com/office/drawing/2014/main" id="{622C071F-D714-B0D8-0C37-1BEC9683F0F4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3371" name="Line 188">
              <a:extLst>
                <a:ext uri="{FF2B5EF4-FFF2-40B4-BE49-F238E27FC236}">
                  <a16:creationId xmlns:a16="http://schemas.microsoft.com/office/drawing/2014/main" id="{2EE322D4-3FD3-875C-4254-6B430481DE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3372" name="Oval 189">
              <a:extLst>
                <a:ext uri="{FF2B5EF4-FFF2-40B4-BE49-F238E27FC236}">
                  <a16:creationId xmlns:a16="http://schemas.microsoft.com/office/drawing/2014/main" id="{045E94F2-A659-710D-0BFB-B9C0AC28F2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3356" name="Oval 194">
            <a:extLst>
              <a:ext uri="{FF2B5EF4-FFF2-40B4-BE49-F238E27FC236}">
                <a16:creationId xmlns:a16="http://schemas.microsoft.com/office/drawing/2014/main" id="{35C25B74-0BF6-94CC-8D04-9E1F80BC8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3357" name="Oval 195">
            <a:extLst>
              <a:ext uri="{FF2B5EF4-FFF2-40B4-BE49-F238E27FC236}">
                <a16:creationId xmlns:a16="http://schemas.microsoft.com/office/drawing/2014/main" id="{A610E176-39FD-67D3-8735-645E6A14D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3358" name="Oval 196">
            <a:extLst>
              <a:ext uri="{FF2B5EF4-FFF2-40B4-BE49-F238E27FC236}">
                <a16:creationId xmlns:a16="http://schemas.microsoft.com/office/drawing/2014/main" id="{DA9374B1-4B1C-20B4-936C-01FD074A9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13359" name="AutoShape 206">
            <a:extLst>
              <a:ext uri="{FF2B5EF4-FFF2-40B4-BE49-F238E27FC236}">
                <a16:creationId xmlns:a16="http://schemas.microsoft.com/office/drawing/2014/main" id="{2E232283-0C7B-6FCD-3C74-ED9DDB630E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3360" name="AutoShape 207">
            <a:extLst>
              <a:ext uri="{FF2B5EF4-FFF2-40B4-BE49-F238E27FC236}">
                <a16:creationId xmlns:a16="http://schemas.microsoft.com/office/drawing/2014/main" id="{BC39A116-CE81-62CA-5521-CA0410274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3361" name="AutoShape 208">
            <a:extLst>
              <a:ext uri="{FF2B5EF4-FFF2-40B4-BE49-F238E27FC236}">
                <a16:creationId xmlns:a16="http://schemas.microsoft.com/office/drawing/2014/main" id="{BEB4AE57-BC14-7FCC-5C9C-A7DB37524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sp>
        <p:nvSpPr>
          <p:cNvPr id="13362" name="Text Box 214">
            <a:extLst>
              <a:ext uri="{FF2B5EF4-FFF2-40B4-BE49-F238E27FC236}">
                <a16:creationId xmlns:a16="http://schemas.microsoft.com/office/drawing/2014/main" id="{EDC84762-9972-5903-C80A-8FCAEE56C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244" y="4349651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3363" name="AutoShape 215">
            <a:extLst>
              <a:ext uri="{FF2B5EF4-FFF2-40B4-BE49-F238E27FC236}">
                <a16:creationId xmlns:a16="http://schemas.microsoft.com/office/drawing/2014/main" id="{5A99FA7D-9BF1-D68C-CEEE-F68112C8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4169" y="4725888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3364" name="Rectangle 216">
            <a:extLst>
              <a:ext uri="{FF2B5EF4-FFF2-40B4-BE49-F238E27FC236}">
                <a16:creationId xmlns:a16="http://schemas.microsoft.com/office/drawing/2014/main" id="{2D863A3D-935E-2387-9567-D6E3E3A62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181" y="4811613"/>
            <a:ext cx="1114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ip subnet</a:t>
            </a:r>
          </a:p>
        </p:txBody>
      </p:sp>
      <p:sp>
        <p:nvSpPr>
          <p:cNvPr id="13365" name="Rectangle 217">
            <a:extLst>
              <a:ext uri="{FF2B5EF4-FFF2-40B4-BE49-F238E27FC236}">
                <a16:creationId xmlns:a16="http://schemas.microsoft.com/office/drawing/2014/main" id="{E2F80AD1-E1FE-8956-201A-723D6CC73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655" y="5689502"/>
            <a:ext cx="1701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assigned prefix</a:t>
            </a:r>
          </a:p>
        </p:txBody>
      </p:sp>
      <p:sp>
        <p:nvSpPr>
          <p:cNvPr id="13366" name="Arc 218">
            <a:extLst>
              <a:ext uri="{FF2B5EF4-FFF2-40B4-BE49-F238E27FC236}">
                <a16:creationId xmlns:a16="http://schemas.microsoft.com/office/drawing/2014/main" id="{D2B38E7C-2455-64BC-7F74-7E2B25BBB087}"/>
              </a:ext>
            </a:extLst>
          </p:cNvPr>
          <p:cNvSpPr>
            <a:spLocks/>
          </p:cNvSpPr>
          <p:nvPr/>
        </p:nvSpPr>
        <p:spPr bwMode="auto">
          <a:xfrm flipH="1">
            <a:off x="9984530" y="4941788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7" name="Arc 219">
            <a:extLst>
              <a:ext uri="{FF2B5EF4-FFF2-40B4-BE49-F238E27FC236}">
                <a16:creationId xmlns:a16="http://schemas.microsoft.com/office/drawing/2014/main" id="{5D2263FD-2B20-AD0E-4301-38A644549DEF}"/>
              </a:ext>
            </a:extLst>
          </p:cNvPr>
          <p:cNvSpPr>
            <a:spLocks/>
          </p:cNvSpPr>
          <p:nvPr/>
        </p:nvSpPr>
        <p:spPr bwMode="auto">
          <a:xfrm rot="10442009" flipH="1">
            <a:off x="11495830" y="5664101"/>
            <a:ext cx="217488" cy="214312"/>
          </a:xfrm>
          <a:custGeom>
            <a:avLst/>
            <a:gdLst>
              <a:gd name="T0" fmla="*/ 0 w 21600"/>
              <a:gd name="T1" fmla="*/ 0 h 21600"/>
              <a:gd name="T2" fmla="*/ 217488 w 21600"/>
              <a:gd name="T3" fmla="*/ 214312 h 21600"/>
              <a:gd name="T4" fmla="*/ 0 w 21600"/>
              <a:gd name="T5" fmla="*/ 21431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368" name="Line 220">
            <a:extLst>
              <a:ext uri="{FF2B5EF4-FFF2-40B4-BE49-F238E27FC236}">
                <a16:creationId xmlns:a16="http://schemas.microsoft.com/office/drawing/2014/main" id="{74B20620-FCA0-1887-BB9F-CEDFC89185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94056" y="5421213"/>
            <a:ext cx="938213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3369" name="Oval 221">
            <a:extLst>
              <a:ext uri="{FF2B5EF4-FFF2-40B4-BE49-F238E27FC236}">
                <a16:creationId xmlns:a16="http://schemas.microsoft.com/office/drawing/2014/main" id="{BF421164-74F3-62E6-2B8D-7AC18E88C2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78155" y="5230713"/>
            <a:ext cx="369888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3370" name="AutoShape 222">
            <a:extLst>
              <a:ext uri="{FF2B5EF4-FFF2-40B4-BE49-F238E27FC236}">
                <a16:creationId xmlns:a16="http://schemas.microsoft.com/office/drawing/2014/main" id="{BB5C4340-3F6C-D4D4-4869-C93D54122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44893" y="5262464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9" name="Rectangle 9">
            <a:extLst>
              <a:ext uri="{FF2B5EF4-FFF2-40B4-BE49-F238E27FC236}">
                <a16:creationId xmlns:a16="http://schemas.microsoft.com/office/drawing/2014/main" id="{284D703D-82D8-C8B8-D36F-04A77C9E5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9906000" cy="1143000"/>
          </a:xfrm>
        </p:spPr>
        <p:txBody>
          <a:bodyPr/>
          <a:lstStyle/>
          <a:p>
            <a:pPr eaLnBrk="1" hangingPunct="1"/>
            <a:r>
              <a:rPr lang="it-IT" altLang="it-IT"/>
              <a:t>assigning ip numbers to interfaces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8D93F3A-1881-A141-5A34-75264652FC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it-IT" altLang="it-IT"/>
              <a:t>last update: Oct 2023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B2EE762-DE35-6FDF-A623-7EFEC21755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/>
          <a:p>
            <a:r>
              <a:rPr lang="it-IT" altLang="it-IT"/>
              <a:t>kathara – [ lab: rip_frr ]</a:t>
            </a:r>
          </a:p>
        </p:txBody>
      </p:sp>
      <p:sp>
        <p:nvSpPr>
          <p:cNvPr id="14341" name="AutoShape 213">
            <a:extLst>
              <a:ext uri="{FF2B5EF4-FFF2-40B4-BE49-F238E27FC236}">
                <a16:creationId xmlns:a16="http://schemas.microsoft.com/office/drawing/2014/main" id="{3B3D7098-988F-8225-D337-A32BAB3A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552" y="4741341"/>
            <a:ext cx="2376487" cy="1295400"/>
          </a:xfrm>
          <a:prstGeom prst="plaque">
            <a:avLst>
              <a:gd name="adj" fmla="val 9611"/>
            </a:avLst>
          </a:prstGeom>
          <a:solidFill>
            <a:srgbClr val="FFF3C1"/>
          </a:solidFill>
          <a:ln w="38100" cmpd="dbl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it-IT" altLang="en-IT"/>
          </a:p>
        </p:txBody>
      </p:sp>
      <p:sp>
        <p:nvSpPr>
          <p:cNvPr id="14342" name="Line 2">
            <a:extLst>
              <a:ext uri="{FF2B5EF4-FFF2-40B4-BE49-F238E27FC236}">
                <a16:creationId xmlns:a16="http://schemas.microsoft.com/office/drawing/2014/main" id="{3F2CCF47-4D3A-B393-DA77-3D2781A1D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8213" y="4581525"/>
            <a:ext cx="1014412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3" name="Line 3">
            <a:extLst>
              <a:ext uri="{FF2B5EF4-FFF2-40B4-BE49-F238E27FC236}">
                <a16:creationId xmlns:a16="http://schemas.microsoft.com/office/drawing/2014/main" id="{46AD9C9D-5968-297F-72B3-ED5C6946C4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35413" y="4652964"/>
            <a:ext cx="0" cy="17287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4" name="Arc 4">
            <a:extLst>
              <a:ext uri="{FF2B5EF4-FFF2-40B4-BE49-F238E27FC236}">
                <a16:creationId xmlns:a16="http://schemas.microsoft.com/office/drawing/2014/main" id="{75B3553D-ED3A-BF05-56A1-66DB49C5A8F6}"/>
              </a:ext>
            </a:extLst>
          </p:cNvPr>
          <p:cNvSpPr>
            <a:spLocks/>
          </p:cNvSpPr>
          <p:nvPr/>
        </p:nvSpPr>
        <p:spPr bwMode="auto">
          <a:xfrm>
            <a:off x="7248525" y="3712647"/>
            <a:ext cx="1079500" cy="369332"/>
          </a:xfrm>
          <a:custGeom>
            <a:avLst/>
            <a:gdLst>
              <a:gd name="T0" fmla="*/ 0 w 21600"/>
              <a:gd name="T1" fmla="*/ 0 h 21600"/>
              <a:gd name="T2" fmla="*/ 1079500 w 21600"/>
              <a:gd name="T3" fmla="*/ 504825 h 21600"/>
              <a:gd name="T4" fmla="*/ 0 w 21600"/>
              <a:gd name="T5" fmla="*/ 50482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5" name="Line 5">
            <a:extLst>
              <a:ext uri="{FF2B5EF4-FFF2-40B4-BE49-F238E27FC236}">
                <a16:creationId xmlns:a16="http://schemas.microsoft.com/office/drawing/2014/main" id="{182CF0C1-13FD-A3A2-F815-3E21001A9C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40052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346" name="Arc 6">
            <a:extLst>
              <a:ext uri="{FF2B5EF4-FFF2-40B4-BE49-F238E27FC236}">
                <a16:creationId xmlns:a16="http://schemas.microsoft.com/office/drawing/2014/main" id="{4990148C-47BA-C2D2-4585-3E5E3139CF30}"/>
              </a:ext>
            </a:extLst>
          </p:cNvPr>
          <p:cNvSpPr>
            <a:spLocks/>
          </p:cNvSpPr>
          <p:nvPr/>
        </p:nvSpPr>
        <p:spPr bwMode="auto">
          <a:xfrm>
            <a:off x="5375276" y="5620028"/>
            <a:ext cx="1152525" cy="369332"/>
          </a:xfrm>
          <a:custGeom>
            <a:avLst/>
            <a:gdLst>
              <a:gd name="T0" fmla="*/ 0 w 21600"/>
              <a:gd name="T1" fmla="*/ 0 h 21600"/>
              <a:gd name="T2" fmla="*/ 1152525 w 21600"/>
              <a:gd name="T3" fmla="*/ 576262 h 21600"/>
              <a:gd name="T4" fmla="*/ 0 w 21600"/>
              <a:gd name="T5" fmla="*/ 5762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47" name="Line 7">
            <a:extLst>
              <a:ext uri="{FF2B5EF4-FFF2-40B4-BE49-F238E27FC236}">
                <a16:creationId xmlns:a16="http://schemas.microsoft.com/office/drawing/2014/main" id="{A2EF7925-0ADE-47A9-497C-D254308B8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005263"/>
            <a:ext cx="1728788" cy="14398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48" name="Line 8">
            <a:extLst>
              <a:ext uri="{FF2B5EF4-FFF2-40B4-BE49-F238E27FC236}">
                <a16:creationId xmlns:a16="http://schemas.microsoft.com/office/drawing/2014/main" id="{06398840-165F-3CB2-A613-C780C2960A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376" y="2133601"/>
            <a:ext cx="1679575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0" name="Line 10">
            <a:extLst>
              <a:ext uri="{FF2B5EF4-FFF2-40B4-BE49-F238E27FC236}">
                <a16:creationId xmlns:a16="http://schemas.microsoft.com/office/drawing/2014/main" id="{584C64B7-4379-9606-9E1D-32B5FB5B1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2138" y="2060575"/>
            <a:ext cx="2825750" cy="147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1" name="Line 11">
            <a:extLst>
              <a:ext uri="{FF2B5EF4-FFF2-40B4-BE49-F238E27FC236}">
                <a16:creationId xmlns:a16="http://schemas.microsoft.com/office/drawing/2014/main" id="{910B50C5-35F5-ECE0-F6A7-0A3E617FF7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8026" y="2827338"/>
            <a:ext cx="9366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52" name="Group 12">
            <a:extLst>
              <a:ext uri="{FF2B5EF4-FFF2-40B4-BE49-F238E27FC236}">
                <a16:creationId xmlns:a16="http://schemas.microsoft.com/office/drawing/2014/main" id="{6BFEE3DD-98B4-CBFD-BFFB-8779A21BDB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480550" y="1800226"/>
            <a:ext cx="736600" cy="404813"/>
            <a:chOff x="1680" y="912"/>
            <a:chExt cx="576" cy="317"/>
          </a:xfrm>
        </p:grpSpPr>
        <p:grpSp>
          <p:nvGrpSpPr>
            <p:cNvPr id="14535" name="Group 13">
              <a:extLst>
                <a:ext uri="{FF2B5EF4-FFF2-40B4-BE49-F238E27FC236}">
                  <a16:creationId xmlns:a16="http://schemas.microsoft.com/office/drawing/2014/main" id="{F4706AB5-02F5-F3CF-19B0-68E3AEEB55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80" y="912"/>
              <a:ext cx="576" cy="317"/>
              <a:chOff x="3312" y="2160"/>
              <a:chExt cx="960" cy="528"/>
            </a:xfrm>
          </p:grpSpPr>
          <p:sp>
            <p:nvSpPr>
              <p:cNvPr id="14537" name="AutoShape 14">
                <a:extLst>
                  <a:ext uri="{FF2B5EF4-FFF2-40B4-BE49-F238E27FC236}">
                    <a16:creationId xmlns:a16="http://schemas.microsoft.com/office/drawing/2014/main" id="{AF0964FF-FED9-0B94-C633-A88207FE96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312" y="2160"/>
                <a:ext cx="960" cy="528"/>
              </a:xfrm>
              <a:prstGeom prst="can">
                <a:avLst>
                  <a:gd name="adj" fmla="val 50000"/>
                </a:avLst>
              </a:prstGeom>
              <a:gradFill rotWithShape="0">
                <a:gsLst>
                  <a:gs pos="0">
                    <a:srgbClr val="002F5E"/>
                  </a:gs>
                  <a:gs pos="50000">
                    <a:srgbClr val="0066CC"/>
                  </a:gs>
                  <a:gs pos="100000">
                    <a:srgbClr val="002F5E"/>
                  </a:gs>
                </a:gsLst>
                <a:lin ang="0" scaled="1"/>
              </a:gradFill>
              <a:ln w="9525">
                <a:solidFill>
                  <a:srgbClr val="819F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73025" tIns="36512" rIns="73025" bIns="36512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it-IT" altLang="en-IT"/>
              </a:p>
            </p:txBody>
          </p:sp>
          <p:grpSp>
            <p:nvGrpSpPr>
              <p:cNvPr id="14538" name="Group 15">
                <a:extLst>
                  <a:ext uri="{FF2B5EF4-FFF2-40B4-BE49-F238E27FC236}">
                    <a16:creationId xmlns:a16="http://schemas.microsoft.com/office/drawing/2014/main" id="{ABD88FDD-4DCA-732F-5DE4-D707A1D5BFD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88" y="2193"/>
                <a:ext cx="599" cy="207"/>
                <a:chOff x="422" y="1632"/>
                <a:chExt cx="829" cy="298"/>
              </a:xfrm>
            </p:grpSpPr>
            <p:grpSp>
              <p:nvGrpSpPr>
                <p:cNvPr id="14539" name="Group 16">
                  <a:extLst>
                    <a:ext uri="{FF2B5EF4-FFF2-40B4-BE49-F238E27FC236}">
                      <a16:creationId xmlns:a16="http://schemas.microsoft.com/office/drawing/2014/main" id="{21085317-6B79-5042-CA9E-40F60BEF257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2" y="1632"/>
                  <a:ext cx="822" cy="291"/>
                  <a:chOff x="422" y="1632"/>
                  <a:chExt cx="822" cy="291"/>
                </a:xfrm>
              </p:grpSpPr>
              <p:sp>
                <p:nvSpPr>
                  <p:cNvPr id="14549" name="Freeform 17">
                    <a:extLst>
                      <a:ext uri="{FF2B5EF4-FFF2-40B4-BE49-F238E27FC236}">
                        <a16:creationId xmlns:a16="http://schemas.microsoft.com/office/drawing/2014/main" id="{C71947C2-3150-4F83-503E-247FB70A18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0" name="Freeform 18">
                    <a:extLst>
                      <a:ext uri="{FF2B5EF4-FFF2-40B4-BE49-F238E27FC236}">
                        <a16:creationId xmlns:a16="http://schemas.microsoft.com/office/drawing/2014/main" id="{D5EC6692-4081-5C7D-1AD9-76062A20D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4 w 393"/>
                      <a:gd name="T11" fmla="*/ 0 h 125"/>
                      <a:gd name="T12" fmla="*/ 196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4" y="0"/>
                        </a:lnTo>
                        <a:lnTo>
                          <a:pt x="196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1" name="Freeform 19">
                    <a:extLst>
                      <a:ext uri="{FF2B5EF4-FFF2-40B4-BE49-F238E27FC236}">
                        <a16:creationId xmlns:a16="http://schemas.microsoft.com/office/drawing/2014/main" id="{293D9E4A-320E-5C35-379D-43D3DD8F09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2" name="Freeform 20">
                    <a:extLst>
                      <a:ext uri="{FF2B5EF4-FFF2-40B4-BE49-F238E27FC236}">
                        <a16:creationId xmlns:a16="http://schemas.microsoft.com/office/drawing/2014/main" id="{9AF19A19-B6D5-1736-633B-A55A006E0D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2" y="1785"/>
                    <a:ext cx="393" cy="132"/>
                  </a:xfrm>
                  <a:custGeom>
                    <a:avLst/>
                    <a:gdLst>
                      <a:gd name="T0" fmla="*/ 393 w 393"/>
                      <a:gd name="T1" fmla="*/ 28 h 132"/>
                      <a:gd name="T2" fmla="*/ 305 w 393"/>
                      <a:gd name="T3" fmla="*/ 0 h 132"/>
                      <a:gd name="T4" fmla="*/ 102 w 393"/>
                      <a:gd name="T5" fmla="*/ 83 h 132"/>
                      <a:gd name="T6" fmla="*/ 0 w 393"/>
                      <a:gd name="T7" fmla="*/ 55 h 132"/>
                      <a:gd name="T8" fmla="*/ 51 w 393"/>
                      <a:gd name="T9" fmla="*/ 132 h 132"/>
                      <a:gd name="T10" fmla="*/ 305 w 393"/>
                      <a:gd name="T11" fmla="*/ 132 h 132"/>
                      <a:gd name="T12" fmla="*/ 196 w 393"/>
                      <a:gd name="T13" fmla="*/ 104 h 132"/>
                      <a:gd name="T14" fmla="*/ 393 w 393"/>
                      <a:gd name="T15" fmla="*/ 28 h 13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2">
                        <a:moveTo>
                          <a:pt x="393" y="28"/>
                        </a:moveTo>
                        <a:lnTo>
                          <a:pt x="305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2"/>
                        </a:lnTo>
                        <a:lnTo>
                          <a:pt x="305" y="132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3" name="Freeform 21">
                    <a:extLst>
                      <a:ext uri="{FF2B5EF4-FFF2-40B4-BE49-F238E27FC236}">
                        <a16:creationId xmlns:a16="http://schemas.microsoft.com/office/drawing/2014/main" id="{6ED569A3-C066-BE41-5872-3BA1F76A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4" name="Freeform 22">
                    <a:extLst>
                      <a:ext uri="{FF2B5EF4-FFF2-40B4-BE49-F238E27FC236}">
                        <a16:creationId xmlns:a16="http://schemas.microsoft.com/office/drawing/2014/main" id="{5DF4111D-5FE8-175E-6FF4-1E02EF80C3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44" y="1632"/>
                    <a:ext cx="392" cy="125"/>
                  </a:xfrm>
                  <a:custGeom>
                    <a:avLst/>
                    <a:gdLst>
                      <a:gd name="T0" fmla="*/ 0 w 392"/>
                      <a:gd name="T1" fmla="*/ 28 h 125"/>
                      <a:gd name="T2" fmla="*/ 87 w 392"/>
                      <a:gd name="T3" fmla="*/ 0 h 125"/>
                      <a:gd name="T4" fmla="*/ 298 w 392"/>
                      <a:gd name="T5" fmla="*/ 77 h 125"/>
                      <a:gd name="T6" fmla="*/ 392 w 392"/>
                      <a:gd name="T7" fmla="*/ 56 h 125"/>
                      <a:gd name="T8" fmla="*/ 341 w 392"/>
                      <a:gd name="T9" fmla="*/ 125 h 125"/>
                      <a:gd name="T10" fmla="*/ 94 w 392"/>
                      <a:gd name="T11" fmla="*/ 125 h 125"/>
                      <a:gd name="T12" fmla="*/ 196 w 392"/>
                      <a:gd name="T13" fmla="*/ 104 h 125"/>
                      <a:gd name="T14" fmla="*/ 0 w 392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2" y="56"/>
                        </a:lnTo>
                        <a:lnTo>
                          <a:pt x="341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5" name="Freeform 23">
                    <a:extLst>
                      <a:ext uri="{FF2B5EF4-FFF2-40B4-BE49-F238E27FC236}">
                        <a16:creationId xmlns:a16="http://schemas.microsoft.com/office/drawing/2014/main" id="{0FF8E235-0138-A541-810C-5E2C03948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56" name="Freeform 24">
                    <a:extLst>
                      <a:ext uri="{FF2B5EF4-FFF2-40B4-BE49-F238E27FC236}">
                        <a16:creationId xmlns:a16="http://schemas.microsoft.com/office/drawing/2014/main" id="{19F66FC1-852B-D417-2A7C-06BD1B678B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6" y="1799"/>
                    <a:ext cx="393" cy="124"/>
                  </a:xfrm>
                  <a:custGeom>
                    <a:avLst/>
                    <a:gdLst>
                      <a:gd name="T0" fmla="*/ 393 w 393"/>
                      <a:gd name="T1" fmla="*/ 97 h 124"/>
                      <a:gd name="T2" fmla="*/ 306 w 393"/>
                      <a:gd name="T3" fmla="*/ 124 h 124"/>
                      <a:gd name="T4" fmla="*/ 102 w 393"/>
                      <a:gd name="T5" fmla="*/ 41 h 124"/>
                      <a:gd name="T6" fmla="*/ 0 w 393"/>
                      <a:gd name="T7" fmla="*/ 69 h 124"/>
                      <a:gd name="T8" fmla="*/ 51 w 393"/>
                      <a:gd name="T9" fmla="*/ 0 h 124"/>
                      <a:gd name="T10" fmla="*/ 306 w 393"/>
                      <a:gd name="T11" fmla="*/ 0 h 124"/>
                      <a:gd name="T12" fmla="*/ 197 w 393"/>
                      <a:gd name="T13" fmla="*/ 21 h 124"/>
                      <a:gd name="T14" fmla="*/ 393 w 393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4">
                        <a:moveTo>
                          <a:pt x="393" y="97"/>
                        </a:moveTo>
                        <a:lnTo>
                          <a:pt x="306" y="124"/>
                        </a:lnTo>
                        <a:lnTo>
                          <a:pt x="102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6" y="0"/>
                        </a:lnTo>
                        <a:lnTo>
                          <a:pt x="197" y="21"/>
                        </a:lnTo>
                        <a:lnTo>
                          <a:pt x="393" y="9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40" name="Group 25">
                  <a:extLst>
                    <a:ext uri="{FF2B5EF4-FFF2-40B4-BE49-F238E27FC236}">
                      <a16:creationId xmlns:a16="http://schemas.microsoft.com/office/drawing/2014/main" id="{335D002C-D992-7478-E4F5-66878A7F574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29" y="1639"/>
                  <a:ext cx="822" cy="291"/>
                  <a:chOff x="429" y="1639"/>
                  <a:chExt cx="822" cy="291"/>
                </a:xfrm>
              </p:grpSpPr>
              <p:sp>
                <p:nvSpPr>
                  <p:cNvPr id="14541" name="Freeform 26">
                    <a:extLst>
                      <a:ext uri="{FF2B5EF4-FFF2-40B4-BE49-F238E27FC236}">
                        <a16:creationId xmlns:a16="http://schemas.microsoft.com/office/drawing/2014/main" id="{FC3E3A1E-40EA-79E3-17ED-951DC47F42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2" name="Freeform 27">
                    <a:extLst>
                      <a:ext uri="{FF2B5EF4-FFF2-40B4-BE49-F238E27FC236}">
                        <a16:creationId xmlns:a16="http://schemas.microsoft.com/office/drawing/2014/main" id="{0BF4A82E-5524-14BD-18D8-1B65AEC900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8" y="1646"/>
                    <a:ext cx="393" cy="125"/>
                  </a:xfrm>
                  <a:custGeom>
                    <a:avLst/>
                    <a:gdLst>
                      <a:gd name="T0" fmla="*/ 0 w 393"/>
                      <a:gd name="T1" fmla="*/ 97 h 125"/>
                      <a:gd name="T2" fmla="*/ 87 w 393"/>
                      <a:gd name="T3" fmla="*/ 125 h 125"/>
                      <a:gd name="T4" fmla="*/ 298 w 393"/>
                      <a:gd name="T5" fmla="*/ 42 h 125"/>
                      <a:gd name="T6" fmla="*/ 393 w 393"/>
                      <a:gd name="T7" fmla="*/ 70 h 125"/>
                      <a:gd name="T8" fmla="*/ 342 w 393"/>
                      <a:gd name="T9" fmla="*/ 0 h 125"/>
                      <a:gd name="T10" fmla="*/ 95 w 393"/>
                      <a:gd name="T11" fmla="*/ 0 h 125"/>
                      <a:gd name="T12" fmla="*/ 197 w 393"/>
                      <a:gd name="T13" fmla="*/ 21 h 125"/>
                      <a:gd name="T14" fmla="*/ 0 w 393"/>
                      <a:gd name="T15" fmla="*/ 97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97"/>
                        </a:moveTo>
                        <a:lnTo>
                          <a:pt x="87" y="125"/>
                        </a:lnTo>
                        <a:lnTo>
                          <a:pt x="298" y="42"/>
                        </a:lnTo>
                        <a:lnTo>
                          <a:pt x="393" y="70"/>
                        </a:lnTo>
                        <a:lnTo>
                          <a:pt x="342" y="0"/>
                        </a:lnTo>
                        <a:lnTo>
                          <a:pt x="95" y="0"/>
                        </a:lnTo>
                        <a:lnTo>
                          <a:pt x="197" y="21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3" name="Freeform 28">
                    <a:extLst>
                      <a:ext uri="{FF2B5EF4-FFF2-40B4-BE49-F238E27FC236}">
                        <a16:creationId xmlns:a16="http://schemas.microsoft.com/office/drawing/2014/main" id="{A34D12DA-0EF3-B86F-4FAD-B36B661513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4" name="Freeform 29">
                    <a:extLst>
                      <a:ext uri="{FF2B5EF4-FFF2-40B4-BE49-F238E27FC236}">
                        <a16:creationId xmlns:a16="http://schemas.microsoft.com/office/drawing/2014/main" id="{0EB529AF-7EBE-53B4-600C-0BC758C8F8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29" y="1792"/>
                    <a:ext cx="393" cy="131"/>
                  </a:xfrm>
                  <a:custGeom>
                    <a:avLst/>
                    <a:gdLst>
                      <a:gd name="T0" fmla="*/ 393 w 393"/>
                      <a:gd name="T1" fmla="*/ 28 h 131"/>
                      <a:gd name="T2" fmla="*/ 306 w 393"/>
                      <a:gd name="T3" fmla="*/ 0 h 131"/>
                      <a:gd name="T4" fmla="*/ 102 w 393"/>
                      <a:gd name="T5" fmla="*/ 83 h 131"/>
                      <a:gd name="T6" fmla="*/ 0 w 393"/>
                      <a:gd name="T7" fmla="*/ 55 h 131"/>
                      <a:gd name="T8" fmla="*/ 51 w 393"/>
                      <a:gd name="T9" fmla="*/ 131 h 131"/>
                      <a:gd name="T10" fmla="*/ 306 w 393"/>
                      <a:gd name="T11" fmla="*/ 131 h 131"/>
                      <a:gd name="T12" fmla="*/ 196 w 393"/>
                      <a:gd name="T13" fmla="*/ 104 h 131"/>
                      <a:gd name="T14" fmla="*/ 393 w 393"/>
                      <a:gd name="T15" fmla="*/ 28 h 13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31">
                        <a:moveTo>
                          <a:pt x="393" y="28"/>
                        </a:moveTo>
                        <a:lnTo>
                          <a:pt x="306" y="0"/>
                        </a:lnTo>
                        <a:lnTo>
                          <a:pt x="102" y="83"/>
                        </a:lnTo>
                        <a:lnTo>
                          <a:pt x="0" y="55"/>
                        </a:lnTo>
                        <a:lnTo>
                          <a:pt x="51" y="131"/>
                        </a:lnTo>
                        <a:lnTo>
                          <a:pt x="306" y="131"/>
                        </a:lnTo>
                        <a:lnTo>
                          <a:pt x="196" y="104"/>
                        </a:lnTo>
                        <a:lnTo>
                          <a:pt x="393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5" name="Freeform 30">
                    <a:extLst>
                      <a:ext uri="{FF2B5EF4-FFF2-40B4-BE49-F238E27FC236}">
                        <a16:creationId xmlns:a16="http://schemas.microsoft.com/office/drawing/2014/main" id="{B5596F9F-0B33-A225-99AD-E5DB2C7423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6" name="Freeform 31">
                    <a:extLst>
                      <a:ext uri="{FF2B5EF4-FFF2-40B4-BE49-F238E27FC236}">
                        <a16:creationId xmlns:a16="http://schemas.microsoft.com/office/drawing/2014/main" id="{A26699E5-CD20-97C6-E481-0635030960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1" y="1639"/>
                    <a:ext cx="393" cy="125"/>
                  </a:xfrm>
                  <a:custGeom>
                    <a:avLst/>
                    <a:gdLst>
                      <a:gd name="T0" fmla="*/ 0 w 393"/>
                      <a:gd name="T1" fmla="*/ 28 h 125"/>
                      <a:gd name="T2" fmla="*/ 87 w 393"/>
                      <a:gd name="T3" fmla="*/ 0 h 125"/>
                      <a:gd name="T4" fmla="*/ 298 w 393"/>
                      <a:gd name="T5" fmla="*/ 77 h 125"/>
                      <a:gd name="T6" fmla="*/ 393 w 393"/>
                      <a:gd name="T7" fmla="*/ 56 h 125"/>
                      <a:gd name="T8" fmla="*/ 342 w 393"/>
                      <a:gd name="T9" fmla="*/ 125 h 125"/>
                      <a:gd name="T10" fmla="*/ 94 w 393"/>
                      <a:gd name="T11" fmla="*/ 125 h 125"/>
                      <a:gd name="T12" fmla="*/ 196 w 393"/>
                      <a:gd name="T13" fmla="*/ 104 h 125"/>
                      <a:gd name="T14" fmla="*/ 0 w 393"/>
                      <a:gd name="T15" fmla="*/ 28 h 12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3" h="125">
                        <a:moveTo>
                          <a:pt x="0" y="28"/>
                        </a:moveTo>
                        <a:lnTo>
                          <a:pt x="87" y="0"/>
                        </a:lnTo>
                        <a:lnTo>
                          <a:pt x="298" y="77"/>
                        </a:lnTo>
                        <a:lnTo>
                          <a:pt x="393" y="56"/>
                        </a:lnTo>
                        <a:lnTo>
                          <a:pt x="342" y="125"/>
                        </a:lnTo>
                        <a:lnTo>
                          <a:pt x="94" y="125"/>
                        </a:lnTo>
                        <a:lnTo>
                          <a:pt x="196" y="104"/>
                        </a:lnTo>
                        <a:lnTo>
                          <a:pt x="0" y="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7" name="Freeform 32">
                    <a:extLst>
                      <a:ext uri="{FF2B5EF4-FFF2-40B4-BE49-F238E27FC236}">
                        <a16:creationId xmlns:a16="http://schemas.microsoft.com/office/drawing/2014/main" id="{4EA53AAC-5864-1268-FBB3-5BBAB2790A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  <p:sp>
                <p:nvSpPr>
                  <p:cNvPr id="14548" name="Freeform 33">
                    <a:extLst>
                      <a:ext uri="{FF2B5EF4-FFF2-40B4-BE49-F238E27FC236}">
                        <a16:creationId xmlns:a16="http://schemas.microsoft.com/office/drawing/2014/main" id="{B88C8B42-43ED-C8E2-1638-C0CB19F380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44" y="1806"/>
                    <a:ext cx="392" cy="124"/>
                  </a:xfrm>
                  <a:custGeom>
                    <a:avLst/>
                    <a:gdLst>
                      <a:gd name="T0" fmla="*/ 392 w 392"/>
                      <a:gd name="T1" fmla="*/ 97 h 124"/>
                      <a:gd name="T2" fmla="*/ 305 w 392"/>
                      <a:gd name="T3" fmla="*/ 124 h 124"/>
                      <a:gd name="T4" fmla="*/ 101 w 392"/>
                      <a:gd name="T5" fmla="*/ 41 h 124"/>
                      <a:gd name="T6" fmla="*/ 0 w 392"/>
                      <a:gd name="T7" fmla="*/ 69 h 124"/>
                      <a:gd name="T8" fmla="*/ 51 w 392"/>
                      <a:gd name="T9" fmla="*/ 0 h 124"/>
                      <a:gd name="T10" fmla="*/ 305 w 392"/>
                      <a:gd name="T11" fmla="*/ 0 h 124"/>
                      <a:gd name="T12" fmla="*/ 196 w 392"/>
                      <a:gd name="T13" fmla="*/ 20 h 124"/>
                      <a:gd name="T14" fmla="*/ 392 w 392"/>
                      <a:gd name="T15" fmla="*/ 97 h 1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92" h="124">
                        <a:moveTo>
                          <a:pt x="392" y="97"/>
                        </a:moveTo>
                        <a:lnTo>
                          <a:pt x="305" y="124"/>
                        </a:lnTo>
                        <a:lnTo>
                          <a:pt x="101" y="41"/>
                        </a:lnTo>
                        <a:lnTo>
                          <a:pt x="0" y="69"/>
                        </a:lnTo>
                        <a:lnTo>
                          <a:pt x="51" y="0"/>
                        </a:lnTo>
                        <a:lnTo>
                          <a:pt x="305" y="0"/>
                        </a:lnTo>
                        <a:lnTo>
                          <a:pt x="196" y="20"/>
                        </a:lnTo>
                        <a:lnTo>
                          <a:pt x="392" y="9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GB"/>
                  </a:p>
                </p:txBody>
              </p:sp>
            </p:grpSp>
          </p:grpSp>
        </p:grpSp>
        <p:sp>
          <p:nvSpPr>
            <p:cNvPr id="14536" name="WordArt 34">
              <a:extLst>
                <a:ext uri="{FF2B5EF4-FFF2-40B4-BE49-F238E27FC236}">
                  <a16:creationId xmlns:a16="http://schemas.microsoft.com/office/drawing/2014/main" id="{16AED304-C1DE-7109-E4A8-5D59C3AADFF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709" y="1042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r5  </a:t>
              </a:r>
            </a:p>
          </p:txBody>
        </p:sp>
      </p:grpSp>
      <p:grpSp>
        <p:nvGrpSpPr>
          <p:cNvPr id="14353" name="Group 35">
            <a:extLst>
              <a:ext uri="{FF2B5EF4-FFF2-40B4-BE49-F238E27FC236}">
                <a16:creationId xmlns:a16="http://schemas.microsoft.com/office/drawing/2014/main" id="{86F65C2E-5010-0159-A58E-96D312DD67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391400" y="2924176"/>
            <a:ext cx="552450" cy="460375"/>
            <a:chOff x="144" y="3264"/>
            <a:chExt cx="288" cy="240"/>
          </a:xfrm>
        </p:grpSpPr>
        <p:sp>
          <p:nvSpPr>
            <p:cNvPr id="14533" name="Rectangle 36">
              <a:extLst>
                <a:ext uri="{FF2B5EF4-FFF2-40B4-BE49-F238E27FC236}">
                  <a16:creationId xmlns:a16="http://schemas.microsoft.com/office/drawing/2014/main" id="{D81C78AA-3330-AB2B-E8E0-70162A084B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4" name="Rectangle 37">
              <a:extLst>
                <a:ext uri="{FF2B5EF4-FFF2-40B4-BE49-F238E27FC236}">
                  <a16:creationId xmlns:a16="http://schemas.microsoft.com/office/drawing/2014/main" id="{4C8F8CA8-3609-CF2C-FDFD-D49FE930C7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54" name="Group 38">
            <a:extLst>
              <a:ext uri="{FF2B5EF4-FFF2-40B4-BE49-F238E27FC236}">
                <a16:creationId xmlns:a16="http://schemas.microsoft.com/office/drawing/2014/main" id="{C3D49993-9F6E-B9D2-A75B-C0581AF8C0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32850" y="1989139"/>
            <a:ext cx="552450" cy="460375"/>
            <a:chOff x="144" y="3264"/>
            <a:chExt cx="288" cy="240"/>
          </a:xfrm>
        </p:grpSpPr>
        <p:sp>
          <p:nvSpPr>
            <p:cNvPr id="14531" name="Rectangle 39">
              <a:extLst>
                <a:ext uri="{FF2B5EF4-FFF2-40B4-BE49-F238E27FC236}">
                  <a16:creationId xmlns:a16="http://schemas.microsoft.com/office/drawing/2014/main" id="{7D5FE156-7C6C-AE84-8B58-79019232DC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32" name="Rectangle 40">
              <a:extLst>
                <a:ext uri="{FF2B5EF4-FFF2-40B4-BE49-F238E27FC236}">
                  <a16:creationId xmlns:a16="http://schemas.microsoft.com/office/drawing/2014/main" id="{6F3F62EB-F84C-FD84-146A-26B12EAAF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sp>
        <p:nvSpPr>
          <p:cNvPr id="14355" name="Oval 41">
            <a:extLst>
              <a:ext uri="{FF2B5EF4-FFF2-40B4-BE49-F238E27FC236}">
                <a16:creationId xmlns:a16="http://schemas.microsoft.com/office/drawing/2014/main" id="{9A1828AB-8226-3BD7-477F-7DC34BF763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2125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14356" name="Line 42">
            <a:extLst>
              <a:ext uri="{FF2B5EF4-FFF2-40B4-BE49-F238E27FC236}">
                <a16:creationId xmlns:a16="http://schemas.microsoft.com/office/drawing/2014/main" id="{2CBA0803-E50A-F98D-3E7A-0E15D39B1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9376" y="3625851"/>
            <a:ext cx="1679575" cy="1890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7" name="Line 43">
            <a:extLst>
              <a:ext uri="{FF2B5EF4-FFF2-40B4-BE49-F238E27FC236}">
                <a16:creationId xmlns:a16="http://schemas.microsoft.com/office/drawing/2014/main" id="{3E4978BC-26DF-A934-1719-980BAB18E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6" y="2205039"/>
            <a:ext cx="144463" cy="3240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358" name="Line 44">
            <a:extLst>
              <a:ext uri="{FF2B5EF4-FFF2-40B4-BE49-F238E27FC236}">
                <a16:creationId xmlns:a16="http://schemas.microsoft.com/office/drawing/2014/main" id="{5EE99F63-C9C9-A8D4-9387-F48FA5312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2060576"/>
            <a:ext cx="1989138" cy="1444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359" name="Group 45">
            <a:extLst>
              <a:ext uri="{FF2B5EF4-FFF2-40B4-BE49-F238E27FC236}">
                <a16:creationId xmlns:a16="http://schemas.microsoft.com/office/drawing/2014/main" id="{45535EE9-CED1-F039-0288-749BDFC2F2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91250" y="3860801"/>
            <a:ext cx="552450" cy="460375"/>
            <a:chOff x="144" y="3264"/>
            <a:chExt cx="288" cy="240"/>
          </a:xfrm>
        </p:grpSpPr>
        <p:sp>
          <p:nvSpPr>
            <p:cNvPr id="14529" name="Rectangle 46">
              <a:extLst>
                <a:ext uri="{FF2B5EF4-FFF2-40B4-BE49-F238E27FC236}">
                  <a16:creationId xmlns:a16="http://schemas.microsoft.com/office/drawing/2014/main" id="{1CF073D7-9E72-B8A2-982A-1C3C7A675A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30" name="Rectangle 47">
              <a:extLst>
                <a:ext uri="{FF2B5EF4-FFF2-40B4-BE49-F238E27FC236}">
                  <a16:creationId xmlns:a16="http://schemas.microsoft.com/office/drawing/2014/main" id="{67D753C6-C2E3-FEA1-79A2-CFC7D7F568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18</a:t>
              </a:r>
            </a:p>
          </p:txBody>
        </p:sp>
      </p:grpSp>
      <p:grpSp>
        <p:nvGrpSpPr>
          <p:cNvPr id="14360" name="Group 48">
            <a:extLst>
              <a:ext uri="{FF2B5EF4-FFF2-40B4-BE49-F238E27FC236}">
                <a16:creationId xmlns:a16="http://schemas.microsoft.com/office/drawing/2014/main" id="{8D01C5B6-8776-59DF-7E6B-DAA30A0E33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62725" y="3387726"/>
            <a:ext cx="736600" cy="404813"/>
            <a:chOff x="3264" y="912"/>
            <a:chExt cx="576" cy="316"/>
          </a:xfrm>
        </p:grpSpPr>
        <p:sp>
          <p:nvSpPr>
            <p:cNvPr id="14508" name="AutoShape 49">
              <a:extLst>
                <a:ext uri="{FF2B5EF4-FFF2-40B4-BE49-F238E27FC236}">
                  <a16:creationId xmlns:a16="http://schemas.microsoft.com/office/drawing/2014/main" id="{2F8FEB1B-A4EF-72BD-F5E6-5C9960AE51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4" y="912"/>
              <a:ext cx="576" cy="316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509" name="Group 50">
              <a:extLst>
                <a:ext uri="{FF2B5EF4-FFF2-40B4-BE49-F238E27FC236}">
                  <a16:creationId xmlns:a16="http://schemas.microsoft.com/office/drawing/2014/main" id="{915D773F-BCEC-CB46-C2B2-57A03EE1B1D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70" y="932"/>
              <a:ext cx="359" cy="124"/>
              <a:chOff x="422" y="1632"/>
              <a:chExt cx="829" cy="298"/>
            </a:xfrm>
          </p:grpSpPr>
          <p:grpSp>
            <p:nvGrpSpPr>
              <p:cNvPr id="14511" name="Group 51">
                <a:extLst>
                  <a:ext uri="{FF2B5EF4-FFF2-40B4-BE49-F238E27FC236}">
                    <a16:creationId xmlns:a16="http://schemas.microsoft.com/office/drawing/2014/main" id="{D8F115F1-7CD3-1A40-BDD3-8A7C69259D3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521" name="Freeform 52">
                  <a:extLst>
                    <a:ext uri="{FF2B5EF4-FFF2-40B4-BE49-F238E27FC236}">
                      <a16:creationId xmlns:a16="http://schemas.microsoft.com/office/drawing/2014/main" id="{69942103-AFF3-B5C4-5273-0B926A2D332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2" name="Freeform 53">
                  <a:extLst>
                    <a:ext uri="{FF2B5EF4-FFF2-40B4-BE49-F238E27FC236}">
                      <a16:creationId xmlns:a16="http://schemas.microsoft.com/office/drawing/2014/main" id="{F3DC6B1B-1049-DB80-9E0A-493C793B1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3" name="Freeform 54">
                  <a:extLst>
                    <a:ext uri="{FF2B5EF4-FFF2-40B4-BE49-F238E27FC236}">
                      <a16:creationId xmlns:a16="http://schemas.microsoft.com/office/drawing/2014/main" id="{400CCD1A-6D3D-BFB0-F7C5-1DE6D90BE1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4" name="Freeform 55">
                  <a:extLst>
                    <a:ext uri="{FF2B5EF4-FFF2-40B4-BE49-F238E27FC236}">
                      <a16:creationId xmlns:a16="http://schemas.microsoft.com/office/drawing/2014/main" id="{B853DE82-E0A2-8403-4E87-02235696CE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5" name="Freeform 56">
                  <a:extLst>
                    <a:ext uri="{FF2B5EF4-FFF2-40B4-BE49-F238E27FC236}">
                      <a16:creationId xmlns:a16="http://schemas.microsoft.com/office/drawing/2014/main" id="{FE63F403-3FF2-D540-2958-07D5EBFFDE3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6" name="Freeform 57">
                  <a:extLst>
                    <a:ext uri="{FF2B5EF4-FFF2-40B4-BE49-F238E27FC236}">
                      <a16:creationId xmlns:a16="http://schemas.microsoft.com/office/drawing/2014/main" id="{C7A9B131-E38E-3A8F-3C0B-6035670AB55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7" name="Freeform 58">
                  <a:extLst>
                    <a:ext uri="{FF2B5EF4-FFF2-40B4-BE49-F238E27FC236}">
                      <a16:creationId xmlns:a16="http://schemas.microsoft.com/office/drawing/2014/main" id="{48EE464D-E166-F214-4842-58861C6D41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8" name="Freeform 59">
                  <a:extLst>
                    <a:ext uri="{FF2B5EF4-FFF2-40B4-BE49-F238E27FC236}">
                      <a16:creationId xmlns:a16="http://schemas.microsoft.com/office/drawing/2014/main" id="{AEA23B52-02CB-5709-EE1D-A44FDC2906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512" name="Group 60">
                <a:extLst>
                  <a:ext uri="{FF2B5EF4-FFF2-40B4-BE49-F238E27FC236}">
                    <a16:creationId xmlns:a16="http://schemas.microsoft.com/office/drawing/2014/main" id="{576B20A0-4BCB-56D9-4BEE-2ABA9D8F9C1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513" name="Freeform 61">
                  <a:extLst>
                    <a:ext uri="{FF2B5EF4-FFF2-40B4-BE49-F238E27FC236}">
                      <a16:creationId xmlns:a16="http://schemas.microsoft.com/office/drawing/2014/main" id="{486977BB-FA75-A2D1-5802-F35B822CE6E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4" name="Freeform 62">
                  <a:extLst>
                    <a:ext uri="{FF2B5EF4-FFF2-40B4-BE49-F238E27FC236}">
                      <a16:creationId xmlns:a16="http://schemas.microsoft.com/office/drawing/2014/main" id="{3E05F278-4424-BC0F-F9F1-E43478C5F2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5" name="Freeform 63">
                  <a:extLst>
                    <a:ext uri="{FF2B5EF4-FFF2-40B4-BE49-F238E27FC236}">
                      <a16:creationId xmlns:a16="http://schemas.microsoft.com/office/drawing/2014/main" id="{7F40C09B-BE9F-3CF6-21AC-ADF9686334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6" name="Freeform 64">
                  <a:extLst>
                    <a:ext uri="{FF2B5EF4-FFF2-40B4-BE49-F238E27FC236}">
                      <a16:creationId xmlns:a16="http://schemas.microsoft.com/office/drawing/2014/main" id="{E71FFB46-C20C-E680-D8FD-AE86D45B97A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7" name="Freeform 65">
                  <a:extLst>
                    <a:ext uri="{FF2B5EF4-FFF2-40B4-BE49-F238E27FC236}">
                      <a16:creationId xmlns:a16="http://schemas.microsoft.com/office/drawing/2014/main" id="{23F2E4B6-1A78-EC1C-EABC-36790CB28C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8" name="Freeform 66">
                  <a:extLst>
                    <a:ext uri="{FF2B5EF4-FFF2-40B4-BE49-F238E27FC236}">
                      <a16:creationId xmlns:a16="http://schemas.microsoft.com/office/drawing/2014/main" id="{1CC4A37A-8DA6-808B-C3A8-FDF0A516DF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19" name="Freeform 67">
                  <a:extLst>
                    <a:ext uri="{FF2B5EF4-FFF2-40B4-BE49-F238E27FC236}">
                      <a16:creationId xmlns:a16="http://schemas.microsoft.com/office/drawing/2014/main" id="{A6499530-FB19-7D44-CE7D-40D258EF98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520" name="Freeform 68">
                  <a:extLst>
                    <a:ext uri="{FF2B5EF4-FFF2-40B4-BE49-F238E27FC236}">
                      <a16:creationId xmlns:a16="http://schemas.microsoft.com/office/drawing/2014/main" id="{763A5641-ED99-DFE4-39C1-A0BD98D351E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510" name="WordArt 69">
              <a:extLst>
                <a:ext uri="{FF2B5EF4-FFF2-40B4-BE49-F238E27FC236}">
                  <a16:creationId xmlns:a16="http://schemas.microsoft.com/office/drawing/2014/main" id="{B04FF15D-0FFC-AC5F-78B2-D4F2C6C639B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3293" y="1041"/>
              <a:ext cx="518" cy="15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r4  </a:t>
              </a:r>
            </a:p>
          </p:txBody>
        </p:sp>
      </p:grpSp>
      <p:grpSp>
        <p:nvGrpSpPr>
          <p:cNvPr id="14361" name="Group 70">
            <a:extLst>
              <a:ext uri="{FF2B5EF4-FFF2-40B4-BE49-F238E27FC236}">
                <a16:creationId xmlns:a16="http://schemas.microsoft.com/office/drawing/2014/main" id="{BF4AAAEE-5F5C-06E5-FCC2-D6E75A4519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35713" y="2852739"/>
            <a:ext cx="552450" cy="460375"/>
            <a:chOff x="144" y="3264"/>
            <a:chExt cx="288" cy="240"/>
          </a:xfrm>
        </p:grpSpPr>
        <p:sp>
          <p:nvSpPr>
            <p:cNvPr id="14506" name="Rectangle 71">
              <a:extLst>
                <a:ext uri="{FF2B5EF4-FFF2-40B4-BE49-F238E27FC236}">
                  <a16:creationId xmlns:a16="http://schemas.microsoft.com/office/drawing/2014/main" id="{84D459F3-CC32-25FF-D7B2-146C5A275C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507" name="Rectangle 72">
              <a:extLst>
                <a:ext uri="{FF2B5EF4-FFF2-40B4-BE49-F238E27FC236}">
                  <a16:creationId xmlns:a16="http://schemas.microsoft.com/office/drawing/2014/main" id="{3EEB4EFA-C349-BA1E-0F66-4669086050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14</a:t>
              </a:r>
            </a:p>
          </p:txBody>
        </p:sp>
      </p:grpSp>
      <p:grpSp>
        <p:nvGrpSpPr>
          <p:cNvPr id="14362" name="Group 73">
            <a:extLst>
              <a:ext uri="{FF2B5EF4-FFF2-40B4-BE49-F238E27FC236}">
                <a16:creationId xmlns:a16="http://schemas.microsoft.com/office/drawing/2014/main" id="{AE6F0CE2-104B-A59F-6306-8C06017B3D0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83114" y="2392364"/>
            <a:ext cx="554037" cy="460375"/>
            <a:chOff x="144" y="3264"/>
            <a:chExt cx="288" cy="240"/>
          </a:xfrm>
        </p:grpSpPr>
        <p:sp>
          <p:nvSpPr>
            <p:cNvPr id="14504" name="Rectangle 74">
              <a:extLst>
                <a:ext uri="{FF2B5EF4-FFF2-40B4-BE49-F238E27FC236}">
                  <a16:creationId xmlns:a16="http://schemas.microsoft.com/office/drawing/2014/main" id="{961E1FC5-6A1C-7492-A888-052562E602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505" name="Rectangle 75">
              <a:extLst>
                <a:ext uri="{FF2B5EF4-FFF2-40B4-BE49-F238E27FC236}">
                  <a16:creationId xmlns:a16="http://schemas.microsoft.com/office/drawing/2014/main" id="{05CA3FDF-100E-C2F1-BD90-62874BB1F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9</a:t>
              </a:r>
            </a:p>
          </p:txBody>
        </p:sp>
      </p:grpSp>
      <p:grpSp>
        <p:nvGrpSpPr>
          <p:cNvPr id="14363" name="Group 76">
            <a:extLst>
              <a:ext uri="{FF2B5EF4-FFF2-40B4-BE49-F238E27FC236}">
                <a16:creationId xmlns:a16="http://schemas.microsoft.com/office/drawing/2014/main" id="{F48DCFE6-02D1-23BB-8344-4B523BA02C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35414" y="2392364"/>
            <a:ext cx="554037" cy="460375"/>
            <a:chOff x="144" y="3264"/>
            <a:chExt cx="288" cy="240"/>
          </a:xfrm>
        </p:grpSpPr>
        <p:sp>
          <p:nvSpPr>
            <p:cNvPr id="14502" name="Rectangle 77">
              <a:extLst>
                <a:ext uri="{FF2B5EF4-FFF2-40B4-BE49-F238E27FC236}">
                  <a16:creationId xmlns:a16="http://schemas.microsoft.com/office/drawing/2014/main" id="{10226BF5-3D95-C4BB-9966-D1555F7824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503" name="Rectangle 78">
              <a:extLst>
                <a:ext uri="{FF2B5EF4-FFF2-40B4-BE49-F238E27FC236}">
                  <a16:creationId xmlns:a16="http://schemas.microsoft.com/office/drawing/2014/main" id="{985887A3-5149-E78E-D943-9BB925B679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64" name="Group 79">
            <a:extLst>
              <a:ext uri="{FF2B5EF4-FFF2-40B4-BE49-F238E27FC236}">
                <a16:creationId xmlns:a16="http://schemas.microsoft.com/office/drawing/2014/main" id="{63A2BEBC-11AA-523E-523B-228058F185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9875" y="4913314"/>
            <a:ext cx="552450" cy="460375"/>
            <a:chOff x="144" y="3264"/>
            <a:chExt cx="288" cy="240"/>
          </a:xfrm>
        </p:grpSpPr>
        <p:sp>
          <p:nvSpPr>
            <p:cNvPr id="14500" name="Rectangle 80">
              <a:extLst>
                <a:ext uri="{FF2B5EF4-FFF2-40B4-BE49-F238E27FC236}">
                  <a16:creationId xmlns:a16="http://schemas.microsoft.com/office/drawing/2014/main" id="{48205EFF-B9BF-4CAE-6B36-E17326481F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501" name="Rectangle 81">
              <a:extLst>
                <a:ext uri="{FF2B5EF4-FFF2-40B4-BE49-F238E27FC236}">
                  <a16:creationId xmlns:a16="http://schemas.microsoft.com/office/drawing/2014/main" id="{396BF363-FDE9-C18D-9E4B-01CBB7A1F9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grpSp>
        <p:nvGrpSpPr>
          <p:cNvPr id="14365" name="Group 82">
            <a:extLst>
              <a:ext uri="{FF2B5EF4-FFF2-40B4-BE49-F238E27FC236}">
                <a16:creationId xmlns:a16="http://schemas.microsoft.com/office/drawing/2014/main" id="{37481EB5-D84E-D128-9EB6-87E1D136CD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7575" y="4697414"/>
            <a:ext cx="554038" cy="460375"/>
            <a:chOff x="144" y="3264"/>
            <a:chExt cx="288" cy="240"/>
          </a:xfrm>
        </p:grpSpPr>
        <p:sp>
          <p:nvSpPr>
            <p:cNvPr id="14498" name="Rectangle 83">
              <a:extLst>
                <a:ext uri="{FF2B5EF4-FFF2-40B4-BE49-F238E27FC236}">
                  <a16:creationId xmlns:a16="http://schemas.microsoft.com/office/drawing/2014/main" id="{0E75C73D-0E40-64F7-5979-D670F48DA4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99" name="Rectangle 84">
              <a:extLst>
                <a:ext uri="{FF2B5EF4-FFF2-40B4-BE49-F238E27FC236}">
                  <a16:creationId xmlns:a16="http://schemas.microsoft.com/office/drawing/2014/main" id="{87CA43C1-6B65-EF8C-1FCA-8B6AE1A3EE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10</a:t>
              </a:r>
            </a:p>
          </p:txBody>
        </p:sp>
      </p:grpSp>
      <p:sp>
        <p:nvSpPr>
          <p:cNvPr id="14366" name="Arc 85">
            <a:extLst>
              <a:ext uri="{FF2B5EF4-FFF2-40B4-BE49-F238E27FC236}">
                <a16:creationId xmlns:a16="http://schemas.microsoft.com/office/drawing/2014/main" id="{EC323023-6402-4D43-8368-29BC6C1FCEFC}"/>
              </a:ext>
            </a:extLst>
          </p:cNvPr>
          <p:cNvSpPr>
            <a:spLocks/>
          </p:cNvSpPr>
          <p:nvPr/>
        </p:nvSpPr>
        <p:spPr bwMode="auto">
          <a:xfrm flipH="1">
            <a:off x="3143251" y="2091809"/>
            <a:ext cx="1368425" cy="369332"/>
          </a:xfrm>
          <a:custGeom>
            <a:avLst/>
            <a:gdLst>
              <a:gd name="T0" fmla="*/ 0 w 21600"/>
              <a:gd name="T1" fmla="*/ 0 h 21600"/>
              <a:gd name="T2" fmla="*/ 1368425 w 21600"/>
              <a:gd name="T3" fmla="*/ 431800 h 21600"/>
              <a:gd name="T4" fmla="*/ 0 w 21600"/>
              <a:gd name="T5" fmla="*/ 4318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67" name="Group 86">
            <a:extLst>
              <a:ext uri="{FF2B5EF4-FFF2-40B4-BE49-F238E27FC236}">
                <a16:creationId xmlns:a16="http://schemas.microsoft.com/office/drawing/2014/main" id="{34B50BF2-5EE9-A707-5684-19AB76522F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11675" y="1844676"/>
            <a:ext cx="738188" cy="404813"/>
            <a:chOff x="816" y="2496"/>
            <a:chExt cx="384" cy="211"/>
          </a:xfrm>
        </p:grpSpPr>
        <p:sp>
          <p:nvSpPr>
            <p:cNvPr id="14477" name="AutoShape 87">
              <a:extLst>
                <a:ext uri="{FF2B5EF4-FFF2-40B4-BE49-F238E27FC236}">
                  <a16:creationId xmlns:a16="http://schemas.microsoft.com/office/drawing/2014/main" id="{9E09A6F8-AED3-03E5-A751-E3F06D2D3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78" name="Group 88">
              <a:extLst>
                <a:ext uri="{FF2B5EF4-FFF2-40B4-BE49-F238E27FC236}">
                  <a16:creationId xmlns:a16="http://schemas.microsoft.com/office/drawing/2014/main" id="{795CC061-C901-1EFB-8540-349120B75A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80" name="Group 89">
                <a:extLst>
                  <a:ext uri="{FF2B5EF4-FFF2-40B4-BE49-F238E27FC236}">
                    <a16:creationId xmlns:a16="http://schemas.microsoft.com/office/drawing/2014/main" id="{80A6F04C-4BE6-FD4F-E595-56F801EA264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90" name="Freeform 90">
                  <a:extLst>
                    <a:ext uri="{FF2B5EF4-FFF2-40B4-BE49-F238E27FC236}">
                      <a16:creationId xmlns:a16="http://schemas.microsoft.com/office/drawing/2014/main" id="{08F32242-57A7-5B3B-A5F4-8377E978774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1" name="Freeform 91">
                  <a:extLst>
                    <a:ext uri="{FF2B5EF4-FFF2-40B4-BE49-F238E27FC236}">
                      <a16:creationId xmlns:a16="http://schemas.microsoft.com/office/drawing/2014/main" id="{9BB6FFBD-A32D-A03B-4923-4856954B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2" name="Freeform 92">
                  <a:extLst>
                    <a:ext uri="{FF2B5EF4-FFF2-40B4-BE49-F238E27FC236}">
                      <a16:creationId xmlns:a16="http://schemas.microsoft.com/office/drawing/2014/main" id="{FA3FB4BE-8113-59F4-E240-2523CCBCFC4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3" name="Freeform 93">
                  <a:extLst>
                    <a:ext uri="{FF2B5EF4-FFF2-40B4-BE49-F238E27FC236}">
                      <a16:creationId xmlns:a16="http://schemas.microsoft.com/office/drawing/2014/main" id="{86A3D3BA-F6E2-B27F-40B4-C3D29FF783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4" name="Freeform 94">
                  <a:extLst>
                    <a:ext uri="{FF2B5EF4-FFF2-40B4-BE49-F238E27FC236}">
                      <a16:creationId xmlns:a16="http://schemas.microsoft.com/office/drawing/2014/main" id="{0F4B4C58-930B-F59F-16A4-61E48E58C38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5" name="Freeform 95">
                  <a:extLst>
                    <a:ext uri="{FF2B5EF4-FFF2-40B4-BE49-F238E27FC236}">
                      <a16:creationId xmlns:a16="http://schemas.microsoft.com/office/drawing/2014/main" id="{7E5CFEFC-37A1-EDA6-2CF7-A2F29E146A3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6" name="Freeform 96">
                  <a:extLst>
                    <a:ext uri="{FF2B5EF4-FFF2-40B4-BE49-F238E27FC236}">
                      <a16:creationId xmlns:a16="http://schemas.microsoft.com/office/drawing/2014/main" id="{D4190E61-D964-6DCC-85A3-46D2D8F49B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97" name="Freeform 97">
                  <a:extLst>
                    <a:ext uri="{FF2B5EF4-FFF2-40B4-BE49-F238E27FC236}">
                      <a16:creationId xmlns:a16="http://schemas.microsoft.com/office/drawing/2014/main" id="{E3794FA9-6799-9BEA-B94A-2A07DAE95BF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81" name="Group 98">
                <a:extLst>
                  <a:ext uri="{FF2B5EF4-FFF2-40B4-BE49-F238E27FC236}">
                    <a16:creationId xmlns:a16="http://schemas.microsoft.com/office/drawing/2014/main" id="{475A4EE2-9FA2-5871-E2F1-27FE89C273F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82" name="Freeform 99">
                  <a:extLst>
                    <a:ext uri="{FF2B5EF4-FFF2-40B4-BE49-F238E27FC236}">
                      <a16:creationId xmlns:a16="http://schemas.microsoft.com/office/drawing/2014/main" id="{D39D97BE-6B0A-371A-72EB-E5B2978964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3" name="Freeform 100">
                  <a:extLst>
                    <a:ext uri="{FF2B5EF4-FFF2-40B4-BE49-F238E27FC236}">
                      <a16:creationId xmlns:a16="http://schemas.microsoft.com/office/drawing/2014/main" id="{4593BCB4-FF07-21D5-A319-0303564EAC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4" name="Freeform 101">
                  <a:extLst>
                    <a:ext uri="{FF2B5EF4-FFF2-40B4-BE49-F238E27FC236}">
                      <a16:creationId xmlns:a16="http://schemas.microsoft.com/office/drawing/2014/main" id="{2F197B17-FB2B-CD8C-0ABC-1CAE6BA783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5" name="Freeform 102">
                  <a:extLst>
                    <a:ext uri="{FF2B5EF4-FFF2-40B4-BE49-F238E27FC236}">
                      <a16:creationId xmlns:a16="http://schemas.microsoft.com/office/drawing/2014/main" id="{1F3E9B59-02BB-80A3-2344-A7F524C0B4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6" name="Freeform 103">
                  <a:extLst>
                    <a:ext uri="{FF2B5EF4-FFF2-40B4-BE49-F238E27FC236}">
                      <a16:creationId xmlns:a16="http://schemas.microsoft.com/office/drawing/2014/main" id="{2B218546-5552-2DFE-7782-4204FA9ED0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7" name="Freeform 104">
                  <a:extLst>
                    <a:ext uri="{FF2B5EF4-FFF2-40B4-BE49-F238E27FC236}">
                      <a16:creationId xmlns:a16="http://schemas.microsoft.com/office/drawing/2014/main" id="{5C704D25-FEB1-7ADB-D240-50FFC710655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8" name="Freeform 105">
                  <a:extLst>
                    <a:ext uri="{FF2B5EF4-FFF2-40B4-BE49-F238E27FC236}">
                      <a16:creationId xmlns:a16="http://schemas.microsoft.com/office/drawing/2014/main" id="{3B9C407C-3B2C-D0CC-B39B-6709B847E57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89" name="Freeform 106">
                  <a:extLst>
                    <a:ext uri="{FF2B5EF4-FFF2-40B4-BE49-F238E27FC236}">
                      <a16:creationId xmlns:a16="http://schemas.microsoft.com/office/drawing/2014/main" id="{A9953F3D-F2B8-A922-13B1-5C21E907E4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79" name="WordArt 107">
              <a:extLst>
                <a:ext uri="{FF2B5EF4-FFF2-40B4-BE49-F238E27FC236}">
                  <a16:creationId xmlns:a16="http://schemas.microsoft.com/office/drawing/2014/main" id="{4773ECAB-E648-3CF0-8610-845155E2A520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r1  </a:t>
              </a:r>
            </a:p>
          </p:txBody>
        </p:sp>
      </p:grpSp>
      <p:grpSp>
        <p:nvGrpSpPr>
          <p:cNvPr id="14368" name="Group 108">
            <a:extLst>
              <a:ext uri="{FF2B5EF4-FFF2-40B4-BE49-F238E27FC236}">
                <a16:creationId xmlns:a16="http://schemas.microsoft.com/office/drawing/2014/main" id="{6FD058E2-3879-F00E-4BA3-0485518A33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56139" y="5300663"/>
            <a:ext cx="738187" cy="404812"/>
            <a:chOff x="1008" y="3725"/>
            <a:chExt cx="384" cy="211"/>
          </a:xfrm>
        </p:grpSpPr>
        <p:sp>
          <p:nvSpPr>
            <p:cNvPr id="14456" name="AutoShape 109">
              <a:extLst>
                <a:ext uri="{FF2B5EF4-FFF2-40B4-BE49-F238E27FC236}">
                  <a16:creationId xmlns:a16="http://schemas.microsoft.com/office/drawing/2014/main" id="{CA5000C9-47C8-6F7B-350C-011E677533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8" y="3725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57" name="Group 110">
              <a:extLst>
                <a:ext uri="{FF2B5EF4-FFF2-40B4-BE49-F238E27FC236}">
                  <a16:creationId xmlns:a16="http://schemas.microsoft.com/office/drawing/2014/main" id="{2FDCE58C-EE89-C1AD-56BD-4863218AC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9" y="3738"/>
              <a:ext cx="239" cy="83"/>
              <a:chOff x="422" y="1632"/>
              <a:chExt cx="829" cy="298"/>
            </a:xfrm>
          </p:grpSpPr>
          <p:grpSp>
            <p:nvGrpSpPr>
              <p:cNvPr id="14459" name="Group 111">
                <a:extLst>
                  <a:ext uri="{FF2B5EF4-FFF2-40B4-BE49-F238E27FC236}">
                    <a16:creationId xmlns:a16="http://schemas.microsoft.com/office/drawing/2014/main" id="{A15496C0-0492-9936-8233-DBB55B4564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69" name="Freeform 112">
                  <a:extLst>
                    <a:ext uri="{FF2B5EF4-FFF2-40B4-BE49-F238E27FC236}">
                      <a16:creationId xmlns:a16="http://schemas.microsoft.com/office/drawing/2014/main" id="{7D7455C4-85BA-BA68-F765-C23F8BA0DB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0" name="Freeform 113">
                  <a:extLst>
                    <a:ext uri="{FF2B5EF4-FFF2-40B4-BE49-F238E27FC236}">
                      <a16:creationId xmlns:a16="http://schemas.microsoft.com/office/drawing/2014/main" id="{D30A2964-B92A-D848-6E3F-292B03CA93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1" name="Freeform 114">
                  <a:extLst>
                    <a:ext uri="{FF2B5EF4-FFF2-40B4-BE49-F238E27FC236}">
                      <a16:creationId xmlns:a16="http://schemas.microsoft.com/office/drawing/2014/main" id="{5A3345B8-DB7A-8A67-2974-9E8E1103F42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2" name="Freeform 115">
                  <a:extLst>
                    <a:ext uri="{FF2B5EF4-FFF2-40B4-BE49-F238E27FC236}">
                      <a16:creationId xmlns:a16="http://schemas.microsoft.com/office/drawing/2014/main" id="{D1C3A11F-9E57-1436-EABD-E1CB16B115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3" name="Freeform 116">
                  <a:extLst>
                    <a:ext uri="{FF2B5EF4-FFF2-40B4-BE49-F238E27FC236}">
                      <a16:creationId xmlns:a16="http://schemas.microsoft.com/office/drawing/2014/main" id="{8AB9F935-9A36-D9D9-4424-0E749DC261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4" name="Freeform 117">
                  <a:extLst>
                    <a:ext uri="{FF2B5EF4-FFF2-40B4-BE49-F238E27FC236}">
                      <a16:creationId xmlns:a16="http://schemas.microsoft.com/office/drawing/2014/main" id="{3A19CD95-E51E-2343-DEB9-944DE773F1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5" name="Freeform 118">
                  <a:extLst>
                    <a:ext uri="{FF2B5EF4-FFF2-40B4-BE49-F238E27FC236}">
                      <a16:creationId xmlns:a16="http://schemas.microsoft.com/office/drawing/2014/main" id="{B1A88F80-EB5F-714C-2CF2-E8BD2D5C862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76" name="Freeform 119">
                  <a:extLst>
                    <a:ext uri="{FF2B5EF4-FFF2-40B4-BE49-F238E27FC236}">
                      <a16:creationId xmlns:a16="http://schemas.microsoft.com/office/drawing/2014/main" id="{BCE7F9D7-40A9-DA6F-79B1-8E3D2B41AA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60" name="Group 120">
                <a:extLst>
                  <a:ext uri="{FF2B5EF4-FFF2-40B4-BE49-F238E27FC236}">
                    <a16:creationId xmlns:a16="http://schemas.microsoft.com/office/drawing/2014/main" id="{FE8BBC01-D2BC-4B1E-DBA8-AF5F003F12A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61" name="Freeform 121">
                  <a:extLst>
                    <a:ext uri="{FF2B5EF4-FFF2-40B4-BE49-F238E27FC236}">
                      <a16:creationId xmlns:a16="http://schemas.microsoft.com/office/drawing/2014/main" id="{4CA7BC0A-F45D-AC13-F9D2-CD15CA86A2B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2" name="Freeform 122">
                  <a:extLst>
                    <a:ext uri="{FF2B5EF4-FFF2-40B4-BE49-F238E27FC236}">
                      <a16:creationId xmlns:a16="http://schemas.microsoft.com/office/drawing/2014/main" id="{80741E77-AB8D-9BB0-EF69-DE11506D74A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3" name="Freeform 123">
                  <a:extLst>
                    <a:ext uri="{FF2B5EF4-FFF2-40B4-BE49-F238E27FC236}">
                      <a16:creationId xmlns:a16="http://schemas.microsoft.com/office/drawing/2014/main" id="{B4B17EAE-921E-95D7-2E50-AE442E16687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4" name="Freeform 124">
                  <a:extLst>
                    <a:ext uri="{FF2B5EF4-FFF2-40B4-BE49-F238E27FC236}">
                      <a16:creationId xmlns:a16="http://schemas.microsoft.com/office/drawing/2014/main" id="{BB40F2BE-1390-375F-8805-6F241703E1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5" name="Freeform 125">
                  <a:extLst>
                    <a:ext uri="{FF2B5EF4-FFF2-40B4-BE49-F238E27FC236}">
                      <a16:creationId xmlns:a16="http://schemas.microsoft.com/office/drawing/2014/main" id="{A9F17598-21A2-ACF3-DE12-8E7C6A90C6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6" name="Freeform 126">
                  <a:extLst>
                    <a:ext uri="{FF2B5EF4-FFF2-40B4-BE49-F238E27FC236}">
                      <a16:creationId xmlns:a16="http://schemas.microsoft.com/office/drawing/2014/main" id="{A9052D44-C47E-BC48-E24B-CBA73FABFE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7" name="Freeform 127">
                  <a:extLst>
                    <a:ext uri="{FF2B5EF4-FFF2-40B4-BE49-F238E27FC236}">
                      <a16:creationId xmlns:a16="http://schemas.microsoft.com/office/drawing/2014/main" id="{D6E2D794-1C86-DC18-8E9F-34968AD617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68" name="Freeform 128">
                  <a:extLst>
                    <a:ext uri="{FF2B5EF4-FFF2-40B4-BE49-F238E27FC236}">
                      <a16:creationId xmlns:a16="http://schemas.microsoft.com/office/drawing/2014/main" id="{A1C54E99-799C-1FC5-70E9-F4B41E6865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58" name="WordArt 129">
              <a:extLst>
                <a:ext uri="{FF2B5EF4-FFF2-40B4-BE49-F238E27FC236}">
                  <a16:creationId xmlns:a16="http://schemas.microsoft.com/office/drawing/2014/main" id="{091E0BC0-088B-7B00-8292-8FA579D2B12F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1027" y="3811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r3  </a:t>
              </a:r>
            </a:p>
          </p:txBody>
        </p:sp>
      </p:grpSp>
      <p:grpSp>
        <p:nvGrpSpPr>
          <p:cNvPr id="14369" name="Group 130">
            <a:extLst>
              <a:ext uri="{FF2B5EF4-FFF2-40B4-BE49-F238E27FC236}">
                <a16:creationId xmlns:a16="http://schemas.microsoft.com/office/drawing/2014/main" id="{6B8ED81E-C850-09D5-A7A5-3CD3A3CE3CD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671888" y="1844676"/>
            <a:ext cx="552450" cy="460375"/>
            <a:chOff x="144" y="3264"/>
            <a:chExt cx="288" cy="240"/>
          </a:xfrm>
        </p:grpSpPr>
        <p:sp>
          <p:nvSpPr>
            <p:cNvPr id="14454" name="Rectangle 131">
              <a:extLst>
                <a:ext uri="{FF2B5EF4-FFF2-40B4-BE49-F238E27FC236}">
                  <a16:creationId xmlns:a16="http://schemas.microsoft.com/office/drawing/2014/main" id="{76AA5394-39AD-868D-3002-1C75913E96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55" name="Rectangle 132">
              <a:extLst>
                <a:ext uri="{FF2B5EF4-FFF2-40B4-BE49-F238E27FC236}">
                  <a16:creationId xmlns:a16="http://schemas.microsoft.com/office/drawing/2014/main" id="{A1666634-3B92-DA5E-BDE9-933ED7052F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70" name="Group 133">
            <a:extLst>
              <a:ext uri="{FF2B5EF4-FFF2-40B4-BE49-F238E27FC236}">
                <a16:creationId xmlns:a16="http://schemas.microsoft.com/office/drawing/2014/main" id="{DB166BB0-4CE5-65A5-90FC-DB9D34882F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63825" y="4292601"/>
            <a:ext cx="554038" cy="460375"/>
            <a:chOff x="144" y="3264"/>
            <a:chExt cx="288" cy="240"/>
          </a:xfrm>
        </p:grpSpPr>
        <p:sp>
          <p:nvSpPr>
            <p:cNvPr id="14452" name="Rectangle 134">
              <a:extLst>
                <a:ext uri="{FF2B5EF4-FFF2-40B4-BE49-F238E27FC236}">
                  <a16:creationId xmlns:a16="http://schemas.microsoft.com/office/drawing/2014/main" id="{A5A492D7-93FE-B36A-035B-5B29E37E48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53" name="Rectangle 135">
              <a:extLst>
                <a:ext uri="{FF2B5EF4-FFF2-40B4-BE49-F238E27FC236}">
                  <a16:creationId xmlns:a16="http://schemas.microsoft.com/office/drawing/2014/main" id="{A95BC459-2D53-44D0-AAD4-41B4E0BC96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71" name="Line 136">
            <a:extLst>
              <a:ext uri="{FF2B5EF4-FFF2-40B4-BE49-F238E27FC236}">
                <a16:creationId xmlns:a16="http://schemas.microsoft.com/office/drawing/2014/main" id="{19C6C3DC-519F-F8DA-685D-E4BF332D613B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2351088" y="5157788"/>
            <a:ext cx="0" cy="62230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2" name="Group 137">
            <a:extLst>
              <a:ext uri="{FF2B5EF4-FFF2-40B4-BE49-F238E27FC236}">
                <a16:creationId xmlns:a16="http://schemas.microsoft.com/office/drawing/2014/main" id="{2A593283-F828-DF17-5D64-88A8D807863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154238" y="4846639"/>
            <a:ext cx="1382712" cy="369887"/>
            <a:chOff x="3312" y="3648"/>
            <a:chExt cx="720" cy="192"/>
          </a:xfrm>
        </p:grpSpPr>
        <p:sp>
          <p:nvSpPr>
            <p:cNvPr id="14450" name="Line 138">
              <a:extLst>
                <a:ext uri="{FF2B5EF4-FFF2-40B4-BE49-F238E27FC236}">
                  <a16:creationId xmlns:a16="http://schemas.microsoft.com/office/drawing/2014/main" id="{A70EF3A8-2EA9-DD4F-0641-D45FE4ECC5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51" name="Oval 139">
              <a:extLst>
                <a:ext uri="{FF2B5EF4-FFF2-40B4-BE49-F238E27FC236}">
                  <a16:creationId xmlns:a16="http://schemas.microsoft.com/office/drawing/2014/main" id="{6A7D4204-0824-5AE4-838A-F2D4643F68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B</a:t>
              </a:r>
            </a:p>
          </p:txBody>
        </p:sp>
      </p:grpSp>
      <p:sp>
        <p:nvSpPr>
          <p:cNvPr id="14373" name="AutoShape 140">
            <a:extLst>
              <a:ext uri="{FF2B5EF4-FFF2-40B4-BE49-F238E27FC236}">
                <a16:creationId xmlns:a16="http://schemas.microsoft.com/office/drawing/2014/main" id="{AAD4378E-D36A-26D9-0802-0B1F8E4C0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0038" y="5678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100.1.2.0/24</a:t>
            </a:r>
          </a:p>
        </p:txBody>
      </p:sp>
      <p:sp>
        <p:nvSpPr>
          <p:cNvPr id="14374" name="Line 141">
            <a:extLst>
              <a:ext uri="{FF2B5EF4-FFF2-40B4-BE49-F238E27FC236}">
                <a16:creationId xmlns:a16="http://schemas.microsoft.com/office/drawing/2014/main" id="{CB1068B4-C23C-2666-FA53-925B6FEDE8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24113" y="1627189"/>
            <a:ext cx="0" cy="865187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75" name="Group 142">
            <a:extLst>
              <a:ext uri="{FF2B5EF4-FFF2-40B4-BE49-F238E27FC236}">
                <a16:creationId xmlns:a16="http://schemas.microsoft.com/office/drawing/2014/main" id="{A080E634-B798-2126-7935-B578BC4E71C2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265363" y="2336800"/>
            <a:ext cx="1382712" cy="368300"/>
            <a:chOff x="3312" y="3648"/>
            <a:chExt cx="720" cy="192"/>
          </a:xfrm>
        </p:grpSpPr>
        <p:sp>
          <p:nvSpPr>
            <p:cNvPr id="14448" name="Line 143">
              <a:extLst>
                <a:ext uri="{FF2B5EF4-FFF2-40B4-BE49-F238E27FC236}">
                  <a16:creationId xmlns:a16="http://schemas.microsoft.com/office/drawing/2014/main" id="{9DADDBE6-1F4C-77D2-57B6-1141D1906D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744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49" name="Oval 144">
              <a:extLst>
                <a:ext uri="{FF2B5EF4-FFF2-40B4-BE49-F238E27FC236}">
                  <a16:creationId xmlns:a16="http://schemas.microsoft.com/office/drawing/2014/main" id="{8B1E5FA3-9609-0F7F-D70B-428587A312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0" y="3648"/>
              <a:ext cx="192" cy="19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A</a:t>
              </a:r>
            </a:p>
          </p:txBody>
        </p:sp>
      </p:grpSp>
      <p:sp>
        <p:nvSpPr>
          <p:cNvPr id="14376" name="AutoShape 145">
            <a:extLst>
              <a:ext uri="{FF2B5EF4-FFF2-40B4-BE49-F238E27FC236}">
                <a16:creationId xmlns:a16="http://schemas.microsoft.com/office/drawing/2014/main" id="{1FB1B5BF-9B55-8FBE-1C12-5EAA7E1D66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14501" y="15017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100.1.1.0/24</a:t>
            </a:r>
          </a:p>
        </p:txBody>
      </p:sp>
      <p:sp>
        <p:nvSpPr>
          <p:cNvPr id="14377" name="Line 146">
            <a:extLst>
              <a:ext uri="{FF2B5EF4-FFF2-40B4-BE49-F238E27FC236}">
                <a16:creationId xmlns:a16="http://schemas.microsoft.com/office/drawing/2014/main" id="{5BFB19E2-9CBA-F68E-2A6C-A3C522B28BD4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6024563" y="1989139"/>
            <a:ext cx="0" cy="815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78" name="Oval 147">
            <a:extLst>
              <a:ext uri="{FF2B5EF4-FFF2-40B4-BE49-F238E27FC236}">
                <a16:creationId xmlns:a16="http://schemas.microsoft.com/office/drawing/2014/main" id="{1A9ECBDC-70B9-7E60-8B51-5C2FD9530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163" y="26368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14379" name="AutoShape 148">
            <a:extLst>
              <a:ext uri="{FF2B5EF4-FFF2-40B4-BE49-F238E27FC236}">
                <a16:creationId xmlns:a16="http://schemas.microsoft.com/office/drawing/2014/main" id="{4EBA0225-FF64-8C91-3373-927CD2D4C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22939" y="1790701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100.1.0.12/30</a:t>
            </a:r>
          </a:p>
        </p:txBody>
      </p:sp>
      <p:sp>
        <p:nvSpPr>
          <p:cNvPr id="14380" name="Line 149">
            <a:extLst>
              <a:ext uri="{FF2B5EF4-FFF2-40B4-BE49-F238E27FC236}">
                <a16:creationId xmlns:a16="http://schemas.microsoft.com/office/drawing/2014/main" id="{2F5B6537-3CF1-9EF4-BEA6-366D89FDD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6" y="3068638"/>
            <a:ext cx="1012825" cy="0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sp>
        <p:nvSpPr>
          <p:cNvPr id="14381" name="Oval 150">
            <a:extLst>
              <a:ext uri="{FF2B5EF4-FFF2-40B4-BE49-F238E27FC236}">
                <a16:creationId xmlns:a16="http://schemas.microsoft.com/office/drawing/2014/main" id="{AA6A45FC-0A6E-775A-7B52-4DC19B22F0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138" y="2916238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14382" name="AutoShape 151">
            <a:extLst>
              <a:ext uri="{FF2B5EF4-FFF2-40B4-BE49-F238E27FC236}">
                <a16:creationId xmlns:a16="http://schemas.microsoft.com/office/drawing/2014/main" id="{D031700D-9F67-214B-95EC-2CB98005F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6213" y="2884488"/>
            <a:ext cx="1497012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100.1.0.0/30</a:t>
            </a:r>
          </a:p>
        </p:txBody>
      </p:sp>
      <p:sp>
        <p:nvSpPr>
          <p:cNvPr id="14383" name="AutoShape 152">
            <a:extLst>
              <a:ext uri="{FF2B5EF4-FFF2-40B4-BE49-F238E27FC236}">
                <a16:creationId xmlns:a16="http://schemas.microsoft.com/office/drawing/2014/main" id="{F12B0B28-BDB7-37DA-B109-79B0892BC0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48751" y="2668588"/>
            <a:ext cx="1497013" cy="341312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100.2.0.0/30</a:t>
            </a:r>
          </a:p>
        </p:txBody>
      </p:sp>
      <p:grpSp>
        <p:nvGrpSpPr>
          <p:cNvPr id="14384" name="Group 153">
            <a:extLst>
              <a:ext uri="{FF2B5EF4-FFF2-40B4-BE49-F238E27FC236}">
                <a16:creationId xmlns:a16="http://schemas.microsoft.com/office/drawing/2014/main" id="{5CA6CAA2-D8CB-9363-0215-15EDFF290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66989" y="3716338"/>
            <a:ext cx="738187" cy="404812"/>
            <a:chOff x="816" y="2496"/>
            <a:chExt cx="384" cy="211"/>
          </a:xfrm>
        </p:grpSpPr>
        <p:sp>
          <p:nvSpPr>
            <p:cNvPr id="14427" name="AutoShape 154">
              <a:extLst>
                <a:ext uri="{FF2B5EF4-FFF2-40B4-BE49-F238E27FC236}">
                  <a16:creationId xmlns:a16="http://schemas.microsoft.com/office/drawing/2014/main" id="{12F4C89B-5F3E-4189-F87D-2FE63339FA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6" y="2496"/>
              <a:ext cx="384" cy="211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002F5E"/>
                </a:gs>
                <a:gs pos="50000">
                  <a:srgbClr val="0066CC"/>
                </a:gs>
                <a:gs pos="100000">
                  <a:srgbClr val="002F5E"/>
                </a:gs>
              </a:gsLst>
              <a:lin ang="0" scaled="1"/>
            </a:gradFill>
            <a:ln w="9525">
              <a:solidFill>
                <a:srgbClr val="819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it-IT" altLang="en-IT"/>
            </a:p>
          </p:txBody>
        </p:sp>
        <p:grpSp>
          <p:nvGrpSpPr>
            <p:cNvPr id="14428" name="Group 155">
              <a:extLst>
                <a:ext uri="{FF2B5EF4-FFF2-40B4-BE49-F238E27FC236}">
                  <a16:creationId xmlns:a16="http://schemas.microsoft.com/office/drawing/2014/main" id="{47B2239E-AF11-4DD8-DE2A-88F9D8AC619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87" y="2509"/>
              <a:ext cx="239" cy="83"/>
              <a:chOff x="422" y="1632"/>
              <a:chExt cx="829" cy="298"/>
            </a:xfrm>
          </p:grpSpPr>
          <p:grpSp>
            <p:nvGrpSpPr>
              <p:cNvPr id="14430" name="Group 156">
                <a:extLst>
                  <a:ext uri="{FF2B5EF4-FFF2-40B4-BE49-F238E27FC236}">
                    <a16:creationId xmlns:a16="http://schemas.microsoft.com/office/drawing/2014/main" id="{5BDC618F-8080-2B31-053F-E908FA94822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2" y="1632"/>
                <a:ext cx="822" cy="291"/>
                <a:chOff x="422" y="1632"/>
                <a:chExt cx="822" cy="291"/>
              </a:xfrm>
            </p:grpSpPr>
            <p:sp>
              <p:nvSpPr>
                <p:cNvPr id="14440" name="Freeform 157">
                  <a:extLst>
                    <a:ext uri="{FF2B5EF4-FFF2-40B4-BE49-F238E27FC236}">
                      <a16:creationId xmlns:a16="http://schemas.microsoft.com/office/drawing/2014/main" id="{11B50EF9-CD92-61AD-F933-9E7D6469B6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1" name="Freeform 158">
                  <a:extLst>
                    <a:ext uri="{FF2B5EF4-FFF2-40B4-BE49-F238E27FC236}">
                      <a16:creationId xmlns:a16="http://schemas.microsoft.com/office/drawing/2014/main" id="{A5AB2A46-A95D-6149-6A2B-9F94F20DA1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1" y="1639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4 w 393"/>
                    <a:gd name="T11" fmla="*/ 0 h 125"/>
                    <a:gd name="T12" fmla="*/ 196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4" y="0"/>
                      </a:lnTo>
                      <a:lnTo>
                        <a:pt x="196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2" name="Freeform 159">
                  <a:extLst>
                    <a:ext uri="{FF2B5EF4-FFF2-40B4-BE49-F238E27FC236}">
                      <a16:creationId xmlns:a16="http://schemas.microsoft.com/office/drawing/2014/main" id="{151B2DF5-9F96-54CD-02A6-A6A8DA611BA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3" name="Freeform 160">
                  <a:extLst>
                    <a:ext uri="{FF2B5EF4-FFF2-40B4-BE49-F238E27FC236}">
                      <a16:creationId xmlns:a16="http://schemas.microsoft.com/office/drawing/2014/main" id="{F082D8CC-1644-6C83-1BA0-DF5B2BB5D8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2" y="1785"/>
                  <a:ext cx="393" cy="132"/>
                </a:xfrm>
                <a:custGeom>
                  <a:avLst/>
                  <a:gdLst>
                    <a:gd name="T0" fmla="*/ 393 w 393"/>
                    <a:gd name="T1" fmla="*/ 28 h 132"/>
                    <a:gd name="T2" fmla="*/ 305 w 393"/>
                    <a:gd name="T3" fmla="*/ 0 h 132"/>
                    <a:gd name="T4" fmla="*/ 102 w 393"/>
                    <a:gd name="T5" fmla="*/ 83 h 132"/>
                    <a:gd name="T6" fmla="*/ 0 w 393"/>
                    <a:gd name="T7" fmla="*/ 55 h 132"/>
                    <a:gd name="T8" fmla="*/ 51 w 393"/>
                    <a:gd name="T9" fmla="*/ 132 h 132"/>
                    <a:gd name="T10" fmla="*/ 305 w 393"/>
                    <a:gd name="T11" fmla="*/ 132 h 132"/>
                    <a:gd name="T12" fmla="*/ 196 w 393"/>
                    <a:gd name="T13" fmla="*/ 104 h 132"/>
                    <a:gd name="T14" fmla="*/ 393 w 393"/>
                    <a:gd name="T15" fmla="*/ 28 h 1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2">
                      <a:moveTo>
                        <a:pt x="393" y="28"/>
                      </a:moveTo>
                      <a:lnTo>
                        <a:pt x="305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2"/>
                      </a:lnTo>
                      <a:lnTo>
                        <a:pt x="305" y="132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4" name="Freeform 161">
                  <a:extLst>
                    <a:ext uri="{FF2B5EF4-FFF2-40B4-BE49-F238E27FC236}">
                      <a16:creationId xmlns:a16="http://schemas.microsoft.com/office/drawing/2014/main" id="{A5C1DBFA-D3CA-F00A-5537-F977C6E2E2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5" name="Freeform 162">
                  <a:extLst>
                    <a:ext uri="{FF2B5EF4-FFF2-40B4-BE49-F238E27FC236}">
                      <a16:creationId xmlns:a16="http://schemas.microsoft.com/office/drawing/2014/main" id="{2D6B9697-4437-59DE-4C07-8F3C652004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44" y="1632"/>
                  <a:ext cx="392" cy="125"/>
                </a:xfrm>
                <a:custGeom>
                  <a:avLst/>
                  <a:gdLst>
                    <a:gd name="T0" fmla="*/ 0 w 392"/>
                    <a:gd name="T1" fmla="*/ 28 h 125"/>
                    <a:gd name="T2" fmla="*/ 87 w 392"/>
                    <a:gd name="T3" fmla="*/ 0 h 125"/>
                    <a:gd name="T4" fmla="*/ 298 w 392"/>
                    <a:gd name="T5" fmla="*/ 77 h 125"/>
                    <a:gd name="T6" fmla="*/ 392 w 392"/>
                    <a:gd name="T7" fmla="*/ 56 h 125"/>
                    <a:gd name="T8" fmla="*/ 341 w 392"/>
                    <a:gd name="T9" fmla="*/ 125 h 125"/>
                    <a:gd name="T10" fmla="*/ 94 w 392"/>
                    <a:gd name="T11" fmla="*/ 125 h 125"/>
                    <a:gd name="T12" fmla="*/ 196 w 392"/>
                    <a:gd name="T13" fmla="*/ 104 h 125"/>
                    <a:gd name="T14" fmla="*/ 0 w 392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2" y="56"/>
                      </a:lnTo>
                      <a:lnTo>
                        <a:pt x="341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6" name="Freeform 163">
                  <a:extLst>
                    <a:ext uri="{FF2B5EF4-FFF2-40B4-BE49-F238E27FC236}">
                      <a16:creationId xmlns:a16="http://schemas.microsoft.com/office/drawing/2014/main" id="{B08EF8A0-9BFB-1F83-1FC8-B7BCA11955F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47" name="Freeform 164">
                  <a:extLst>
                    <a:ext uri="{FF2B5EF4-FFF2-40B4-BE49-F238E27FC236}">
                      <a16:creationId xmlns:a16="http://schemas.microsoft.com/office/drawing/2014/main" id="{950F1412-8396-283B-3AF2-9A3A9D3BA61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6" y="1799"/>
                  <a:ext cx="393" cy="124"/>
                </a:xfrm>
                <a:custGeom>
                  <a:avLst/>
                  <a:gdLst>
                    <a:gd name="T0" fmla="*/ 393 w 393"/>
                    <a:gd name="T1" fmla="*/ 97 h 124"/>
                    <a:gd name="T2" fmla="*/ 306 w 393"/>
                    <a:gd name="T3" fmla="*/ 124 h 124"/>
                    <a:gd name="T4" fmla="*/ 102 w 393"/>
                    <a:gd name="T5" fmla="*/ 41 h 124"/>
                    <a:gd name="T6" fmla="*/ 0 w 393"/>
                    <a:gd name="T7" fmla="*/ 69 h 124"/>
                    <a:gd name="T8" fmla="*/ 51 w 393"/>
                    <a:gd name="T9" fmla="*/ 0 h 124"/>
                    <a:gd name="T10" fmla="*/ 306 w 393"/>
                    <a:gd name="T11" fmla="*/ 0 h 124"/>
                    <a:gd name="T12" fmla="*/ 197 w 393"/>
                    <a:gd name="T13" fmla="*/ 21 h 124"/>
                    <a:gd name="T14" fmla="*/ 393 w 393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4">
                      <a:moveTo>
                        <a:pt x="393" y="97"/>
                      </a:moveTo>
                      <a:lnTo>
                        <a:pt x="306" y="124"/>
                      </a:lnTo>
                      <a:lnTo>
                        <a:pt x="102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6" y="0"/>
                      </a:lnTo>
                      <a:lnTo>
                        <a:pt x="197" y="21"/>
                      </a:lnTo>
                      <a:lnTo>
                        <a:pt x="393" y="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grpSp>
            <p:nvGrpSpPr>
              <p:cNvPr id="14431" name="Group 165">
                <a:extLst>
                  <a:ext uri="{FF2B5EF4-FFF2-40B4-BE49-F238E27FC236}">
                    <a16:creationId xmlns:a16="http://schemas.microsoft.com/office/drawing/2014/main" id="{C2DB2B05-4163-12E3-194F-8B06D95A159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29" y="1639"/>
                <a:ext cx="822" cy="291"/>
                <a:chOff x="429" y="1639"/>
                <a:chExt cx="822" cy="291"/>
              </a:xfrm>
            </p:grpSpPr>
            <p:sp>
              <p:nvSpPr>
                <p:cNvPr id="14432" name="Freeform 166">
                  <a:extLst>
                    <a:ext uri="{FF2B5EF4-FFF2-40B4-BE49-F238E27FC236}">
                      <a16:creationId xmlns:a16="http://schemas.microsoft.com/office/drawing/2014/main" id="{B6658F40-6635-9B97-A7F0-63930A40F9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3" name="Freeform 167">
                  <a:extLst>
                    <a:ext uri="{FF2B5EF4-FFF2-40B4-BE49-F238E27FC236}">
                      <a16:creationId xmlns:a16="http://schemas.microsoft.com/office/drawing/2014/main" id="{F11F2F02-8DD8-BF55-3030-70E056968A0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58" y="1646"/>
                  <a:ext cx="393" cy="125"/>
                </a:xfrm>
                <a:custGeom>
                  <a:avLst/>
                  <a:gdLst>
                    <a:gd name="T0" fmla="*/ 0 w 393"/>
                    <a:gd name="T1" fmla="*/ 97 h 125"/>
                    <a:gd name="T2" fmla="*/ 87 w 393"/>
                    <a:gd name="T3" fmla="*/ 125 h 125"/>
                    <a:gd name="T4" fmla="*/ 298 w 393"/>
                    <a:gd name="T5" fmla="*/ 42 h 125"/>
                    <a:gd name="T6" fmla="*/ 393 w 393"/>
                    <a:gd name="T7" fmla="*/ 70 h 125"/>
                    <a:gd name="T8" fmla="*/ 342 w 393"/>
                    <a:gd name="T9" fmla="*/ 0 h 125"/>
                    <a:gd name="T10" fmla="*/ 95 w 393"/>
                    <a:gd name="T11" fmla="*/ 0 h 125"/>
                    <a:gd name="T12" fmla="*/ 197 w 393"/>
                    <a:gd name="T13" fmla="*/ 21 h 125"/>
                    <a:gd name="T14" fmla="*/ 0 w 393"/>
                    <a:gd name="T15" fmla="*/ 97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97"/>
                      </a:moveTo>
                      <a:lnTo>
                        <a:pt x="87" y="125"/>
                      </a:lnTo>
                      <a:lnTo>
                        <a:pt x="298" y="42"/>
                      </a:lnTo>
                      <a:lnTo>
                        <a:pt x="393" y="70"/>
                      </a:lnTo>
                      <a:lnTo>
                        <a:pt x="342" y="0"/>
                      </a:lnTo>
                      <a:lnTo>
                        <a:pt x="95" y="0"/>
                      </a:lnTo>
                      <a:lnTo>
                        <a:pt x="197" y="21"/>
                      </a:lnTo>
                      <a:lnTo>
                        <a:pt x="0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4" name="Freeform 168">
                  <a:extLst>
                    <a:ext uri="{FF2B5EF4-FFF2-40B4-BE49-F238E27FC236}">
                      <a16:creationId xmlns:a16="http://schemas.microsoft.com/office/drawing/2014/main" id="{22922653-1DE6-38C5-2E13-60FA0766E1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5" name="Freeform 169">
                  <a:extLst>
                    <a:ext uri="{FF2B5EF4-FFF2-40B4-BE49-F238E27FC236}">
                      <a16:creationId xmlns:a16="http://schemas.microsoft.com/office/drawing/2014/main" id="{BD07547B-8ED7-4FE1-B5A9-88DC2C090CC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29" y="1792"/>
                  <a:ext cx="393" cy="131"/>
                </a:xfrm>
                <a:custGeom>
                  <a:avLst/>
                  <a:gdLst>
                    <a:gd name="T0" fmla="*/ 393 w 393"/>
                    <a:gd name="T1" fmla="*/ 28 h 131"/>
                    <a:gd name="T2" fmla="*/ 306 w 393"/>
                    <a:gd name="T3" fmla="*/ 0 h 131"/>
                    <a:gd name="T4" fmla="*/ 102 w 393"/>
                    <a:gd name="T5" fmla="*/ 83 h 131"/>
                    <a:gd name="T6" fmla="*/ 0 w 393"/>
                    <a:gd name="T7" fmla="*/ 55 h 131"/>
                    <a:gd name="T8" fmla="*/ 51 w 393"/>
                    <a:gd name="T9" fmla="*/ 131 h 131"/>
                    <a:gd name="T10" fmla="*/ 306 w 393"/>
                    <a:gd name="T11" fmla="*/ 131 h 131"/>
                    <a:gd name="T12" fmla="*/ 196 w 393"/>
                    <a:gd name="T13" fmla="*/ 104 h 131"/>
                    <a:gd name="T14" fmla="*/ 393 w 393"/>
                    <a:gd name="T15" fmla="*/ 28 h 13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31">
                      <a:moveTo>
                        <a:pt x="393" y="28"/>
                      </a:moveTo>
                      <a:lnTo>
                        <a:pt x="306" y="0"/>
                      </a:lnTo>
                      <a:lnTo>
                        <a:pt x="102" y="83"/>
                      </a:lnTo>
                      <a:lnTo>
                        <a:pt x="0" y="55"/>
                      </a:lnTo>
                      <a:lnTo>
                        <a:pt x="51" y="131"/>
                      </a:lnTo>
                      <a:lnTo>
                        <a:pt x="306" y="131"/>
                      </a:lnTo>
                      <a:lnTo>
                        <a:pt x="196" y="104"/>
                      </a:lnTo>
                      <a:lnTo>
                        <a:pt x="393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6" name="Freeform 170">
                  <a:extLst>
                    <a:ext uri="{FF2B5EF4-FFF2-40B4-BE49-F238E27FC236}">
                      <a16:creationId xmlns:a16="http://schemas.microsoft.com/office/drawing/2014/main" id="{C11434BA-C2D8-B86E-90E5-6551CB642D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7" name="Freeform 171">
                  <a:extLst>
                    <a:ext uri="{FF2B5EF4-FFF2-40B4-BE49-F238E27FC236}">
                      <a16:creationId xmlns:a16="http://schemas.microsoft.com/office/drawing/2014/main" id="{013C229F-85B4-284F-422D-1647DF7DFF3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451" y="1639"/>
                  <a:ext cx="393" cy="125"/>
                </a:xfrm>
                <a:custGeom>
                  <a:avLst/>
                  <a:gdLst>
                    <a:gd name="T0" fmla="*/ 0 w 393"/>
                    <a:gd name="T1" fmla="*/ 28 h 125"/>
                    <a:gd name="T2" fmla="*/ 87 w 393"/>
                    <a:gd name="T3" fmla="*/ 0 h 125"/>
                    <a:gd name="T4" fmla="*/ 298 w 393"/>
                    <a:gd name="T5" fmla="*/ 77 h 125"/>
                    <a:gd name="T6" fmla="*/ 393 w 393"/>
                    <a:gd name="T7" fmla="*/ 56 h 125"/>
                    <a:gd name="T8" fmla="*/ 342 w 393"/>
                    <a:gd name="T9" fmla="*/ 125 h 125"/>
                    <a:gd name="T10" fmla="*/ 94 w 393"/>
                    <a:gd name="T11" fmla="*/ 125 h 125"/>
                    <a:gd name="T12" fmla="*/ 196 w 393"/>
                    <a:gd name="T13" fmla="*/ 104 h 125"/>
                    <a:gd name="T14" fmla="*/ 0 w 393"/>
                    <a:gd name="T15" fmla="*/ 28 h 12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3" h="125">
                      <a:moveTo>
                        <a:pt x="0" y="28"/>
                      </a:moveTo>
                      <a:lnTo>
                        <a:pt x="87" y="0"/>
                      </a:lnTo>
                      <a:lnTo>
                        <a:pt x="298" y="77"/>
                      </a:lnTo>
                      <a:lnTo>
                        <a:pt x="393" y="56"/>
                      </a:lnTo>
                      <a:lnTo>
                        <a:pt x="342" y="125"/>
                      </a:lnTo>
                      <a:lnTo>
                        <a:pt x="94" y="125"/>
                      </a:lnTo>
                      <a:lnTo>
                        <a:pt x="196" y="104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8" name="Freeform 172">
                  <a:extLst>
                    <a:ext uri="{FF2B5EF4-FFF2-40B4-BE49-F238E27FC236}">
                      <a16:creationId xmlns:a16="http://schemas.microsoft.com/office/drawing/2014/main" id="{76AEEDC3-3814-B5C3-C09E-28947931E3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439" name="Freeform 173">
                  <a:extLst>
                    <a:ext uri="{FF2B5EF4-FFF2-40B4-BE49-F238E27FC236}">
                      <a16:creationId xmlns:a16="http://schemas.microsoft.com/office/drawing/2014/main" id="{58518A4E-1B57-A6C1-DD51-71800380C7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44" y="1806"/>
                  <a:ext cx="392" cy="124"/>
                </a:xfrm>
                <a:custGeom>
                  <a:avLst/>
                  <a:gdLst>
                    <a:gd name="T0" fmla="*/ 392 w 392"/>
                    <a:gd name="T1" fmla="*/ 97 h 124"/>
                    <a:gd name="T2" fmla="*/ 305 w 392"/>
                    <a:gd name="T3" fmla="*/ 124 h 124"/>
                    <a:gd name="T4" fmla="*/ 101 w 392"/>
                    <a:gd name="T5" fmla="*/ 41 h 124"/>
                    <a:gd name="T6" fmla="*/ 0 w 392"/>
                    <a:gd name="T7" fmla="*/ 69 h 124"/>
                    <a:gd name="T8" fmla="*/ 51 w 392"/>
                    <a:gd name="T9" fmla="*/ 0 h 124"/>
                    <a:gd name="T10" fmla="*/ 305 w 392"/>
                    <a:gd name="T11" fmla="*/ 0 h 124"/>
                    <a:gd name="T12" fmla="*/ 196 w 392"/>
                    <a:gd name="T13" fmla="*/ 20 h 124"/>
                    <a:gd name="T14" fmla="*/ 392 w 392"/>
                    <a:gd name="T15" fmla="*/ 97 h 1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92" h="124">
                      <a:moveTo>
                        <a:pt x="392" y="97"/>
                      </a:moveTo>
                      <a:lnTo>
                        <a:pt x="305" y="124"/>
                      </a:lnTo>
                      <a:lnTo>
                        <a:pt x="101" y="41"/>
                      </a:lnTo>
                      <a:lnTo>
                        <a:pt x="0" y="69"/>
                      </a:lnTo>
                      <a:lnTo>
                        <a:pt x="51" y="0"/>
                      </a:lnTo>
                      <a:lnTo>
                        <a:pt x="305" y="0"/>
                      </a:lnTo>
                      <a:lnTo>
                        <a:pt x="196" y="20"/>
                      </a:lnTo>
                      <a:lnTo>
                        <a:pt x="392" y="9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sp>
          <p:nvSpPr>
            <p:cNvPr id="14429" name="WordArt 174">
              <a:extLst>
                <a:ext uri="{FF2B5EF4-FFF2-40B4-BE49-F238E27FC236}">
                  <a16:creationId xmlns:a16="http://schemas.microsoft.com/office/drawing/2014/main" id="{C9E4ABD2-9A7D-3FF2-E32D-C51543E6CEE5}"/>
                </a:ext>
              </a:extLst>
            </p:cNvPr>
            <p:cNvSpPr>
              <a:spLocks noChangeAspect="1" noChangeArrowheads="1" noChangeShapeType="1" noTextEdit="1"/>
            </p:cNvSpPr>
            <p:nvPr/>
          </p:nvSpPr>
          <p:spPr bwMode="auto">
            <a:xfrm>
              <a:off x="835" y="2582"/>
              <a:ext cx="346" cy="104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r2  </a:t>
              </a:r>
            </a:p>
          </p:txBody>
        </p:sp>
      </p:grpSp>
      <p:grpSp>
        <p:nvGrpSpPr>
          <p:cNvPr id="14385" name="Group 175">
            <a:extLst>
              <a:ext uri="{FF2B5EF4-FFF2-40B4-BE49-F238E27FC236}">
                <a16:creationId xmlns:a16="http://schemas.microsoft.com/office/drawing/2014/main" id="{3D9A9B97-0B50-385F-E5EF-06EBDE25A78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72113" y="4868864"/>
            <a:ext cx="552450" cy="460375"/>
            <a:chOff x="144" y="3264"/>
            <a:chExt cx="288" cy="240"/>
          </a:xfrm>
        </p:grpSpPr>
        <p:sp>
          <p:nvSpPr>
            <p:cNvPr id="14425" name="Rectangle 176">
              <a:extLst>
                <a:ext uri="{FF2B5EF4-FFF2-40B4-BE49-F238E27FC236}">
                  <a16:creationId xmlns:a16="http://schemas.microsoft.com/office/drawing/2014/main" id="{930C94A6-7F0C-D9A1-8664-9AD5BC062E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eth2</a:t>
              </a:r>
            </a:p>
          </p:txBody>
        </p:sp>
        <p:sp>
          <p:nvSpPr>
            <p:cNvPr id="14426" name="Rectangle 177">
              <a:extLst>
                <a:ext uri="{FF2B5EF4-FFF2-40B4-BE49-F238E27FC236}">
                  <a16:creationId xmlns:a16="http://schemas.microsoft.com/office/drawing/2014/main" id="{1E7B0FE6-8AD7-E377-EB7C-694E6867F89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17</a:t>
              </a:r>
            </a:p>
          </p:txBody>
        </p:sp>
      </p:grpSp>
      <p:sp>
        <p:nvSpPr>
          <p:cNvPr id="14386" name="Line 178">
            <a:extLst>
              <a:ext uri="{FF2B5EF4-FFF2-40B4-BE49-F238E27FC236}">
                <a16:creationId xmlns:a16="http://schemas.microsoft.com/office/drawing/2014/main" id="{78503EC8-9621-C383-CDF2-7A8EF07A648A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7167563" y="5284789"/>
            <a:ext cx="0" cy="9048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87" name="Group 179">
            <a:extLst>
              <a:ext uri="{FF2B5EF4-FFF2-40B4-BE49-F238E27FC236}">
                <a16:creationId xmlns:a16="http://schemas.microsoft.com/office/drawing/2014/main" id="{392CBE8D-6AE6-BEEE-6B03-C38F4D5BBA82}"/>
              </a:ext>
            </a:extLst>
          </p:cNvPr>
          <p:cNvGrpSpPr>
            <a:grpSpLocks/>
          </p:cNvGrpSpPr>
          <p:nvPr/>
        </p:nvGrpSpPr>
        <p:grpSpPr bwMode="auto">
          <a:xfrm>
            <a:off x="5973764" y="5889625"/>
            <a:ext cx="1393825" cy="369888"/>
            <a:chOff x="4243" y="3016"/>
            <a:chExt cx="878" cy="233"/>
          </a:xfrm>
        </p:grpSpPr>
        <p:sp>
          <p:nvSpPr>
            <p:cNvPr id="14423" name="Line 180">
              <a:extLst>
                <a:ext uri="{FF2B5EF4-FFF2-40B4-BE49-F238E27FC236}">
                  <a16:creationId xmlns:a16="http://schemas.microsoft.com/office/drawing/2014/main" id="{42C70C9B-2E89-7950-1688-97ED882494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4" name="Oval 181">
              <a:extLst>
                <a:ext uri="{FF2B5EF4-FFF2-40B4-BE49-F238E27FC236}">
                  <a16:creationId xmlns:a16="http://schemas.microsoft.com/office/drawing/2014/main" id="{93DC4923-29F7-3048-1B69-FB30E67FE8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C</a:t>
              </a:r>
            </a:p>
          </p:txBody>
        </p:sp>
      </p:grpSp>
      <p:sp>
        <p:nvSpPr>
          <p:cNvPr id="14388" name="AutoShape 182">
            <a:extLst>
              <a:ext uri="{FF2B5EF4-FFF2-40B4-BE49-F238E27FC236}">
                <a16:creationId xmlns:a16="http://schemas.microsoft.com/office/drawing/2014/main" id="{9C98B0B4-5455-A568-EF22-629631DA76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81751" y="5238751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100.1.3.0/24</a:t>
            </a:r>
          </a:p>
        </p:txBody>
      </p:sp>
      <p:grpSp>
        <p:nvGrpSpPr>
          <p:cNvPr id="14389" name="Group 183">
            <a:extLst>
              <a:ext uri="{FF2B5EF4-FFF2-40B4-BE49-F238E27FC236}">
                <a16:creationId xmlns:a16="http://schemas.microsoft.com/office/drawing/2014/main" id="{FBBF5663-6B1D-6951-FDD6-2F9C934032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32400" y="2392364"/>
            <a:ext cx="552450" cy="460375"/>
            <a:chOff x="144" y="3264"/>
            <a:chExt cx="288" cy="240"/>
          </a:xfrm>
        </p:grpSpPr>
        <p:sp>
          <p:nvSpPr>
            <p:cNvPr id="14421" name="Rectangle 184">
              <a:extLst>
                <a:ext uri="{FF2B5EF4-FFF2-40B4-BE49-F238E27FC236}">
                  <a16:creationId xmlns:a16="http://schemas.microsoft.com/office/drawing/2014/main" id="{765C09D0-32A1-F518-E3DE-615AB4728B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22" name="Rectangle 185">
              <a:extLst>
                <a:ext uri="{FF2B5EF4-FFF2-40B4-BE49-F238E27FC236}">
                  <a16:creationId xmlns:a16="http://schemas.microsoft.com/office/drawing/2014/main" id="{71910D73-52B9-817E-254B-1B850B48E1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13</a:t>
              </a:r>
            </a:p>
          </p:txBody>
        </p:sp>
      </p:grpSp>
      <p:sp>
        <p:nvSpPr>
          <p:cNvPr id="14390" name="Line 186">
            <a:extLst>
              <a:ext uri="{FF2B5EF4-FFF2-40B4-BE49-F238E27FC236}">
                <a16:creationId xmlns:a16="http://schemas.microsoft.com/office/drawing/2014/main" id="{854E0C8F-26D5-8D0E-16E9-7098FC9C8BEF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 flipV="1">
            <a:off x="8764588" y="3429001"/>
            <a:ext cx="0" cy="688975"/>
          </a:xfrm>
          <a:prstGeom prst="line">
            <a:avLst/>
          </a:prstGeom>
          <a:noFill/>
          <a:ln w="19050">
            <a:solidFill>
              <a:srgbClr val="5F5F5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GB"/>
          </a:p>
        </p:txBody>
      </p:sp>
      <p:grpSp>
        <p:nvGrpSpPr>
          <p:cNvPr id="14391" name="Group 187">
            <a:extLst>
              <a:ext uri="{FF2B5EF4-FFF2-40B4-BE49-F238E27FC236}">
                <a16:creationId xmlns:a16="http://schemas.microsoft.com/office/drawing/2014/main" id="{661BBDFA-ED07-790D-0CA2-81C5ABDC89AB}"/>
              </a:ext>
            </a:extLst>
          </p:cNvPr>
          <p:cNvGrpSpPr>
            <a:grpSpLocks/>
          </p:cNvGrpSpPr>
          <p:nvPr/>
        </p:nvGrpSpPr>
        <p:grpSpPr bwMode="auto">
          <a:xfrm>
            <a:off x="7572375" y="3984625"/>
            <a:ext cx="1392238" cy="369888"/>
            <a:chOff x="4243" y="3016"/>
            <a:chExt cx="878" cy="233"/>
          </a:xfrm>
        </p:grpSpPr>
        <p:sp>
          <p:nvSpPr>
            <p:cNvPr id="14419" name="Line 188">
              <a:extLst>
                <a:ext uri="{FF2B5EF4-FFF2-40B4-BE49-F238E27FC236}">
                  <a16:creationId xmlns:a16="http://schemas.microsoft.com/office/drawing/2014/main" id="{69370987-D5FB-8DF4-FD5E-46396A2256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243" y="3133"/>
              <a:ext cx="6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GB"/>
            </a:p>
          </p:txBody>
        </p:sp>
        <p:sp>
          <p:nvSpPr>
            <p:cNvPr id="14420" name="Oval 189">
              <a:extLst>
                <a:ext uri="{FF2B5EF4-FFF2-40B4-BE49-F238E27FC236}">
                  <a16:creationId xmlns:a16="http://schemas.microsoft.com/office/drawing/2014/main" id="{9C701E9F-22F9-444B-14C8-043AF76C3A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4889" y="3016"/>
              <a:ext cx="232" cy="233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it-IT" altLang="it-IT" sz="2000">
                  <a:latin typeface="Tahoma" panose="020B0604030504040204" pitchFamily="34" charset="0"/>
                </a:rPr>
                <a:t>D</a:t>
              </a:r>
            </a:p>
          </p:txBody>
        </p:sp>
      </p:grpSp>
      <p:sp>
        <p:nvSpPr>
          <p:cNvPr id="14392" name="AutoShape 190">
            <a:extLst>
              <a:ext uri="{FF2B5EF4-FFF2-40B4-BE49-F238E27FC236}">
                <a16:creationId xmlns:a16="http://schemas.microsoft.com/office/drawing/2014/main" id="{8962B94A-FCDB-E0E3-60E6-4D4C738CF2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82013" y="3302001"/>
            <a:ext cx="1497012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100.1.4.0/24</a:t>
            </a:r>
          </a:p>
        </p:txBody>
      </p:sp>
      <p:grpSp>
        <p:nvGrpSpPr>
          <p:cNvPr id="14393" name="Group 191">
            <a:extLst>
              <a:ext uri="{FF2B5EF4-FFF2-40B4-BE49-F238E27FC236}">
                <a16:creationId xmlns:a16="http://schemas.microsoft.com/office/drawing/2014/main" id="{3AEB83FD-8864-E53A-5E85-3DE6A1D0B58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5213" y="3544889"/>
            <a:ext cx="552450" cy="460375"/>
            <a:chOff x="144" y="3264"/>
            <a:chExt cx="288" cy="240"/>
          </a:xfrm>
        </p:grpSpPr>
        <p:sp>
          <p:nvSpPr>
            <p:cNvPr id="14417" name="Rectangle 192">
              <a:extLst>
                <a:ext uri="{FF2B5EF4-FFF2-40B4-BE49-F238E27FC236}">
                  <a16:creationId xmlns:a16="http://schemas.microsoft.com/office/drawing/2014/main" id="{1274409A-882E-5CC8-7097-798A32F69C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8" name="Rectangle 193">
              <a:extLst>
                <a:ext uri="{FF2B5EF4-FFF2-40B4-BE49-F238E27FC236}">
                  <a16:creationId xmlns:a16="http://schemas.microsoft.com/office/drawing/2014/main" id="{87204CE0-AD61-D192-87E1-BA6BD8D3F5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sp>
        <p:nvSpPr>
          <p:cNvPr id="14394" name="Oval 194">
            <a:extLst>
              <a:ext uri="{FF2B5EF4-FFF2-40B4-BE49-F238E27FC236}">
                <a16:creationId xmlns:a16="http://schemas.microsoft.com/office/drawing/2014/main" id="{F606BE00-549B-DE7F-2BD5-990DA0483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429000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14395" name="Oval 195">
            <a:extLst>
              <a:ext uri="{FF2B5EF4-FFF2-40B4-BE49-F238E27FC236}">
                <a16:creationId xmlns:a16="http://schemas.microsoft.com/office/drawing/2014/main" id="{8F36603D-BBE3-DFC9-2C0B-4CCE75631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83013" y="4500563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F</a:t>
            </a:r>
          </a:p>
        </p:txBody>
      </p:sp>
      <p:sp>
        <p:nvSpPr>
          <p:cNvPr id="14396" name="Oval 196">
            <a:extLst>
              <a:ext uri="{FF2B5EF4-FFF2-40B4-BE49-F238E27FC236}">
                <a16:creationId xmlns:a16="http://schemas.microsoft.com/office/drawing/2014/main" id="{BB22C453-E904-55F8-6DA4-339C557BD8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8663" y="4365625"/>
            <a:ext cx="368300" cy="3683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2000">
                <a:latin typeface="Tahoma" panose="020B0604030504040204" pitchFamily="34" charset="0"/>
              </a:rPr>
              <a:t>I</a:t>
            </a:r>
          </a:p>
        </p:txBody>
      </p:sp>
      <p:grpSp>
        <p:nvGrpSpPr>
          <p:cNvPr id="14397" name="Group 197">
            <a:extLst>
              <a:ext uri="{FF2B5EF4-FFF2-40B4-BE49-F238E27FC236}">
                <a16:creationId xmlns:a16="http://schemas.microsoft.com/office/drawing/2014/main" id="{5E4A488D-BCC2-0634-56FD-BA610D8EA2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7988" y="5416551"/>
            <a:ext cx="550862" cy="460375"/>
            <a:chOff x="144" y="3264"/>
            <a:chExt cx="288" cy="240"/>
          </a:xfrm>
        </p:grpSpPr>
        <p:sp>
          <p:nvSpPr>
            <p:cNvPr id="14415" name="Rectangle 198">
              <a:extLst>
                <a:ext uri="{FF2B5EF4-FFF2-40B4-BE49-F238E27FC236}">
                  <a16:creationId xmlns:a16="http://schemas.microsoft.com/office/drawing/2014/main" id="{8D4E4AC3-5325-5E9F-8028-086CC0BDCE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eth3</a:t>
              </a:r>
            </a:p>
          </p:txBody>
        </p:sp>
        <p:sp>
          <p:nvSpPr>
            <p:cNvPr id="14416" name="Rectangle 199">
              <a:extLst>
                <a:ext uri="{FF2B5EF4-FFF2-40B4-BE49-F238E27FC236}">
                  <a16:creationId xmlns:a16="http://schemas.microsoft.com/office/drawing/2014/main" id="{38A16EE4-E995-A635-ECB9-2B77B5D947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1</a:t>
              </a:r>
            </a:p>
          </p:txBody>
        </p:sp>
      </p:grpSp>
      <p:grpSp>
        <p:nvGrpSpPr>
          <p:cNvPr id="14398" name="Group 200">
            <a:extLst>
              <a:ext uri="{FF2B5EF4-FFF2-40B4-BE49-F238E27FC236}">
                <a16:creationId xmlns:a16="http://schemas.microsoft.com/office/drawing/2014/main" id="{2BBF03F6-1732-695B-AB37-8D10A5FD3D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0375" y="3213101"/>
            <a:ext cx="552450" cy="460375"/>
            <a:chOff x="144" y="3264"/>
            <a:chExt cx="288" cy="240"/>
          </a:xfrm>
        </p:grpSpPr>
        <p:sp>
          <p:nvSpPr>
            <p:cNvPr id="14413" name="Rectangle 201">
              <a:extLst>
                <a:ext uri="{FF2B5EF4-FFF2-40B4-BE49-F238E27FC236}">
                  <a16:creationId xmlns:a16="http://schemas.microsoft.com/office/drawing/2014/main" id="{89296EA2-E3C9-BE97-949B-CC4F8850F5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eth0</a:t>
              </a:r>
            </a:p>
          </p:txBody>
        </p:sp>
        <p:sp>
          <p:nvSpPr>
            <p:cNvPr id="14414" name="Rectangle 202">
              <a:extLst>
                <a:ext uri="{FF2B5EF4-FFF2-40B4-BE49-F238E27FC236}">
                  <a16:creationId xmlns:a16="http://schemas.microsoft.com/office/drawing/2014/main" id="{45D9BB56-270A-6E0E-1348-FAC2193F8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2</a:t>
              </a:r>
            </a:p>
          </p:txBody>
        </p:sp>
      </p:grpSp>
      <p:grpSp>
        <p:nvGrpSpPr>
          <p:cNvPr id="14399" name="Group 203">
            <a:extLst>
              <a:ext uri="{FF2B5EF4-FFF2-40B4-BE49-F238E27FC236}">
                <a16:creationId xmlns:a16="http://schemas.microsoft.com/office/drawing/2014/main" id="{B1673376-BBF6-B9DB-79EA-48710B7304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82963" y="4005264"/>
            <a:ext cx="552450" cy="460375"/>
            <a:chOff x="144" y="3264"/>
            <a:chExt cx="288" cy="240"/>
          </a:xfrm>
        </p:grpSpPr>
        <p:sp>
          <p:nvSpPr>
            <p:cNvPr id="14411" name="Rectangle 204">
              <a:extLst>
                <a:ext uri="{FF2B5EF4-FFF2-40B4-BE49-F238E27FC236}">
                  <a16:creationId xmlns:a16="http://schemas.microsoft.com/office/drawing/2014/main" id="{64ABFF72-950C-02E4-3F29-DF9D632816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eth1</a:t>
              </a:r>
            </a:p>
          </p:txBody>
        </p:sp>
        <p:sp>
          <p:nvSpPr>
            <p:cNvPr id="14412" name="Rectangle 205">
              <a:extLst>
                <a:ext uri="{FF2B5EF4-FFF2-40B4-BE49-F238E27FC236}">
                  <a16:creationId xmlns:a16="http://schemas.microsoft.com/office/drawing/2014/main" id="{4816645F-E4AD-4620-8603-58329281F6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5</a:t>
              </a:r>
            </a:p>
          </p:txBody>
        </p:sp>
      </p:grpSp>
      <p:sp>
        <p:nvSpPr>
          <p:cNvPr id="14400" name="AutoShape 206">
            <a:extLst>
              <a:ext uri="{FF2B5EF4-FFF2-40B4-BE49-F238E27FC236}">
                <a16:creationId xmlns:a16="http://schemas.microsoft.com/office/drawing/2014/main" id="{2D6F47CC-4F0C-F449-8CC2-A6E9BA27C2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46438" y="6223001"/>
            <a:ext cx="1498600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100.1.0.4/30</a:t>
            </a:r>
          </a:p>
        </p:txBody>
      </p:sp>
      <p:sp>
        <p:nvSpPr>
          <p:cNvPr id="14401" name="AutoShape 207">
            <a:extLst>
              <a:ext uri="{FF2B5EF4-FFF2-40B4-BE49-F238E27FC236}">
                <a16:creationId xmlns:a16="http://schemas.microsoft.com/office/drawing/2014/main" id="{3FD0B34A-0FD5-B2BD-8D7C-4554C320E8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422776"/>
            <a:ext cx="1603375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100.1.0.16/30</a:t>
            </a:r>
          </a:p>
        </p:txBody>
      </p:sp>
      <p:sp>
        <p:nvSpPr>
          <p:cNvPr id="14402" name="AutoShape 208">
            <a:extLst>
              <a:ext uri="{FF2B5EF4-FFF2-40B4-BE49-F238E27FC236}">
                <a16:creationId xmlns:a16="http://schemas.microsoft.com/office/drawing/2014/main" id="{0FBA949F-DEFB-592A-996A-64322E7E0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3226" y="3990976"/>
            <a:ext cx="1497013" cy="341313"/>
          </a:xfrm>
          <a:prstGeom prst="flowChartAlternateProcess">
            <a:avLst/>
          </a:prstGeom>
          <a:solidFill>
            <a:schemeClr val="bg1"/>
          </a:solidFill>
          <a:ln w="19050">
            <a:solidFill>
              <a:srgbClr val="5F5F5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400" b="1">
                <a:solidFill>
                  <a:srgbClr val="5F5F5F"/>
                </a:solidFill>
                <a:latin typeface="Courier New" panose="02070309020205020404" pitchFamily="49" charset="0"/>
              </a:rPr>
              <a:t>100.1.0.8/30</a:t>
            </a:r>
          </a:p>
        </p:txBody>
      </p:sp>
      <p:grpSp>
        <p:nvGrpSpPr>
          <p:cNvPr id="14403" name="Group 209">
            <a:extLst>
              <a:ext uri="{FF2B5EF4-FFF2-40B4-BE49-F238E27FC236}">
                <a16:creationId xmlns:a16="http://schemas.microsoft.com/office/drawing/2014/main" id="{17AC0BA0-3F71-E5FA-D254-F00BFAED47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40714" y="5173142"/>
            <a:ext cx="574675" cy="460375"/>
            <a:chOff x="144" y="3264"/>
            <a:chExt cx="288" cy="240"/>
          </a:xfrm>
        </p:grpSpPr>
        <p:sp>
          <p:nvSpPr>
            <p:cNvPr id="14409" name="Rectangle 210">
              <a:extLst>
                <a:ext uri="{FF2B5EF4-FFF2-40B4-BE49-F238E27FC236}">
                  <a16:creationId xmlns:a16="http://schemas.microsoft.com/office/drawing/2014/main" id="{BC701D99-B518-1AB5-24FE-27C6A8745E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380"/>
              <a:ext cx="288" cy="12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latin typeface="Courier New" panose="02070309020205020404" pitchFamily="49" charset="0"/>
                </a:rPr>
                <a:t>dev</a:t>
              </a:r>
            </a:p>
          </p:txBody>
        </p:sp>
        <p:sp>
          <p:nvSpPr>
            <p:cNvPr id="14410" name="Rectangle 211">
              <a:extLst>
                <a:ext uri="{FF2B5EF4-FFF2-40B4-BE49-F238E27FC236}">
                  <a16:creationId xmlns:a16="http://schemas.microsoft.com/office/drawing/2014/main" id="{14F018FC-80E6-03D1-A8A1-1552FB8317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4" y="3264"/>
              <a:ext cx="288" cy="11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it-IT" altLang="it-IT" sz="1400" b="1">
                  <a:solidFill>
                    <a:srgbClr val="5F5F5F"/>
                  </a:solidFill>
                  <a:latin typeface="Courier New" panose="02070309020205020404" pitchFamily="49" charset="0"/>
                </a:rPr>
                <a:t>ip</a:t>
              </a:r>
            </a:p>
          </p:txBody>
        </p:sp>
      </p:grpSp>
      <p:sp>
        <p:nvSpPr>
          <p:cNvPr id="14404" name="Text Box 212">
            <a:extLst>
              <a:ext uri="{FF2B5EF4-FFF2-40B4-BE49-F238E27FC236}">
                <a16:creationId xmlns:a16="http://schemas.microsoft.com/office/drawing/2014/main" id="{5D6246ED-D95A-7477-9F72-4BFA57C8C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627" y="4365104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>
                <a:latin typeface="Tahoma" panose="020B0604030504040204" pitchFamily="34" charset="0"/>
              </a:rPr>
              <a:t>l</a:t>
            </a:r>
            <a:r>
              <a:rPr lang="en-US" altLang="it-IT">
                <a:latin typeface="Tahoma" panose="020B0604030504040204" pitchFamily="34" charset="0"/>
              </a:rPr>
              <a:t>egend</a:t>
            </a:r>
          </a:p>
        </p:txBody>
      </p:sp>
      <p:sp>
        <p:nvSpPr>
          <p:cNvPr id="14405" name="Rectangle 214">
            <a:extLst>
              <a:ext uri="{FF2B5EF4-FFF2-40B4-BE49-F238E27FC236}">
                <a16:creationId xmlns:a16="http://schemas.microsoft.com/office/drawing/2014/main" id="{B4FB1757-486D-A469-009A-DB2D4D60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489" y="4827066"/>
            <a:ext cx="24161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last byte of ip address</a:t>
            </a:r>
          </a:p>
        </p:txBody>
      </p:sp>
      <p:sp>
        <p:nvSpPr>
          <p:cNvPr id="14406" name="Rectangle 215">
            <a:extLst>
              <a:ext uri="{FF2B5EF4-FFF2-40B4-BE49-F238E27FC236}">
                <a16:creationId xmlns:a16="http://schemas.microsoft.com/office/drawing/2014/main" id="{020E1A60-51D3-DCBF-F78F-286CCD87F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901" y="5749405"/>
            <a:ext cx="19478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it-IT">
                <a:latin typeface="Tahoma" panose="020B0604030504040204" pitchFamily="34" charset="0"/>
              </a:rPr>
              <a:t>network interface</a:t>
            </a:r>
          </a:p>
        </p:txBody>
      </p:sp>
      <p:sp>
        <p:nvSpPr>
          <p:cNvPr id="14407" name="Arc 216">
            <a:extLst>
              <a:ext uri="{FF2B5EF4-FFF2-40B4-BE49-F238E27FC236}">
                <a16:creationId xmlns:a16="http://schemas.microsoft.com/office/drawing/2014/main" id="{433285B9-59CC-2248-7F75-F5CFABB3D181}"/>
              </a:ext>
            </a:extLst>
          </p:cNvPr>
          <p:cNvSpPr>
            <a:spLocks/>
          </p:cNvSpPr>
          <p:nvPr/>
        </p:nvSpPr>
        <p:spPr bwMode="auto">
          <a:xfrm flipH="1" flipV="1">
            <a:off x="10008913" y="5101704"/>
            <a:ext cx="431800" cy="215900"/>
          </a:xfrm>
          <a:custGeom>
            <a:avLst/>
            <a:gdLst>
              <a:gd name="T0" fmla="*/ 0 w 21600"/>
              <a:gd name="T1" fmla="*/ 0 h 21600"/>
              <a:gd name="T2" fmla="*/ 431800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408" name="Arc 217">
            <a:extLst>
              <a:ext uri="{FF2B5EF4-FFF2-40B4-BE49-F238E27FC236}">
                <a16:creationId xmlns:a16="http://schemas.microsoft.com/office/drawing/2014/main" id="{888F69CA-8EAD-CE30-8271-9A3B90E92AD9}"/>
              </a:ext>
            </a:extLst>
          </p:cNvPr>
          <p:cNvSpPr>
            <a:spLocks/>
          </p:cNvSpPr>
          <p:nvPr/>
        </p:nvSpPr>
        <p:spPr bwMode="auto">
          <a:xfrm flipH="1">
            <a:off x="10153377" y="5533504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87337 w 21600"/>
              <a:gd name="T3" fmla="*/ 215900 h 21600"/>
              <a:gd name="T4" fmla="*/ 0 w 21600"/>
              <a:gd name="T5" fmla="*/ 2159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4" id="{A57A8743-A8A9-764F-A11E-756F8260ADDF}" vid="{039FA2A0-2943-A842-BC1C-5D9203B6B29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 new Logo</Template>
  <TotalTime>16109</TotalTime>
  <Words>3392</Words>
  <Application>Microsoft Macintosh PowerPoint</Application>
  <PresentationFormat>Widescreen</PresentationFormat>
  <Paragraphs>681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Tahoma</vt:lpstr>
      <vt:lpstr>Wingdings</vt:lpstr>
      <vt:lpstr>Times New Roman</vt:lpstr>
      <vt:lpstr>Lucida Console</vt:lpstr>
      <vt:lpstr>Courier New</vt:lpstr>
      <vt:lpstr>slides-template</vt:lpstr>
      <vt:lpstr>kathara lab</vt:lpstr>
      <vt:lpstr>copyright notice</vt:lpstr>
      <vt:lpstr>the RIP protocol</vt:lpstr>
      <vt:lpstr>sample frr.conf configuration file</vt:lpstr>
      <vt:lpstr>about redistribute connected</vt:lpstr>
      <vt:lpstr>small network connected to Internet</vt:lpstr>
      <vt:lpstr>the involved ip subnets</vt:lpstr>
      <vt:lpstr>assigning ip numbers to subnets</vt:lpstr>
      <vt:lpstr>assigning ip numbers to interfaces</vt:lpstr>
      <vt:lpstr>launching the lab</vt:lpstr>
      <vt:lpstr>checking connectivity</vt:lpstr>
      <vt:lpstr>checking connectivity</vt:lpstr>
      <vt:lpstr>examining the kernel routing table</vt:lpstr>
      <vt:lpstr>starting the routing daemons</vt:lpstr>
      <vt:lpstr>checking connectivity (again)</vt:lpstr>
      <vt:lpstr>checking the routing table</vt:lpstr>
      <vt:lpstr>a look at ripv2 packets</vt:lpstr>
      <vt:lpstr>a look at ripv2 packets</vt:lpstr>
      <vt:lpstr>a traceroute</vt:lpstr>
      <vt:lpstr>inspecting the rip routing table</vt:lpstr>
      <vt:lpstr>static routing</vt:lpstr>
      <vt:lpstr>adding a static route to r5</vt:lpstr>
      <vt:lpstr>checking connectivity</vt:lpstr>
      <vt:lpstr>configuring r4</vt:lpstr>
      <vt:lpstr>configuring r4</vt:lpstr>
      <vt:lpstr>the default route</vt:lpstr>
      <vt:lpstr>checking connectivity</vt:lpstr>
      <vt:lpstr>checking connectivity</vt:lpstr>
      <vt:lpstr>shutting down an interface</vt:lpstr>
      <vt:lpstr>shutting down an interface</vt:lpstr>
      <vt:lpstr>shutting down an interface</vt:lpstr>
      <vt:lpstr>shutting down an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Netkit lab - rip</dc:title>
  <dc:subject>Experiences with RIPv2, a distance vector routing protocol</dc:subject>
  <dc:creator>G. Di Battista, M. Patrignani, M. Pizzonia, F. Ricci, M. Rimondini</dc:creator>
  <cp:keywords>Netkit, RIP, routing protocols, distance vector</cp:keywords>
  <cp:lastModifiedBy>Lorenzo Ariemma</cp:lastModifiedBy>
  <cp:revision>285</cp:revision>
  <cp:lastPrinted>2001-12-19T21:14:42Z</cp:lastPrinted>
  <dcterms:created xsi:type="dcterms:W3CDTF">2000-11-11T21:58:48Z</dcterms:created>
  <dcterms:modified xsi:type="dcterms:W3CDTF">2023-10-13T17:54:20Z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80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patrigna@dia.uniroma3.it</vt:lpwstr>
  </property>
  <property fmtid="{D5CDD505-2E9C-101B-9397-08002B2CF9AE}" pid="8" name="HomePage">
    <vt:lpwstr>http://www.dia.uniroma3.it/~patrigna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C:\titto\teaching\ie</vt:lpwstr>
  </property>
</Properties>
</file>