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6"/>
  </p:notesMasterIdLst>
  <p:handoutMasterIdLst>
    <p:handoutMasterId r:id="rId77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3" r:id="rId34"/>
    <p:sldId id="464" r:id="rId35"/>
    <p:sldId id="465" r:id="rId36"/>
    <p:sldId id="467" r:id="rId37"/>
    <p:sldId id="466" r:id="rId38"/>
    <p:sldId id="462" r:id="rId39"/>
    <p:sldId id="468" r:id="rId40"/>
    <p:sldId id="469" r:id="rId41"/>
    <p:sldId id="409" r:id="rId42"/>
    <p:sldId id="410" r:id="rId43"/>
    <p:sldId id="412" r:id="rId44"/>
    <p:sldId id="444" r:id="rId45"/>
    <p:sldId id="411" r:id="rId46"/>
    <p:sldId id="403" r:id="rId47"/>
    <p:sldId id="378" r:id="rId48"/>
    <p:sldId id="382" r:id="rId49"/>
    <p:sldId id="379" r:id="rId50"/>
    <p:sldId id="380" r:id="rId51"/>
    <p:sldId id="384" r:id="rId52"/>
    <p:sldId id="385" r:id="rId53"/>
    <p:sldId id="402" r:id="rId54"/>
    <p:sldId id="445" r:id="rId55"/>
    <p:sldId id="471" r:id="rId56"/>
    <p:sldId id="448" r:id="rId57"/>
    <p:sldId id="459" r:id="rId58"/>
    <p:sldId id="472" r:id="rId59"/>
    <p:sldId id="450" r:id="rId60"/>
    <p:sldId id="451" r:id="rId61"/>
    <p:sldId id="452" r:id="rId62"/>
    <p:sldId id="453" r:id="rId63"/>
    <p:sldId id="460" r:id="rId64"/>
    <p:sldId id="458" r:id="rId65"/>
    <p:sldId id="456" r:id="rId66"/>
    <p:sldId id="455" r:id="rId67"/>
    <p:sldId id="457" r:id="rId68"/>
    <p:sldId id="470" r:id="rId69"/>
    <p:sldId id="446" r:id="rId70"/>
    <p:sldId id="447" r:id="rId71"/>
    <p:sldId id="387" r:id="rId72"/>
    <p:sldId id="368" r:id="rId73"/>
    <p:sldId id="390" r:id="rId74"/>
    <p:sldId id="439" r:id="rId7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8"/>
    <p:restoredTop sz="94673"/>
  </p:normalViewPr>
  <p:slideViewPr>
    <p:cSldViewPr snapToGrid="0" showGuides="1">
      <p:cViewPr varScale="1">
        <p:scale>
          <a:sx n="146" d="100"/>
          <a:sy n="146" d="100"/>
        </p:scale>
        <p:origin x="648" y="160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12/14/23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12/14/23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4773306" y="3976389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05228" y="2619725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19228" y="2911887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328160" y="2906535"/>
            <a:ext cx="1331452" cy="743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05600" y="3502066"/>
            <a:ext cx="1515316" cy="246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02480" y="4165600"/>
            <a:ext cx="2474841" cy="626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077321" y="433000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76721" y="3484044"/>
            <a:ext cx="30479" cy="437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171182" y="3226529"/>
            <a:ext cx="1178560" cy="695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91700" y="4313648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77321" y="433000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00800" y="4805680"/>
            <a:ext cx="1907564" cy="803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8308364" y="5285527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</p:spTree>
    <p:extLst>
      <p:ext uri="{BB962C8B-B14F-4D97-AF65-F5344CB8AC3E}">
        <p14:creationId xmlns:p14="http://schemas.microsoft.com/office/powerpoint/2010/main" val="294991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57127" y="5213842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44474" y="599980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301770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693129" y="5825713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23298" y="5572857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14491" y="2099094"/>
            <a:ext cx="1358993" cy="222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512</TotalTime>
  <Words>5462</Words>
  <Application>Microsoft Macintosh PowerPoint</Application>
  <PresentationFormat>Widescreen</PresentationFormat>
  <Paragraphs>1006</Paragraphs>
  <Slides>73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EVPN-BGP and Bond</vt:lpstr>
      <vt:lpstr>lab topology</vt:lpstr>
      <vt:lpstr>anycast BGP</vt:lpstr>
      <vt:lpstr>the last problem to overcome</vt:lpstr>
      <vt:lpstr>dual attached servers – bonding</vt:lpstr>
      <vt:lpstr>the full picture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12</cp:revision>
  <cp:lastPrinted>2022-12-21T17:46:04Z</cp:lastPrinted>
  <dcterms:created xsi:type="dcterms:W3CDTF">1601-01-01T00:00:00Z</dcterms:created>
  <dcterms:modified xsi:type="dcterms:W3CDTF">2023-12-14T21:17:45Z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