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1" r:id="rId1"/>
  </p:sldMasterIdLst>
  <p:notesMasterIdLst>
    <p:notesMasterId r:id="rId85"/>
  </p:notesMasterIdLst>
  <p:handoutMasterIdLst>
    <p:handoutMasterId r:id="rId86"/>
  </p:handoutMasterIdLst>
  <p:sldIdLst>
    <p:sldId id="353" r:id="rId2"/>
    <p:sldId id="386" r:id="rId3"/>
    <p:sldId id="381" r:id="rId4"/>
    <p:sldId id="429" r:id="rId5"/>
    <p:sldId id="435" r:id="rId6"/>
    <p:sldId id="436" r:id="rId7"/>
    <p:sldId id="432" r:id="rId8"/>
    <p:sldId id="437" r:id="rId9"/>
    <p:sldId id="382" r:id="rId10"/>
    <p:sldId id="364" r:id="rId11"/>
    <p:sldId id="341" r:id="rId12"/>
    <p:sldId id="345" r:id="rId13"/>
    <p:sldId id="365" r:id="rId14"/>
    <p:sldId id="391" r:id="rId15"/>
    <p:sldId id="379" r:id="rId16"/>
    <p:sldId id="472" r:id="rId17"/>
    <p:sldId id="473" r:id="rId18"/>
    <p:sldId id="458" r:id="rId19"/>
    <p:sldId id="392" r:id="rId20"/>
    <p:sldId id="384" r:id="rId21"/>
    <p:sldId id="390"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371" r:id="rId36"/>
    <p:sldId id="373" r:id="rId37"/>
    <p:sldId id="474" r:id="rId38"/>
    <p:sldId id="475" r:id="rId39"/>
    <p:sldId id="477" r:id="rId40"/>
    <p:sldId id="478" r:id="rId41"/>
    <p:sldId id="479" r:id="rId42"/>
    <p:sldId id="480" r:id="rId43"/>
    <p:sldId id="481" r:id="rId44"/>
    <p:sldId id="405" r:id="rId45"/>
    <p:sldId id="406" r:id="rId46"/>
    <p:sldId id="408" r:id="rId47"/>
    <p:sldId id="409" r:id="rId48"/>
    <p:sldId id="410" r:id="rId49"/>
    <p:sldId id="411" r:id="rId50"/>
    <p:sldId id="412" r:id="rId51"/>
    <p:sldId id="413" r:id="rId52"/>
    <p:sldId id="414" r:id="rId53"/>
    <p:sldId id="415" r:id="rId54"/>
    <p:sldId id="416" r:id="rId55"/>
    <p:sldId id="417" r:id="rId56"/>
    <p:sldId id="438" r:id="rId57"/>
    <p:sldId id="418" r:id="rId58"/>
    <p:sldId id="419" r:id="rId59"/>
    <p:sldId id="420" r:id="rId60"/>
    <p:sldId id="421" r:id="rId61"/>
    <p:sldId id="422" r:id="rId62"/>
    <p:sldId id="423" r:id="rId63"/>
    <p:sldId id="425" r:id="rId64"/>
    <p:sldId id="426" r:id="rId65"/>
    <p:sldId id="424" r:id="rId66"/>
    <p:sldId id="427" r:id="rId67"/>
    <p:sldId id="428" r:id="rId68"/>
    <p:sldId id="439" r:id="rId69"/>
    <p:sldId id="440" r:id="rId70"/>
    <p:sldId id="451" r:id="rId71"/>
    <p:sldId id="441" r:id="rId72"/>
    <p:sldId id="442" r:id="rId73"/>
    <p:sldId id="443" r:id="rId74"/>
    <p:sldId id="444" r:id="rId75"/>
    <p:sldId id="446" r:id="rId76"/>
    <p:sldId id="447" r:id="rId77"/>
    <p:sldId id="448" r:id="rId78"/>
    <p:sldId id="449" r:id="rId79"/>
    <p:sldId id="450" r:id="rId80"/>
    <p:sldId id="452" r:id="rId81"/>
    <p:sldId id="453" r:id="rId82"/>
    <p:sldId id="455" r:id="rId83"/>
    <p:sldId id="454" r:id="rId84"/>
  </p:sldIdLst>
  <p:sldSz cx="12192000" cy="6858000"/>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8" autoAdjust="0"/>
    <p:restoredTop sz="94711" autoAdjust="0"/>
  </p:normalViewPr>
  <p:slideViewPr>
    <p:cSldViewPr snapToObjects="1" showGuides="1">
      <p:cViewPr varScale="1">
        <p:scale>
          <a:sx n="107" d="100"/>
          <a:sy n="107" d="100"/>
        </p:scale>
        <p:origin x="176" y="71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D196AA8-9178-43AD-91BD-EEE7888646E3}"/>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052A4989-6B5C-465D-B9F0-63D3D0076BE0}"/>
              </a:ext>
            </a:extLst>
          </p:cNvPr>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88EFEA93-C777-4F8C-AB1B-D61521A00F63}"/>
              </a:ext>
            </a:extLst>
          </p:cNvPr>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3E5BFDAF-CFAD-4258-A2C8-4D666BDCA9C3}"/>
              </a:ext>
            </a:extLst>
          </p:cNvPr>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algn="r">
              <a:defRPr sz="1200">
                <a:latin typeface="Times New Roman" panose="02020603050405020304" pitchFamily="18" charset="0"/>
              </a:defRPr>
            </a:lvl1pPr>
          </a:lstStyle>
          <a:p>
            <a:fld id="{89ECD4C4-1BF7-4247-A23D-5B01CD29B99C}" type="slidenum">
              <a:rPr lang="en-US" altLang="it-IT"/>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A949F8B4-E6A6-43D2-91EC-8C41C98A2A44}"/>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9747" name="Rectangle 3">
            <a:extLst>
              <a:ext uri="{FF2B5EF4-FFF2-40B4-BE49-F238E27FC236}">
                <a16:creationId xmlns:a16="http://schemas.microsoft.com/office/drawing/2014/main" id="{53CD8567-9410-494F-B0A3-6AC35BBA7ED2}"/>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3076" name="Rectangle 4">
            <a:extLst>
              <a:ext uri="{FF2B5EF4-FFF2-40B4-BE49-F238E27FC236}">
                <a16:creationId xmlns:a16="http://schemas.microsoft.com/office/drawing/2014/main" id="{C6F8F13C-A71B-0D24-08C4-F374EEB309F1}"/>
              </a:ext>
            </a:extLst>
          </p:cNvPr>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49" name="Rectangle 5">
            <a:extLst>
              <a:ext uri="{FF2B5EF4-FFF2-40B4-BE49-F238E27FC236}">
                <a16:creationId xmlns:a16="http://schemas.microsoft.com/office/drawing/2014/main" id="{688A33C1-DCF8-4513-83A3-8AF904F5DF36}"/>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9750" name="Rectangle 6">
            <a:extLst>
              <a:ext uri="{FF2B5EF4-FFF2-40B4-BE49-F238E27FC236}">
                <a16:creationId xmlns:a16="http://schemas.microsoft.com/office/drawing/2014/main" id="{77156CC0-020A-4860-B9D7-2E2F8DBDF2E9}"/>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9751" name="Rectangle 7">
            <a:extLst>
              <a:ext uri="{FF2B5EF4-FFF2-40B4-BE49-F238E27FC236}">
                <a16:creationId xmlns:a16="http://schemas.microsoft.com/office/drawing/2014/main" id="{00F926FB-DBFB-490B-BEBE-B701193C5F99}"/>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2FC735FE-8B3C-0844-95EC-83CA5C057460}" type="slidenum">
              <a:rPr lang="it-IT" altLang="it-IT"/>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1EB8C03-A379-3510-6B15-293907958010}"/>
              </a:ext>
            </a:extLst>
          </p:cNvPr>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928B71F-59E1-B144-B457-856ED3AB969E}" type="slidenum">
              <a:rPr lang="it-IT" altLang="it-IT" sz="1200">
                <a:latin typeface="Times New Roman" panose="02020603050405020304" pitchFamily="18" charset="0"/>
              </a:rPr>
              <a:pPr/>
              <a:t>1</a:t>
            </a:fld>
            <a:endParaRPr lang="it-IT" altLang="it-IT" sz="1200">
              <a:latin typeface="Times New Roman" panose="02020603050405020304" pitchFamily="18" charset="0"/>
            </a:endParaRPr>
          </a:p>
        </p:txBody>
      </p:sp>
      <p:sp>
        <p:nvSpPr>
          <p:cNvPr id="6147" name="Rectangle 2">
            <a:extLst>
              <a:ext uri="{FF2B5EF4-FFF2-40B4-BE49-F238E27FC236}">
                <a16:creationId xmlns:a16="http://schemas.microsoft.com/office/drawing/2014/main" id="{3D399E7D-506A-1672-C2D0-5A2EDFBBFA7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818BE25B-74A2-8307-5AA5-0F10125E8533}"/>
              </a:ext>
            </a:extLst>
          </p:cNvPr>
          <p:cNvSpPr>
            <a:spLocks noGrp="1" noChangeArrowheads="1"/>
          </p:cNvSpPr>
          <p:nvPr>
            <p:ph type="body" idx="1"/>
          </p:nvPr>
        </p:nvSpPr>
        <p:spPr>
          <a:noFill/>
        </p:spPr>
        <p:txBody>
          <a:bodyPr/>
          <a:lstStyle/>
          <a:p>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74A306D6-1369-4FE9-2FF1-075684965ABE}"/>
              </a:ext>
            </a:extLst>
          </p:cNvPr>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9507AC3-FF15-4D43-AFF3-EC39343A708E}" type="slidenum">
              <a:rPr lang="it-IT" altLang="it-IT" sz="1200">
                <a:latin typeface="Times New Roman" panose="02020603050405020304" pitchFamily="18" charset="0"/>
              </a:rPr>
              <a:pPr/>
              <a:t>2</a:t>
            </a:fld>
            <a:endParaRPr lang="it-IT" altLang="it-IT" sz="1200">
              <a:latin typeface="Times New Roman" panose="02020603050405020304" pitchFamily="18" charset="0"/>
            </a:endParaRPr>
          </a:p>
        </p:txBody>
      </p:sp>
      <p:sp>
        <p:nvSpPr>
          <p:cNvPr id="8195" name="Rectangle 2">
            <a:extLst>
              <a:ext uri="{FF2B5EF4-FFF2-40B4-BE49-F238E27FC236}">
                <a16:creationId xmlns:a16="http://schemas.microsoft.com/office/drawing/2014/main" id="{95037D5E-E0F6-A647-5D37-394A002679F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7025C4A-7DFB-98BB-EE64-FA02C773D98C}"/>
              </a:ext>
            </a:extLst>
          </p:cNvPr>
          <p:cNvSpPr>
            <a:spLocks noGrp="1" noChangeArrowheads="1"/>
          </p:cNvSpPr>
          <p:nvPr>
            <p:ph type="body" idx="1"/>
          </p:nvPr>
        </p:nvSpPr>
        <p:spPr>
          <a:noFill/>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GB"/>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GB"/>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3181517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373976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GB"/>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56715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GB" altLang="it-IT" sz="1800"/>
              <a:t>Click to edit Master text styles</a:t>
            </a:r>
          </a:p>
          <a:p>
            <a:pPr lvl="1" eaLnBrk="1" hangingPunct="1">
              <a:lnSpc>
                <a:spcPct val="80000"/>
              </a:lnSpc>
            </a:pPr>
            <a:r>
              <a:rPr lang="en-GB" altLang="it-IT" sz="1800"/>
              <a:t>Second level</a:t>
            </a:r>
          </a:p>
          <a:p>
            <a:pPr lvl="2" eaLnBrk="1" hangingPunct="1">
              <a:lnSpc>
                <a:spcPct val="80000"/>
              </a:lnSpc>
            </a:pPr>
            <a:r>
              <a:rPr lang="en-GB" altLang="it-IT" sz="1800"/>
              <a:t>Third level</a:t>
            </a:r>
          </a:p>
          <a:p>
            <a:pPr lvl="3" eaLnBrk="1" hangingPunct="1">
              <a:lnSpc>
                <a:spcPct val="80000"/>
              </a:lnSpc>
            </a:pPr>
            <a:r>
              <a:rPr lang="en-GB" altLang="it-IT" sz="1800"/>
              <a:t>Fourth level</a:t>
            </a:r>
          </a:p>
          <a:p>
            <a:pPr lvl="4" eaLnBrk="1" hangingPunct="1">
              <a:lnSpc>
                <a:spcPct val="80000"/>
              </a:lnSpc>
            </a:pPr>
            <a:r>
              <a:rPr lang="en-GB" altLang="it-IT" sz="1800"/>
              <a:t>Fifth level</a:t>
            </a:r>
            <a:endParaRPr lang="it-IT" altLang="it-IT" sz="1800" dirty="0"/>
          </a:p>
        </p:txBody>
      </p:sp>
    </p:spTree>
    <p:extLst>
      <p:ext uri="{BB962C8B-B14F-4D97-AF65-F5344CB8AC3E}">
        <p14:creationId xmlns:p14="http://schemas.microsoft.com/office/powerpoint/2010/main" val="6214771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GB"/>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GB"/>
              <a:t>Click to edit Master subtitle style</a:t>
            </a:r>
            <a:endParaRPr lang="it-IT" dirty="0"/>
          </a:p>
        </p:txBody>
      </p:sp>
    </p:spTree>
    <p:extLst>
      <p:ext uri="{BB962C8B-B14F-4D97-AF65-F5344CB8AC3E}">
        <p14:creationId xmlns:p14="http://schemas.microsoft.com/office/powerpoint/2010/main" val="287554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69806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6813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84403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29129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GB"/>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37616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GB"/>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GB"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74806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r>
              <a:rPr lang="it-IT" altLang="it-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r>
              <a:rPr lang="it-IT" altLang="it-IT"/>
              <a:t>kathara – [ lab: dns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17891301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009D950B-D2EB-3C42-865F-76B6CF377731}"/>
              </a:ext>
            </a:extLst>
          </p:cNvPr>
          <p:cNvSpPr>
            <a:spLocks noGrp="1" noChangeArrowheads="1"/>
          </p:cNvSpPr>
          <p:nvPr>
            <p:ph type="ctrTitle"/>
          </p:nvPr>
        </p:nvSpPr>
        <p:spPr/>
        <p:txBody>
          <a:bodyPr/>
          <a:lstStyle/>
          <a:p>
            <a:pPr eaLnBrk="1" hangingPunct="1"/>
            <a:r>
              <a:rPr lang="it-IT" altLang="it-IT"/>
              <a:t>kathara lab</a:t>
            </a:r>
            <a:endParaRPr lang="en-US" altLang="it-IT"/>
          </a:p>
        </p:txBody>
      </p:sp>
      <p:sp>
        <p:nvSpPr>
          <p:cNvPr id="5123" name="Rectangle 35">
            <a:extLst>
              <a:ext uri="{FF2B5EF4-FFF2-40B4-BE49-F238E27FC236}">
                <a16:creationId xmlns:a16="http://schemas.microsoft.com/office/drawing/2014/main" id="{42243B2F-ADF1-CA65-4830-EEA3836476E3}"/>
              </a:ext>
            </a:extLst>
          </p:cNvPr>
          <p:cNvSpPr>
            <a:spLocks noGrp="1" noChangeArrowheads="1"/>
          </p:cNvSpPr>
          <p:nvPr>
            <p:ph type="subTitle" idx="1"/>
          </p:nvPr>
        </p:nvSpPr>
        <p:spPr/>
        <p:txBody>
          <a:bodyPr/>
          <a:lstStyle/>
          <a:p>
            <a:pPr eaLnBrk="1" hangingPunct="1"/>
            <a:r>
              <a:rPr lang="it-IT" altLang="it-IT"/>
              <a:t>dns</a:t>
            </a:r>
          </a:p>
        </p:txBody>
      </p:sp>
      <p:graphicFrame>
        <p:nvGraphicFramePr>
          <p:cNvPr id="124964" name="Group 36">
            <a:extLst>
              <a:ext uri="{FF2B5EF4-FFF2-40B4-BE49-F238E27FC236}">
                <a16:creationId xmlns:a16="http://schemas.microsoft.com/office/drawing/2014/main" id="{CC80B40A-9A5B-4D8E-BC63-15326D9C6FD2}"/>
              </a:ext>
            </a:extLst>
          </p:cNvPr>
          <p:cNvGraphicFramePr>
            <a:graphicFrameLocks noGrp="1"/>
          </p:cNvGraphicFramePr>
          <p:nvPr>
            <p:extLst>
              <p:ext uri="{D42A27DB-BD31-4B8C-83A1-F6EECF244321}">
                <p14:modId xmlns:p14="http://schemas.microsoft.com/office/powerpoint/2010/main" val="3197893268"/>
              </p:ext>
            </p:extLst>
          </p:nvPr>
        </p:nvGraphicFramePr>
        <p:xfrm>
          <a:off x="2635250" y="4149725"/>
          <a:ext cx="6891338" cy="2306638"/>
        </p:xfrm>
        <a:graphic>
          <a:graphicData uri="http://schemas.openxmlformats.org/drawingml/2006/table">
            <a:tbl>
              <a:tblPr/>
              <a:tblGrid>
                <a:gridCol w="2024063">
                  <a:extLst>
                    <a:ext uri="{9D8B030D-6E8A-4147-A177-3AD203B41FA5}">
                      <a16:colId xmlns:a16="http://schemas.microsoft.com/office/drawing/2014/main" val="1095723208"/>
                    </a:ext>
                  </a:extLst>
                </a:gridCol>
                <a:gridCol w="4867275">
                  <a:extLst>
                    <a:ext uri="{9D8B030D-6E8A-4147-A177-3AD203B41FA5}">
                      <a16:colId xmlns:a16="http://schemas.microsoft.com/office/drawing/2014/main" val="3348280669"/>
                    </a:ext>
                  </a:extLst>
                </a:gridCol>
              </a:tblGrid>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2.0</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1821030"/>
                  </a:ext>
                </a:extLst>
              </a:tr>
              <a:tr h="67166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Ariemma, G. Di Battista, M. </a:t>
                      </a:r>
                      <a:r>
                        <a:rPr kumimoji="0" lang="en-US" altLang="it-IT" sz="1600" b="0" i="0" u="none" strike="noStrike" cap="none" normalizeH="0" baseline="0" dirty="0" err="1">
                          <a:ln>
                            <a:noFill/>
                          </a:ln>
                          <a:solidFill>
                            <a:schemeClr val="tx1"/>
                          </a:solidFill>
                          <a:effectLst/>
                          <a:latin typeface="Tahoma" panose="020B0604030504040204" pitchFamily="34" charset="0"/>
                        </a:rPr>
                        <a:t>Patrignani</a:t>
                      </a:r>
                      <a:r>
                        <a:rPr kumimoji="0" lang="en-US" altLang="it-IT" sz="1600" b="0" i="0" u="none" strike="noStrike" cap="none" normalizeH="0" baseline="0" dirty="0">
                          <a:ln>
                            <a:noFill/>
                          </a:ln>
                          <a:solidFill>
                            <a:schemeClr val="tx1"/>
                          </a:solidFill>
                          <a:effectLst/>
                          <a:latin typeface="Tahoma" panose="020B0604030504040204" pitchFamily="34" charset="0"/>
                        </a:rPr>
                        <a:t>, M. </a:t>
                      </a:r>
                      <a:r>
                        <a:rPr kumimoji="0" lang="en-US" altLang="it-IT" sz="1600" b="0" i="0" u="none" strike="noStrike" cap="none" normalizeH="0" baseline="0" dirty="0" err="1">
                          <a:ln>
                            <a:noFill/>
                          </a:ln>
                          <a:solidFill>
                            <a:schemeClr val="tx1"/>
                          </a:solidFill>
                          <a:effectLst/>
                          <a:latin typeface="Tahoma" panose="020B0604030504040204" pitchFamily="34" charset="0"/>
                        </a:rPr>
                        <a:t>Pizzonia</a:t>
                      </a:r>
                      <a:r>
                        <a:rPr kumimoji="0" lang="en-US" altLang="it-IT" sz="1600" b="0" i="0" u="none" strike="noStrike" cap="none" normalizeH="0" baseline="0" dirty="0">
                          <a:ln>
                            <a:noFill/>
                          </a:ln>
                          <a:solidFill>
                            <a:schemeClr val="tx1"/>
                          </a:solidFill>
                          <a:effectLst/>
                          <a:latin typeface="Tahoma" panose="020B0604030504040204" pitchFamily="34" charset="0"/>
                        </a:rPr>
                        <a:t>, F. Ricci, M. </a:t>
                      </a:r>
                      <a:r>
                        <a:rPr kumimoji="0" lang="en-US" altLang="it-IT" sz="1600" b="0" i="0" u="none" strike="noStrike" cap="none" normalizeH="0" baseline="0" dirty="0" err="1">
                          <a:ln>
                            <a:noFill/>
                          </a:ln>
                          <a:solidFill>
                            <a:schemeClr val="tx1"/>
                          </a:solidFill>
                          <a:effectLst/>
                          <a:latin typeface="Tahoma" panose="020B0604030504040204" pitchFamily="34" charset="0"/>
                        </a:rPr>
                        <a:t>Rimondini</a:t>
                      </a:r>
                      <a:endParaRPr kumimoji="0" lang="en-US" altLang="it-IT" sz="1600" b="0" i="0" u="none" strike="noStrike" cap="none" normalizeH="0" baseline="0" dirty="0">
                        <a:ln>
                          <a:noFill/>
                        </a:ln>
                        <a:solidFill>
                          <a:schemeClr val="tx1"/>
                        </a:solidFill>
                        <a:effectLst/>
                        <a:latin typeface="Tahoma" panose="020B0604030504040204" pitchFamily="34" charset="0"/>
                      </a:endParaRP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7761344"/>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contact@kathara.org</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5943026"/>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http://www.kathara.org/</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2014845"/>
                  </a:ext>
                </a:extLst>
              </a:tr>
              <a:tr h="622436">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it-IT" altLang="it-IT" sz="1600" b="0" i="0" u="none" strike="noStrike" cap="none" normalizeH="0" baseline="0" dirty="0" err="1">
                          <a:ln>
                            <a:noFill/>
                          </a:ln>
                          <a:solidFill>
                            <a:schemeClr val="tx1"/>
                          </a:solidFill>
                          <a:effectLst/>
                          <a:latin typeface="Tahoma" panose="020B0604030504040204" pitchFamily="34" charset="0"/>
                        </a:rPr>
                        <a:t>using</a:t>
                      </a:r>
                      <a:r>
                        <a:rPr kumimoji="0" lang="it-IT" altLang="it-IT" sz="1600" b="0" i="0" u="none" strike="noStrike" cap="none" normalizeH="0" baseline="0" dirty="0">
                          <a:ln>
                            <a:noFill/>
                          </a:ln>
                          <a:solidFill>
                            <a:schemeClr val="tx1"/>
                          </a:solidFill>
                          <a:effectLst/>
                          <a:latin typeface="Tahoma" panose="020B0604030504040204" pitchFamily="34" charset="0"/>
                        </a:rPr>
                        <a:t> the domain name system – </a:t>
                      </a:r>
                      <a:r>
                        <a:rPr kumimoji="0" lang="it-IT" altLang="it-IT" sz="1600" b="0" i="0" u="none" strike="noStrike" cap="none" normalizeH="0" baseline="0" dirty="0" err="1">
                          <a:ln>
                            <a:noFill/>
                          </a:ln>
                          <a:solidFill>
                            <a:schemeClr val="tx1"/>
                          </a:solidFill>
                          <a:effectLst/>
                          <a:latin typeface="Tahoma" panose="020B0604030504040204" pitchFamily="34" charset="0"/>
                        </a:rPr>
                        <a:t>kathara</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version</a:t>
                      </a:r>
                      <a:r>
                        <a:rPr kumimoji="0" lang="it-IT" altLang="it-IT" sz="1600" b="0" i="0" u="none" strike="noStrike" cap="none" normalizeH="0" baseline="0" dirty="0">
                          <a:ln>
                            <a:noFill/>
                          </a:ln>
                          <a:solidFill>
                            <a:schemeClr val="tx1"/>
                          </a:solidFill>
                          <a:effectLst/>
                          <a:latin typeface="Tahoma" panose="020B0604030504040204" pitchFamily="34" charset="0"/>
                        </a:rPr>
                        <a:t> of an </a:t>
                      </a:r>
                      <a:r>
                        <a:rPr kumimoji="0" lang="it-IT" altLang="it-IT" sz="1600" b="0" i="0" u="none" strike="noStrike" cap="none" normalizeH="0" baseline="0" dirty="0" err="1">
                          <a:ln>
                            <a:noFill/>
                          </a:ln>
                          <a:solidFill>
                            <a:schemeClr val="tx1"/>
                          </a:solidFill>
                          <a:effectLst/>
                          <a:latin typeface="Tahoma" panose="020B0604030504040204" pitchFamily="34" charset="0"/>
                        </a:rPr>
                        <a:t>existing</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netkit</a:t>
                      </a:r>
                      <a:r>
                        <a:rPr kumimoji="0" lang="it-IT" altLang="it-IT" sz="1600" b="0" i="0" u="none" strike="noStrike" cap="none" normalizeH="0" baseline="0" dirty="0">
                          <a:ln>
                            <a:noFill/>
                          </a:ln>
                          <a:solidFill>
                            <a:schemeClr val="tx1"/>
                          </a:solidFill>
                          <a:effectLst/>
                          <a:latin typeface="Tahoma" panose="020B0604030504040204" pitchFamily="34" charset="0"/>
                        </a:rPr>
                        <a:t> lab</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32135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0">
            <a:extLst>
              <a:ext uri="{FF2B5EF4-FFF2-40B4-BE49-F238E27FC236}">
                <a16:creationId xmlns:a16="http://schemas.microsoft.com/office/drawing/2014/main" id="{228A3609-1AD9-F3D8-D4A0-3B50D28CAE20}"/>
              </a:ext>
            </a:extLst>
          </p:cNvPr>
          <p:cNvSpPr>
            <a:spLocks noGrp="1" noChangeArrowheads="1"/>
          </p:cNvSpPr>
          <p:nvPr>
            <p:ph type="title"/>
          </p:nvPr>
        </p:nvSpPr>
        <p:spPr/>
        <p:txBody>
          <a:bodyPr/>
          <a:lstStyle/>
          <a:p>
            <a:pPr eaLnBrk="1" hangingPunct="1"/>
            <a:r>
              <a:rPr lang="it-IT" altLang="it-IT"/>
              <a:t>step 1 – network topology</a:t>
            </a:r>
          </a:p>
        </p:txBody>
      </p:sp>
      <p:sp>
        <p:nvSpPr>
          <p:cNvPr id="2" name="Rectangle 4">
            <a:extLst>
              <a:ext uri="{FF2B5EF4-FFF2-40B4-BE49-F238E27FC236}">
                <a16:creationId xmlns:a16="http://schemas.microsoft.com/office/drawing/2014/main" id="{3C432FE4-3CFA-ABCB-973D-BAD0B4EBE6BA}"/>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0E5EC27-9FA8-E2E9-CD1A-A9CFA9F92A39}"/>
              </a:ext>
            </a:extLst>
          </p:cNvPr>
          <p:cNvSpPr>
            <a:spLocks noGrp="1" noChangeArrowheads="1"/>
          </p:cNvSpPr>
          <p:nvPr>
            <p:ph type="ftr" sz="quarter" idx="11"/>
          </p:nvPr>
        </p:nvSpPr>
        <p:spPr>
          <a:ln/>
        </p:spPr>
        <p:txBody>
          <a:bodyPr/>
          <a:lstStyle/>
          <a:p>
            <a:r>
              <a:rPr lang="it-IT" altLang="it-IT"/>
              <a:t>kathara – [ lab: dns ]</a:t>
            </a:r>
          </a:p>
        </p:txBody>
      </p:sp>
      <p:sp>
        <p:nvSpPr>
          <p:cNvPr id="16389" name="Text Box 7">
            <a:extLst>
              <a:ext uri="{FF2B5EF4-FFF2-40B4-BE49-F238E27FC236}">
                <a16:creationId xmlns:a16="http://schemas.microsoft.com/office/drawing/2014/main" id="{9D4E2F64-B220-8CC7-FEF1-617EF2D7E310}"/>
              </a:ext>
            </a:extLst>
          </p:cNvPr>
          <p:cNvSpPr txBox="1">
            <a:spLocks noChangeArrowheads="1"/>
          </p:cNvSpPr>
          <p:nvPr/>
        </p:nvSpPr>
        <p:spPr bwMode="auto">
          <a:xfrm>
            <a:off x="5149850" y="5759450"/>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16390" name="Line 3">
            <a:extLst>
              <a:ext uri="{FF2B5EF4-FFF2-40B4-BE49-F238E27FC236}">
                <a16:creationId xmlns:a16="http://schemas.microsoft.com/office/drawing/2014/main" id="{BC421E4E-29A3-1A8A-A95E-236720022EC0}"/>
              </a:ext>
            </a:extLst>
          </p:cNvPr>
          <p:cNvSpPr>
            <a:spLocks noChangeShapeType="1"/>
          </p:cNvSpPr>
          <p:nvPr/>
        </p:nvSpPr>
        <p:spPr bwMode="auto">
          <a:xfrm>
            <a:off x="2478088" y="4921251"/>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1" name="Line 4">
            <a:extLst>
              <a:ext uri="{FF2B5EF4-FFF2-40B4-BE49-F238E27FC236}">
                <a16:creationId xmlns:a16="http://schemas.microsoft.com/office/drawing/2014/main" id="{1BE7EB20-DF5F-75BE-D692-75AD4C83B137}"/>
              </a:ext>
            </a:extLst>
          </p:cNvPr>
          <p:cNvSpPr>
            <a:spLocks noChangeShapeType="1"/>
          </p:cNvSpPr>
          <p:nvPr/>
        </p:nvSpPr>
        <p:spPr bwMode="auto">
          <a:xfrm flipH="1" flipV="1">
            <a:off x="2097088" y="5530851"/>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2" name="Rectangle 5">
            <a:extLst>
              <a:ext uri="{FF2B5EF4-FFF2-40B4-BE49-F238E27FC236}">
                <a16:creationId xmlns:a16="http://schemas.microsoft.com/office/drawing/2014/main" id="{CFB1CB02-E169-8120-E1D2-28718850D0AE}"/>
              </a:ext>
            </a:extLst>
          </p:cNvPr>
          <p:cNvSpPr>
            <a:spLocks noChangeArrowheads="1"/>
          </p:cNvSpPr>
          <p:nvPr/>
        </p:nvSpPr>
        <p:spPr bwMode="auto">
          <a:xfrm>
            <a:off x="2173289" y="431165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6393" name="Rectangle 6">
            <a:extLst>
              <a:ext uri="{FF2B5EF4-FFF2-40B4-BE49-F238E27FC236}">
                <a16:creationId xmlns:a16="http://schemas.microsoft.com/office/drawing/2014/main" id="{55F1B444-30A7-9B12-B4F2-B8F7687BEAFC}"/>
              </a:ext>
            </a:extLst>
          </p:cNvPr>
          <p:cNvSpPr>
            <a:spLocks noChangeArrowheads="1"/>
          </p:cNvSpPr>
          <p:nvPr/>
        </p:nvSpPr>
        <p:spPr bwMode="auto">
          <a:xfrm>
            <a:off x="9336089" y="431165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16394" name="Text Box 8">
            <a:extLst>
              <a:ext uri="{FF2B5EF4-FFF2-40B4-BE49-F238E27FC236}">
                <a16:creationId xmlns:a16="http://schemas.microsoft.com/office/drawing/2014/main" id="{8B92438E-CB9D-981A-FB9F-D4AAF4503B9C}"/>
              </a:ext>
            </a:extLst>
          </p:cNvPr>
          <p:cNvSpPr txBox="1">
            <a:spLocks noChangeArrowheads="1"/>
          </p:cNvSpPr>
          <p:nvPr/>
        </p:nvSpPr>
        <p:spPr bwMode="auto">
          <a:xfrm>
            <a:off x="6886575" y="316865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6395" name="Rectangle 9">
            <a:extLst>
              <a:ext uri="{FF2B5EF4-FFF2-40B4-BE49-F238E27FC236}">
                <a16:creationId xmlns:a16="http://schemas.microsoft.com/office/drawing/2014/main" id="{C28B0B64-BD3A-9E38-FEFF-A5BB71A900D3}"/>
              </a:ext>
            </a:extLst>
          </p:cNvPr>
          <p:cNvSpPr>
            <a:spLocks noChangeArrowheads="1"/>
          </p:cNvSpPr>
          <p:nvPr/>
        </p:nvSpPr>
        <p:spPr bwMode="auto">
          <a:xfrm>
            <a:off x="3198813" y="35496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16396" name="Rectangle 10">
            <a:extLst>
              <a:ext uri="{FF2B5EF4-FFF2-40B4-BE49-F238E27FC236}">
                <a16:creationId xmlns:a16="http://schemas.microsoft.com/office/drawing/2014/main" id="{499C238A-4332-72DC-475D-481056490A4C}"/>
              </a:ext>
            </a:extLst>
          </p:cNvPr>
          <p:cNvSpPr>
            <a:spLocks noChangeArrowheads="1"/>
          </p:cNvSpPr>
          <p:nvPr/>
        </p:nvSpPr>
        <p:spPr bwMode="auto">
          <a:xfrm>
            <a:off x="7888288" y="3549650"/>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16397" name="Rectangle 11">
            <a:extLst>
              <a:ext uri="{FF2B5EF4-FFF2-40B4-BE49-F238E27FC236}">
                <a16:creationId xmlns:a16="http://schemas.microsoft.com/office/drawing/2014/main" id="{BBDB55FA-A9CA-7476-5EE2-AC0D6B17F9A8}"/>
              </a:ext>
            </a:extLst>
          </p:cNvPr>
          <p:cNvSpPr>
            <a:spLocks noChangeArrowheads="1"/>
          </p:cNvSpPr>
          <p:nvPr/>
        </p:nvSpPr>
        <p:spPr bwMode="auto">
          <a:xfrm>
            <a:off x="4332289" y="2482850"/>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16398" name="Rectangle 12">
            <a:extLst>
              <a:ext uri="{FF2B5EF4-FFF2-40B4-BE49-F238E27FC236}">
                <a16:creationId xmlns:a16="http://schemas.microsoft.com/office/drawing/2014/main" id="{ABFC2C90-686B-3930-8A1B-5A32E97BC0B6}"/>
              </a:ext>
            </a:extLst>
          </p:cNvPr>
          <p:cNvSpPr>
            <a:spLocks noChangeArrowheads="1"/>
          </p:cNvSpPr>
          <p:nvPr/>
        </p:nvSpPr>
        <p:spPr bwMode="auto">
          <a:xfrm>
            <a:off x="6770688" y="2482850"/>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16399" name="Rectangle 13">
            <a:extLst>
              <a:ext uri="{FF2B5EF4-FFF2-40B4-BE49-F238E27FC236}">
                <a16:creationId xmlns:a16="http://schemas.microsoft.com/office/drawing/2014/main" id="{93AEEC5C-F576-BDE0-92A8-FE56DAC1EE22}"/>
              </a:ext>
            </a:extLst>
          </p:cNvPr>
          <p:cNvSpPr>
            <a:spLocks noChangeArrowheads="1"/>
          </p:cNvSpPr>
          <p:nvPr/>
        </p:nvSpPr>
        <p:spPr bwMode="auto">
          <a:xfrm>
            <a:off x="5475288" y="1416050"/>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16400" name="Line 14">
            <a:extLst>
              <a:ext uri="{FF2B5EF4-FFF2-40B4-BE49-F238E27FC236}">
                <a16:creationId xmlns:a16="http://schemas.microsoft.com/office/drawing/2014/main" id="{C77B2C63-10F1-9F3F-F640-3780C3D1529B}"/>
              </a:ext>
            </a:extLst>
          </p:cNvPr>
          <p:cNvSpPr>
            <a:spLocks noChangeShapeType="1"/>
          </p:cNvSpPr>
          <p:nvPr/>
        </p:nvSpPr>
        <p:spPr bwMode="auto">
          <a:xfrm>
            <a:off x="9640888" y="4921251"/>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1" name="Line 15">
            <a:extLst>
              <a:ext uri="{FF2B5EF4-FFF2-40B4-BE49-F238E27FC236}">
                <a16:creationId xmlns:a16="http://schemas.microsoft.com/office/drawing/2014/main" id="{A0F2C410-3874-46C9-53CC-57A51679F273}"/>
              </a:ext>
            </a:extLst>
          </p:cNvPr>
          <p:cNvSpPr>
            <a:spLocks noChangeShapeType="1"/>
          </p:cNvSpPr>
          <p:nvPr/>
        </p:nvSpPr>
        <p:spPr bwMode="auto">
          <a:xfrm>
            <a:off x="8574088" y="4083051"/>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2" name="Line 16">
            <a:extLst>
              <a:ext uri="{FF2B5EF4-FFF2-40B4-BE49-F238E27FC236}">
                <a16:creationId xmlns:a16="http://schemas.microsoft.com/office/drawing/2014/main" id="{8DD67445-34E4-1AAB-DD8C-7B981009CE32}"/>
              </a:ext>
            </a:extLst>
          </p:cNvPr>
          <p:cNvSpPr>
            <a:spLocks noChangeShapeType="1"/>
          </p:cNvSpPr>
          <p:nvPr/>
        </p:nvSpPr>
        <p:spPr bwMode="auto">
          <a:xfrm>
            <a:off x="3775075" y="4083051"/>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3" name="Line 17">
            <a:extLst>
              <a:ext uri="{FF2B5EF4-FFF2-40B4-BE49-F238E27FC236}">
                <a16:creationId xmlns:a16="http://schemas.microsoft.com/office/drawing/2014/main" id="{681FC1A6-9704-1EBE-24E7-C2D8AF111DF5}"/>
              </a:ext>
            </a:extLst>
          </p:cNvPr>
          <p:cNvSpPr>
            <a:spLocks noChangeShapeType="1"/>
          </p:cNvSpPr>
          <p:nvPr/>
        </p:nvSpPr>
        <p:spPr bwMode="auto">
          <a:xfrm>
            <a:off x="7354888" y="3016251"/>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4" name="Line 18">
            <a:extLst>
              <a:ext uri="{FF2B5EF4-FFF2-40B4-BE49-F238E27FC236}">
                <a16:creationId xmlns:a16="http://schemas.microsoft.com/office/drawing/2014/main" id="{9A6E566D-0A16-DE24-A76F-F3C9851F4FC8}"/>
              </a:ext>
            </a:extLst>
          </p:cNvPr>
          <p:cNvSpPr>
            <a:spLocks noChangeShapeType="1"/>
          </p:cNvSpPr>
          <p:nvPr/>
        </p:nvSpPr>
        <p:spPr bwMode="auto">
          <a:xfrm>
            <a:off x="4916488" y="301625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5" name="Line 19">
            <a:extLst>
              <a:ext uri="{FF2B5EF4-FFF2-40B4-BE49-F238E27FC236}">
                <a16:creationId xmlns:a16="http://schemas.microsoft.com/office/drawing/2014/main" id="{09C8804B-FCA5-1A68-7D9E-740352F4EB7C}"/>
              </a:ext>
            </a:extLst>
          </p:cNvPr>
          <p:cNvSpPr>
            <a:spLocks noChangeShapeType="1"/>
          </p:cNvSpPr>
          <p:nvPr/>
        </p:nvSpPr>
        <p:spPr bwMode="auto">
          <a:xfrm>
            <a:off x="6135688" y="1949451"/>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6" name="Text Box 20">
            <a:extLst>
              <a:ext uri="{FF2B5EF4-FFF2-40B4-BE49-F238E27FC236}">
                <a16:creationId xmlns:a16="http://schemas.microsoft.com/office/drawing/2014/main" id="{0E0DB722-3D00-E5EB-E70D-75799ECEEB74}"/>
              </a:ext>
            </a:extLst>
          </p:cNvPr>
          <p:cNvSpPr txBox="1">
            <a:spLocks noChangeArrowheads="1"/>
          </p:cNvSpPr>
          <p:nvPr/>
        </p:nvSpPr>
        <p:spPr bwMode="auto">
          <a:xfrm>
            <a:off x="6200775" y="202565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16407" name="Text Box 21">
            <a:extLst>
              <a:ext uri="{FF2B5EF4-FFF2-40B4-BE49-F238E27FC236}">
                <a16:creationId xmlns:a16="http://schemas.microsoft.com/office/drawing/2014/main" id="{CB929F85-DC78-0AF7-9B25-77FABC258C31}"/>
              </a:ext>
            </a:extLst>
          </p:cNvPr>
          <p:cNvSpPr txBox="1">
            <a:spLocks noChangeArrowheads="1"/>
          </p:cNvSpPr>
          <p:nvPr/>
        </p:nvSpPr>
        <p:spPr bwMode="auto">
          <a:xfrm>
            <a:off x="7959725" y="4235450"/>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16408" name="Text Box 22">
            <a:extLst>
              <a:ext uri="{FF2B5EF4-FFF2-40B4-BE49-F238E27FC236}">
                <a16:creationId xmlns:a16="http://schemas.microsoft.com/office/drawing/2014/main" id="{6266C507-0B00-54F7-8439-E3EED9BEDE90}"/>
              </a:ext>
            </a:extLst>
          </p:cNvPr>
          <p:cNvSpPr txBox="1">
            <a:spLocks noChangeArrowheads="1"/>
          </p:cNvSpPr>
          <p:nvPr/>
        </p:nvSpPr>
        <p:spPr bwMode="auto">
          <a:xfrm>
            <a:off x="8867775" y="4997450"/>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16409" name="Text Box 23">
            <a:extLst>
              <a:ext uri="{FF2B5EF4-FFF2-40B4-BE49-F238E27FC236}">
                <a16:creationId xmlns:a16="http://schemas.microsoft.com/office/drawing/2014/main" id="{DF106925-91A7-3621-2F6B-1578CB7B81CF}"/>
              </a:ext>
            </a:extLst>
          </p:cNvPr>
          <p:cNvSpPr txBox="1">
            <a:spLocks noChangeArrowheads="1"/>
          </p:cNvSpPr>
          <p:nvPr/>
        </p:nvSpPr>
        <p:spPr bwMode="auto">
          <a:xfrm>
            <a:off x="4981575" y="309245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6410" name="Text Box 24">
            <a:extLst>
              <a:ext uri="{FF2B5EF4-FFF2-40B4-BE49-F238E27FC236}">
                <a16:creationId xmlns:a16="http://schemas.microsoft.com/office/drawing/2014/main" id="{9BBC680E-96F7-1CCE-33DC-18A1547BC8D9}"/>
              </a:ext>
            </a:extLst>
          </p:cNvPr>
          <p:cNvSpPr txBox="1">
            <a:spLocks noChangeArrowheads="1"/>
          </p:cNvSpPr>
          <p:nvPr/>
        </p:nvSpPr>
        <p:spPr bwMode="auto">
          <a:xfrm>
            <a:off x="3854450" y="4159250"/>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16411" name="Text Box 25">
            <a:extLst>
              <a:ext uri="{FF2B5EF4-FFF2-40B4-BE49-F238E27FC236}">
                <a16:creationId xmlns:a16="http://schemas.microsoft.com/office/drawing/2014/main" id="{4F12FAB9-F1AA-7F20-284E-37E1A8018283}"/>
              </a:ext>
            </a:extLst>
          </p:cNvPr>
          <p:cNvSpPr txBox="1">
            <a:spLocks noChangeArrowheads="1"/>
          </p:cNvSpPr>
          <p:nvPr/>
        </p:nvSpPr>
        <p:spPr bwMode="auto">
          <a:xfrm>
            <a:off x="2566988" y="4997450"/>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16412" name="Rectangle 31">
            <a:extLst>
              <a:ext uri="{FF2B5EF4-FFF2-40B4-BE49-F238E27FC236}">
                <a16:creationId xmlns:a16="http://schemas.microsoft.com/office/drawing/2014/main" id="{4043FDB4-FB5E-09D4-29F7-6B33D6E74A7A}"/>
              </a:ext>
            </a:extLst>
          </p:cNvPr>
          <p:cNvSpPr>
            <a:spLocks noChangeArrowheads="1"/>
          </p:cNvSpPr>
          <p:nvPr/>
        </p:nvSpPr>
        <p:spPr bwMode="auto">
          <a:xfrm>
            <a:off x="8616950" y="1712913"/>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16413" name="Text Box 32">
            <a:extLst>
              <a:ext uri="{FF2B5EF4-FFF2-40B4-BE49-F238E27FC236}">
                <a16:creationId xmlns:a16="http://schemas.microsoft.com/office/drawing/2014/main" id="{ADED7802-8B4A-F338-0B66-5740F228C9DA}"/>
              </a:ext>
            </a:extLst>
          </p:cNvPr>
          <p:cNvSpPr txBox="1">
            <a:spLocks noChangeArrowheads="1"/>
          </p:cNvSpPr>
          <p:nvPr/>
        </p:nvSpPr>
        <p:spPr bwMode="auto">
          <a:xfrm>
            <a:off x="9698039" y="1628776"/>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51">
            <a:extLst>
              <a:ext uri="{FF2B5EF4-FFF2-40B4-BE49-F238E27FC236}">
                <a16:creationId xmlns:a16="http://schemas.microsoft.com/office/drawing/2014/main" id="{6729E81E-7164-DC0F-CA16-C71F6E6076E9}"/>
              </a:ext>
            </a:extLst>
          </p:cNvPr>
          <p:cNvSpPr>
            <a:spLocks noGrp="1" noChangeArrowheads="1"/>
          </p:cNvSpPr>
          <p:nvPr>
            <p:ph type="title"/>
          </p:nvPr>
        </p:nvSpPr>
        <p:spPr/>
        <p:txBody>
          <a:bodyPr/>
          <a:lstStyle/>
          <a:p>
            <a:pPr eaLnBrk="1" hangingPunct="1"/>
            <a:r>
              <a:rPr lang="it-IT" altLang="it-IT"/>
              <a:t>step 1 – dns (zone) hierarchy</a:t>
            </a:r>
          </a:p>
        </p:txBody>
      </p:sp>
      <p:sp>
        <p:nvSpPr>
          <p:cNvPr id="2" name="Rectangle 4">
            <a:extLst>
              <a:ext uri="{FF2B5EF4-FFF2-40B4-BE49-F238E27FC236}">
                <a16:creationId xmlns:a16="http://schemas.microsoft.com/office/drawing/2014/main" id="{10035293-894A-08CF-4145-13CB3C0079CD}"/>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259EB397-9549-553A-5B98-F4ECA10EE971}"/>
              </a:ext>
            </a:extLst>
          </p:cNvPr>
          <p:cNvSpPr>
            <a:spLocks noGrp="1" noChangeArrowheads="1"/>
          </p:cNvSpPr>
          <p:nvPr>
            <p:ph type="ftr" sz="quarter" idx="11"/>
          </p:nvPr>
        </p:nvSpPr>
        <p:spPr>
          <a:ln/>
        </p:spPr>
        <p:txBody>
          <a:bodyPr/>
          <a:lstStyle/>
          <a:p>
            <a:r>
              <a:rPr lang="it-IT" altLang="it-IT"/>
              <a:t>kathara – [ lab: dns ]</a:t>
            </a:r>
          </a:p>
        </p:txBody>
      </p:sp>
      <p:sp>
        <p:nvSpPr>
          <p:cNvPr id="17413" name="Oval 91">
            <a:extLst>
              <a:ext uri="{FF2B5EF4-FFF2-40B4-BE49-F238E27FC236}">
                <a16:creationId xmlns:a16="http://schemas.microsoft.com/office/drawing/2014/main" id="{07D92FEF-BBDE-A482-83B3-B308ED3BE88A}"/>
              </a:ext>
            </a:extLst>
          </p:cNvPr>
          <p:cNvSpPr>
            <a:spLocks noChangeArrowheads="1"/>
          </p:cNvSpPr>
          <p:nvPr/>
        </p:nvSpPr>
        <p:spPr bwMode="auto">
          <a:xfrm>
            <a:off x="1981201" y="4524375"/>
            <a:ext cx="881063" cy="609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7414" name="Oval 92">
            <a:extLst>
              <a:ext uri="{FF2B5EF4-FFF2-40B4-BE49-F238E27FC236}">
                <a16:creationId xmlns:a16="http://schemas.microsoft.com/office/drawing/2014/main" id="{19C58F5A-87D9-7BA9-0DA3-0BA05EEEBE02}"/>
              </a:ext>
            </a:extLst>
          </p:cNvPr>
          <p:cNvSpPr>
            <a:spLocks noChangeArrowheads="1"/>
          </p:cNvSpPr>
          <p:nvPr/>
        </p:nvSpPr>
        <p:spPr bwMode="auto">
          <a:xfrm>
            <a:off x="9177338" y="4524375"/>
            <a:ext cx="881062" cy="609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17415" name="Oval 116">
            <a:extLst>
              <a:ext uri="{FF2B5EF4-FFF2-40B4-BE49-F238E27FC236}">
                <a16:creationId xmlns:a16="http://schemas.microsoft.com/office/drawing/2014/main" id="{EA055B77-7207-E2EC-76E7-4489CCF8F670}"/>
              </a:ext>
            </a:extLst>
          </p:cNvPr>
          <p:cNvSpPr>
            <a:spLocks noChangeArrowheads="1"/>
          </p:cNvSpPr>
          <p:nvPr/>
        </p:nvSpPr>
        <p:spPr bwMode="auto">
          <a:xfrm>
            <a:off x="3048000" y="37623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lugroma3</a:t>
            </a:r>
            <a:endParaRPr lang="it-IT" altLang="it-IT" sz="2400"/>
          </a:p>
        </p:txBody>
      </p:sp>
      <p:sp>
        <p:nvSpPr>
          <p:cNvPr id="17416" name="Oval 118">
            <a:extLst>
              <a:ext uri="{FF2B5EF4-FFF2-40B4-BE49-F238E27FC236}">
                <a16:creationId xmlns:a16="http://schemas.microsoft.com/office/drawing/2014/main" id="{03DDCE4D-2275-04CD-5B8A-EFBAABA5B792}"/>
              </a:ext>
            </a:extLst>
          </p:cNvPr>
          <p:cNvSpPr>
            <a:spLocks noChangeArrowheads="1"/>
          </p:cNvSpPr>
          <p:nvPr/>
        </p:nvSpPr>
        <p:spPr bwMode="auto">
          <a:xfrm>
            <a:off x="4191000" y="2695575"/>
            <a:ext cx="1296988"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7417" name="Oval 119">
            <a:extLst>
              <a:ext uri="{FF2B5EF4-FFF2-40B4-BE49-F238E27FC236}">
                <a16:creationId xmlns:a16="http://schemas.microsoft.com/office/drawing/2014/main" id="{4C656130-D618-650F-AB96-80BE96937F9C}"/>
              </a:ext>
            </a:extLst>
          </p:cNvPr>
          <p:cNvSpPr>
            <a:spLocks noChangeArrowheads="1"/>
          </p:cNvSpPr>
          <p:nvPr/>
        </p:nvSpPr>
        <p:spPr bwMode="auto">
          <a:xfrm>
            <a:off x="6629400" y="26955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7418" name="Oval 120">
            <a:extLst>
              <a:ext uri="{FF2B5EF4-FFF2-40B4-BE49-F238E27FC236}">
                <a16:creationId xmlns:a16="http://schemas.microsoft.com/office/drawing/2014/main" id="{C5326661-088C-99C7-A119-050A2EBBEECE}"/>
              </a:ext>
            </a:extLst>
          </p:cNvPr>
          <p:cNvSpPr>
            <a:spLocks noChangeArrowheads="1"/>
          </p:cNvSpPr>
          <p:nvPr/>
        </p:nvSpPr>
        <p:spPr bwMode="auto">
          <a:xfrm>
            <a:off x="5410200" y="16287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sp>
        <p:nvSpPr>
          <p:cNvPr id="17419" name="Line 133">
            <a:extLst>
              <a:ext uri="{FF2B5EF4-FFF2-40B4-BE49-F238E27FC236}">
                <a16:creationId xmlns:a16="http://schemas.microsoft.com/office/drawing/2014/main" id="{22576E83-B5FB-2F06-9DD5-E658C6DFA438}"/>
              </a:ext>
            </a:extLst>
          </p:cNvPr>
          <p:cNvSpPr>
            <a:spLocks noChangeShapeType="1"/>
          </p:cNvSpPr>
          <p:nvPr/>
        </p:nvSpPr>
        <p:spPr bwMode="auto">
          <a:xfrm flipV="1">
            <a:off x="2743200" y="4219575"/>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0" name="Line 134">
            <a:extLst>
              <a:ext uri="{FF2B5EF4-FFF2-40B4-BE49-F238E27FC236}">
                <a16:creationId xmlns:a16="http://schemas.microsoft.com/office/drawing/2014/main" id="{D9523570-1E86-9A52-591C-6388191B0709}"/>
              </a:ext>
            </a:extLst>
          </p:cNvPr>
          <p:cNvSpPr>
            <a:spLocks noChangeShapeType="1"/>
          </p:cNvSpPr>
          <p:nvPr/>
        </p:nvSpPr>
        <p:spPr bwMode="auto">
          <a:xfrm flipV="1">
            <a:off x="3810001" y="3213101"/>
            <a:ext cx="773113"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1" name="Line 135">
            <a:extLst>
              <a:ext uri="{FF2B5EF4-FFF2-40B4-BE49-F238E27FC236}">
                <a16:creationId xmlns:a16="http://schemas.microsoft.com/office/drawing/2014/main" id="{7E39F049-EC45-4198-9F46-44226A8F5183}"/>
              </a:ext>
            </a:extLst>
          </p:cNvPr>
          <p:cNvSpPr>
            <a:spLocks noChangeShapeType="1"/>
          </p:cNvSpPr>
          <p:nvPr/>
        </p:nvSpPr>
        <p:spPr bwMode="auto">
          <a:xfrm flipV="1">
            <a:off x="5232400" y="2162175"/>
            <a:ext cx="711200" cy="566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2" name="Line 136">
            <a:extLst>
              <a:ext uri="{FF2B5EF4-FFF2-40B4-BE49-F238E27FC236}">
                <a16:creationId xmlns:a16="http://schemas.microsoft.com/office/drawing/2014/main" id="{82F92F87-AADC-F079-9C6B-B7E1B52ED7E9}"/>
              </a:ext>
            </a:extLst>
          </p:cNvPr>
          <p:cNvSpPr>
            <a:spLocks noChangeShapeType="1"/>
          </p:cNvSpPr>
          <p:nvPr/>
        </p:nvSpPr>
        <p:spPr bwMode="auto">
          <a:xfrm flipH="1" flipV="1">
            <a:off x="9067800" y="4219575"/>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3" name="Line 137">
            <a:extLst>
              <a:ext uri="{FF2B5EF4-FFF2-40B4-BE49-F238E27FC236}">
                <a16:creationId xmlns:a16="http://schemas.microsoft.com/office/drawing/2014/main" id="{A5FAD284-6C83-FF6C-C12C-D7D0FD74CB59}"/>
              </a:ext>
            </a:extLst>
          </p:cNvPr>
          <p:cNvSpPr>
            <a:spLocks noChangeShapeType="1"/>
          </p:cNvSpPr>
          <p:nvPr/>
        </p:nvSpPr>
        <p:spPr bwMode="auto">
          <a:xfrm flipH="1" flipV="1">
            <a:off x="7608888" y="3213101"/>
            <a:ext cx="773112"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4" name="Line 138">
            <a:extLst>
              <a:ext uri="{FF2B5EF4-FFF2-40B4-BE49-F238E27FC236}">
                <a16:creationId xmlns:a16="http://schemas.microsoft.com/office/drawing/2014/main" id="{69E7B55C-4D79-AA86-8989-4CA6F31FAC73}"/>
              </a:ext>
            </a:extLst>
          </p:cNvPr>
          <p:cNvSpPr>
            <a:spLocks noChangeShapeType="1"/>
          </p:cNvSpPr>
          <p:nvPr/>
        </p:nvSpPr>
        <p:spPr bwMode="auto">
          <a:xfrm flipH="1" flipV="1">
            <a:off x="6172200" y="2162175"/>
            <a:ext cx="787400" cy="566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5" name="Text Box 139">
            <a:extLst>
              <a:ext uri="{FF2B5EF4-FFF2-40B4-BE49-F238E27FC236}">
                <a16:creationId xmlns:a16="http://schemas.microsoft.com/office/drawing/2014/main" id="{5782EAD3-246D-5A8F-1678-502D2CA4ADB8}"/>
              </a:ext>
            </a:extLst>
          </p:cNvPr>
          <p:cNvSpPr txBox="1">
            <a:spLocks noChangeArrowheads="1"/>
          </p:cNvSpPr>
          <p:nvPr/>
        </p:nvSpPr>
        <p:spPr bwMode="auto">
          <a:xfrm>
            <a:off x="5462588" y="3527426"/>
            <a:ext cx="1174750"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t>dnsroot</a:t>
            </a:r>
          </a:p>
        </p:txBody>
      </p:sp>
      <p:sp>
        <p:nvSpPr>
          <p:cNvPr id="17426" name="Text Box 140">
            <a:extLst>
              <a:ext uri="{FF2B5EF4-FFF2-40B4-BE49-F238E27FC236}">
                <a16:creationId xmlns:a16="http://schemas.microsoft.com/office/drawing/2014/main" id="{17DCC0AF-A0CB-EF6B-4991-85A4E3EE01C9}"/>
              </a:ext>
            </a:extLst>
          </p:cNvPr>
          <p:cNvSpPr txBox="1">
            <a:spLocks noChangeArrowheads="1"/>
          </p:cNvSpPr>
          <p:nvPr/>
        </p:nvSpPr>
        <p:spPr bwMode="auto">
          <a:xfrm>
            <a:off x="4051300" y="4594226"/>
            <a:ext cx="1581150"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t>dnsorg.org</a:t>
            </a:r>
          </a:p>
        </p:txBody>
      </p:sp>
      <p:sp>
        <p:nvSpPr>
          <p:cNvPr id="17427" name="Text Box 141">
            <a:extLst>
              <a:ext uri="{FF2B5EF4-FFF2-40B4-BE49-F238E27FC236}">
                <a16:creationId xmlns:a16="http://schemas.microsoft.com/office/drawing/2014/main" id="{F679BE40-B5B5-E7E9-5D85-6BAF02854AE2}"/>
              </a:ext>
            </a:extLst>
          </p:cNvPr>
          <p:cNvSpPr txBox="1">
            <a:spLocks noChangeArrowheads="1"/>
          </p:cNvSpPr>
          <p:nvPr/>
        </p:nvSpPr>
        <p:spPr bwMode="auto">
          <a:xfrm>
            <a:off x="6481763" y="4746626"/>
            <a:ext cx="1560512"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t>dnsnet.net</a:t>
            </a:r>
          </a:p>
        </p:txBody>
      </p:sp>
      <p:sp>
        <p:nvSpPr>
          <p:cNvPr id="17428" name="Text Box 142">
            <a:extLst>
              <a:ext uri="{FF2B5EF4-FFF2-40B4-BE49-F238E27FC236}">
                <a16:creationId xmlns:a16="http://schemas.microsoft.com/office/drawing/2014/main" id="{714D96C8-EFBB-7009-18F9-E9E94BE53CA9}"/>
              </a:ext>
            </a:extLst>
          </p:cNvPr>
          <p:cNvSpPr txBox="1">
            <a:spLocks noChangeArrowheads="1"/>
          </p:cNvSpPr>
          <p:nvPr/>
        </p:nvSpPr>
        <p:spPr bwMode="auto">
          <a:xfrm>
            <a:off x="2278064" y="5661026"/>
            <a:ext cx="2852737"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t>dnslug.lugroma3.org</a:t>
            </a:r>
          </a:p>
        </p:txBody>
      </p:sp>
      <p:sp>
        <p:nvSpPr>
          <p:cNvPr id="17429" name="Text Box 143">
            <a:extLst>
              <a:ext uri="{FF2B5EF4-FFF2-40B4-BE49-F238E27FC236}">
                <a16:creationId xmlns:a16="http://schemas.microsoft.com/office/drawing/2014/main" id="{0F935796-1AE8-1F87-3DD2-23583B1849F9}"/>
              </a:ext>
            </a:extLst>
          </p:cNvPr>
          <p:cNvSpPr txBox="1">
            <a:spLocks noChangeArrowheads="1"/>
          </p:cNvSpPr>
          <p:nvPr/>
        </p:nvSpPr>
        <p:spPr bwMode="auto">
          <a:xfrm>
            <a:off x="6926264" y="5661026"/>
            <a:ext cx="3246437"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t>dnsnano.nanoinside.net</a:t>
            </a:r>
          </a:p>
        </p:txBody>
      </p:sp>
      <p:cxnSp>
        <p:nvCxnSpPr>
          <p:cNvPr id="17430" name="AutoShape 146">
            <a:extLst>
              <a:ext uri="{FF2B5EF4-FFF2-40B4-BE49-F238E27FC236}">
                <a16:creationId xmlns:a16="http://schemas.microsoft.com/office/drawing/2014/main" id="{5FAAC90C-124A-EB83-9C14-D98E79A0448E}"/>
              </a:ext>
            </a:extLst>
          </p:cNvPr>
          <p:cNvCxnSpPr>
            <a:cxnSpLocks noChangeShapeType="1"/>
            <a:stCxn id="17428" idx="0"/>
            <a:endCxn id="17415" idx="4"/>
          </p:cNvCxnSpPr>
          <p:nvPr/>
        </p:nvCxnSpPr>
        <p:spPr bwMode="auto">
          <a:xfrm flipH="1" flipV="1">
            <a:off x="3695701" y="4295775"/>
            <a:ext cx="9525" cy="13652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147">
            <a:extLst>
              <a:ext uri="{FF2B5EF4-FFF2-40B4-BE49-F238E27FC236}">
                <a16:creationId xmlns:a16="http://schemas.microsoft.com/office/drawing/2014/main" id="{1D0CE717-214D-D603-FB05-5AB47A1AD517}"/>
              </a:ext>
            </a:extLst>
          </p:cNvPr>
          <p:cNvCxnSpPr>
            <a:cxnSpLocks noChangeShapeType="1"/>
            <a:stCxn id="17426" idx="0"/>
            <a:endCxn id="17416" idx="4"/>
          </p:cNvCxnSpPr>
          <p:nvPr/>
        </p:nvCxnSpPr>
        <p:spPr bwMode="auto">
          <a:xfrm flipH="1" flipV="1">
            <a:off x="4840289" y="3228975"/>
            <a:ext cx="1587" cy="13652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2" name="AutoShape 148">
            <a:extLst>
              <a:ext uri="{FF2B5EF4-FFF2-40B4-BE49-F238E27FC236}">
                <a16:creationId xmlns:a16="http://schemas.microsoft.com/office/drawing/2014/main" id="{A7C949EC-8899-A5B4-7706-C8F9E05E9278}"/>
              </a:ext>
            </a:extLst>
          </p:cNvPr>
          <p:cNvCxnSpPr>
            <a:cxnSpLocks noChangeShapeType="1"/>
            <a:stCxn id="17425" idx="0"/>
            <a:endCxn id="17418" idx="4"/>
          </p:cNvCxnSpPr>
          <p:nvPr/>
        </p:nvCxnSpPr>
        <p:spPr bwMode="auto">
          <a:xfrm flipV="1">
            <a:off x="6049964" y="2162175"/>
            <a:ext cx="7937" cy="13652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3" name="AutoShape 149">
            <a:extLst>
              <a:ext uri="{FF2B5EF4-FFF2-40B4-BE49-F238E27FC236}">
                <a16:creationId xmlns:a16="http://schemas.microsoft.com/office/drawing/2014/main" id="{93ABC6E9-A3C1-0DB7-0A4D-935BE6C7A371}"/>
              </a:ext>
            </a:extLst>
          </p:cNvPr>
          <p:cNvCxnSpPr>
            <a:cxnSpLocks noChangeShapeType="1"/>
            <a:stCxn id="17427" idx="0"/>
            <a:endCxn id="17417" idx="4"/>
          </p:cNvCxnSpPr>
          <p:nvPr/>
        </p:nvCxnSpPr>
        <p:spPr bwMode="auto">
          <a:xfrm flipV="1">
            <a:off x="7262814" y="3228975"/>
            <a:ext cx="14287" cy="15176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4" name="AutoShape 150">
            <a:extLst>
              <a:ext uri="{FF2B5EF4-FFF2-40B4-BE49-F238E27FC236}">
                <a16:creationId xmlns:a16="http://schemas.microsoft.com/office/drawing/2014/main" id="{A5D753B8-6848-469F-2D28-C06B9A003169}"/>
              </a:ext>
            </a:extLst>
          </p:cNvPr>
          <p:cNvCxnSpPr>
            <a:cxnSpLocks noChangeShapeType="1"/>
            <a:stCxn id="17429" idx="0"/>
            <a:endCxn id="17437" idx="4"/>
          </p:cNvCxnSpPr>
          <p:nvPr/>
        </p:nvCxnSpPr>
        <p:spPr bwMode="auto">
          <a:xfrm flipH="1" flipV="1">
            <a:off x="8543925" y="4295775"/>
            <a:ext cx="6350" cy="13652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5" name="Text Box 153">
            <a:extLst>
              <a:ext uri="{FF2B5EF4-FFF2-40B4-BE49-F238E27FC236}">
                <a16:creationId xmlns:a16="http://schemas.microsoft.com/office/drawing/2014/main" id="{F8CDC181-36F1-3F73-C1E4-1F3B8C4AEFA7}"/>
              </a:ext>
            </a:extLst>
          </p:cNvPr>
          <p:cNvSpPr txBox="1">
            <a:spLocks noChangeArrowheads="1"/>
          </p:cNvSpPr>
          <p:nvPr/>
        </p:nvSpPr>
        <p:spPr bwMode="auto">
          <a:xfrm>
            <a:off x="9698039" y="1628776"/>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domain name</a:t>
            </a:r>
          </a:p>
        </p:txBody>
      </p:sp>
      <p:sp>
        <p:nvSpPr>
          <p:cNvPr id="17436" name="Oval 154">
            <a:extLst>
              <a:ext uri="{FF2B5EF4-FFF2-40B4-BE49-F238E27FC236}">
                <a16:creationId xmlns:a16="http://schemas.microsoft.com/office/drawing/2014/main" id="{4DA05D15-03DD-A308-0547-B2713A80B859}"/>
              </a:ext>
            </a:extLst>
          </p:cNvPr>
          <p:cNvSpPr>
            <a:spLocks noChangeArrowheads="1"/>
          </p:cNvSpPr>
          <p:nvPr/>
        </p:nvSpPr>
        <p:spPr bwMode="auto">
          <a:xfrm>
            <a:off x="8401050" y="1712913"/>
            <a:ext cx="1296988"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17437" name="Oval 117">
            <a:extLst>
              <a:ext uri="{FF2B5EF4-FFF2-40B4-BE49-F238E27FC236}">
                <a16:creationId xmlns:a16="http://schemas.microsoft.com/office/drawing/2014/main" id="{180035A3-85F4-DFCD-60AC-BDF4CFB7702D}"/>
              </a:ext>
            </a:extLst>
          </p:cNvPr>
          <p:cNvSpPr>
            <a:spLocks noChangeArrowheads="1"/>
          </p:cNvSpPr>
          <p:nvPr/>
        </p:nvSpPr>
        <p:spPr bwMode="auto">
          <a:xfrm>
            <a:off x="7696200" y="37623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nanoinside</a:t>
            </a:r>
            <a:endParaRPr lang="it-IT" altLang="it-IT"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54">
            <a:extLst>
              <a:ext uri="{FF2B5EF4-FFF2-40B4-BE49-F238E27FC236}">
                <a16:creationId xmlns:a16="http://schemas.microsoft.com/office/drawing/2014/main" id="{FB84234B-D21B-2380-E5D5-2A4F31CE1966}"/>
              </a:ext>
            </a:extLst>
          </p:cNvPr>
          <p:cNvSpPr>
            <a:spLocks noGrp="1" noChangeArrowheads="1"/>
          </p:cNvSpPr>
          <p:nvPr>
            <p:ph type="title"/>
          </p:nvPr>
        </p:nvSpPr>
        <p:spPr/>
        <p:txBody>
          <a:bodyPr/>
          <a:lstStyle/>
          <a:p>
            <a:pPr eaLnBrk="1" hangingPunct="1"/>
            <a:r>
              <a:rPr lang="it-IT" altLang="it-IT"/>
              <a:t>step 2 </a:t>
            </a:r>
            <a:r>
              <a:rPr lang="en-US" altLang="it-IT"/>
              <a:t>– starting the lab</a:t>
            </a:r>
          </a:p>
        </p:txBody>
      </p:sp>
      <p:sp>
        <p:nvSpPr>
          <p:cNvPr id="18437" name="Rectangle 55">
            <a:extLst>
              <a:ext uri="{FF2B5EF4-FFF2-40B4-BE49-F238E27FC236}">
                <a16:creationId xmlns:a16="http://schemas.microsoft.com/office/drawing/2014/main" id="{AD61A520-2BB7-6A0F-F174-E2FA880FAE73}"/>
              </a:ext>
            </a:extLst>
          </p:cNvPr>
          <p:cNvSpPr>
            <a:spLocks noGrp="1" noChangeArrowheads="1"/>
          </p:cNvSpPr>
          <p:nvPr>
            <p:ph idx="1"/>
          </p:nvPr>
        </p:nvSpPr>
        <p:spPr/>
        <p:txBody>
          <a:bodyPr/>
          <a:lstStyle/>
          <a:p>
            <a:pPr eaLnBrk="1" hangingPunct="1"/>
            <a:r>
              <a:rPr lang="it-IT" altLang="it-IT" dirty="0"/>
              <a:t>the lab </a:t>
            </a:r>
            <a:r>
              <a:rPr lang="it-IT" altLang="it-IT" dirty="0" err="1"/>
              <a:t>is</a:t>
            </a:r>
            <a:r>
              <a:rPr lang="it-IT" altLang="it-IT" dirty="0"/>
              <a:t> </a:t>
            </a:r>
            <a:r>
              <a:rPr lang="it-IT" altLang="it-IT" dirty="0" err="1"/>
              <a:t>configured</a:t>
            </a:r>
            <a:r>
              <a:rPr lang="it-IT" altLang="it-IT" dirty="0"/>
              <a:t> to</a:t>
            </a:r>
          </a:p>
          <a:p>
            <a:pPr lvl="1" eaLnBrk="1" hangingPunct="1"/>
            <a:r>
              <a:rPr lang="it-IT" altLang="it-IT" dirty="0"/>
              <a:t>start </a:t>
            </a:r>
            <a:r>
              <a:rPr lang="it-IT" altLang="it-IT" dirty="0" err="1"/>
              <a:t>all</a:t>
            </a:r>
            <a:r>
              <a:rPr lang="it-IT" altLang="it-IT" dirty="0"/>
              <a:t> the 7 </a:t>
            </a:r>
            <a:r>
              <a:rPr lang="it-IT" altLang="it-IT" dirty="0" err="1"/>
              <a:t>vms</a:t>
            </a:r>
            <a:endParaRPr lang="it-IT" altLang="it-IT" dirty="0"/>
          </a:p>
          <a:p>
            <a:pPr lvl="1" eaLnBrk="1" hangingPunct="1"/>
            <a:r>
              <a:rPr lang="it-IT" altLang="it-IT" dirty="0" err="1"/>
              <a:t>automatically</a:t>
            </a:r>
            <a:r>
              <a:rPr lang="it-IT" altLang="it-IT" dirty="0"/>
              <a:t> </a:t>
            </a:r>
            <a:r>
              <a:rPr lang="it-IT" altLang="it-IT" dirty="0" err="1"/>
              <a:t>configure</a:t>
            </a:r>
            <a:r>
              <a:rPr lang="it-IT" altLang="it-IT" dirty="0"/>
              <a:t> the network </a:t>
            </a:r>
            <a:r>
              <a:rPr lang="it-IT" altLang="it-IT" dirty="0" err="1"/>
              <a:t>interfaces</a:t>
            </a:r>
            <a:endParaRPr lang="it-IT" altLang="it-IT" dirty="0"/>
          </a:p>
          <a:p>
            <a:pPr lvl="1" eaLnBrk="1" hangingPunct="1"/>
            <a:r>
              <a:rPr lang="it-IT" altLang="it-IT" dirty="0" err="1"/>
              <a:t>automatically</a:t>
            </a:r>
            <a:r>
              <a:rPr lang="it-IT" altLang="it-IT" dirty="0"/>
              <a:t> </a:t>
            </a:r>
            <a:r>
              <a:rPr lang="it-IT" altLang="it-IT" dirty="0" err="1"/>
              <a:t>configure</a:t>
            </a:r>
            <a:r>
              <a:rPr lang="it-IT" altLang="it-IT" dirty="0"/>
              <a:t> the name servers</a:t>
            </a:r>
          </a:p>
          <a:p>
            <a:pPr lvl="1" eaLnBrk="1" hangingPunct="1"/>
            <a:r>
              <a:rPr lang="it-IT" altLang="it-IT" dirty="0" err="1"/>
              <a:t>automatically</a:t>
            </a:r>
            <a:r>
              <a:rPr lang="it-IT" altLang="it-IT" dirty="0"/>
              <a:t> start the name server software (</a:t>
            </a:r>
            <a:r>
              <a:rPr lang="it-IT" altLang="it-IT" dirty="0" err="1"/>
              <a:t>bind</a:t>
            </a:r>
            <a:r>
              <a:rPr lang="it-IT" altLang="it-IT" dirty="0"/>
              <a:t>) on </a:t>
            </a:r>
            <a:r>
              <a:rPr lang="it-IT" altLang="it-IT" dirty="0" err="1"/>
              <a:t>each</a:t>
            </a:r>
            <a:r>
              <a:rPr lang="it-IT" altLang="it-IT" dirty="0"/>
              <a:t> name server</a:t>
            </a:r>
          </a:p>
        </p:txBody>
      </p:sp>
      <p:sp>
        <p:nvSpPr>
          <p:cNvPr id="2" name="Rectangle 4">
            <a:extLst>
              <a:ext uri="{FF2B5EF4-FFF2-40B4-BE49-F238E27FC236}">
                <a16:creationId xmlns:a16="http://schemas.microsoft.com/office/drawing/2014/main" id="{6333271A-56AE-A892-D257-5B633C22D9C4}"/>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D2607692-FB8E-677A-572A-9DB24F90F0B6}"/>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8C9257F-8D76-FBD3-E8A4-09AD5746FA95}"/>
              </a:ext>
            </a:extLst>
          </p:cNvPr>
          <p:cNvGrpSpPr/>
          <p:nvPr/>
        </p:nvGrpSpPr>
        <p:grpSpPr>
          <a:xfrm>
            <a:off x="1636348" y="2995393"/>
            <a:ext cx="4780766" cy="1251337"/>
            <a:chOff x="5294311" y="1347406"/>
            <a:chExt cx="4780766" cy="1251337"/>
          </a:xfrm>
        </p:grpSpPr>
        <p:grpSp>
          <p:nvGrpSpPr>
            <p:cNvPr id="13" name="Group 12">
              <a:extLst>
                <a:ext uri="{FF2B5EF4-FFF2-40B4-BE49-F238E27FC236}">
                  <a16:creationId xmlns:a16="http://schemas.microsoft.com/office/drawing/2014/main" id="{038FFB50-2B0D-AA24-82E7-82942D39F38C}"/>
                </a:ext>
              </a:extLst>
            </p:cNvPr>
            <p:cNvGrpSpPr/>
            <p:nvPr/>
          </p:nvGrpSpPr>
          <p:grpSpPr>
            <a:xfrm>
              <a:off x="5294311" y="1347406"/>
              <a:ext cx="4780766" cy="1251337"/>
              <a:chOff x="4814051" y="1995487"/>
              <a:chExt cx="3963238" cy="1251337"/>
            </a:xfrm>
          </p:grpSpPr>
          <p:sp>
            <p:nvSpPr>
              <p:cNvPr id="18" name="Rectangle 17">
                <a:extLst>
                  <a:ext uri="{FF2B5EF4-FFF2-40B4-BE49-F238E27FC236}">
                    <a16:creationId xmlns:a16="http://schemas.microsoft.com/office/drawing/2014/main" id="{F77C4D27-7C7D-D103-3277-F15F2C0BDDA3}"/>
                  </a:ext>
                </a:extLst>
              </p:cNvPr>
              <p:cNvSpPr/>
              <p:nvPr/>
            </p:nvSpPr>
            <p:spPr>
              <a:xfrm>
                <a:off x="4814053" y="2203269"/>
                <a:ext cx="3963236" cy="104355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root@pc1:~$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resolv.conf</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nameserver</a:t>
                </a:r>
                <a:r>
                  <a:rPr lang="it-IT" kern="0" dirty="0">
                    <a:solidFill>
                      <a:prstClr val="white"/>
                    </a:solidFill>
                    <a:latin typeface="Consolas" panose="020B0609020204030204" pitchFamily="49" charset="0"/>
                  </a:rPr>
                  <a:t> 192.168.0.11</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search</a:t>
                </a:r>
                <a:r>
                  <a:rPr lang="it-IT" kern="0" dirty="0">
                    <a:solidFill>
                      <a:prstClr val="white"/>
                    </a:solidFill>
                    <a:latin typeface="Consolas" panose="020B0609020204030204" pitchFamily="49" charset="0"/>
                  </a:rPr>
                  <a:t> lugroma3.org</a:t>
                </a:r>
              </a:p>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9" name="Rectangle 18">
                <a:extLst>
                  <a:ext uri="{FF2B5EF4-FFF2-40B4-BE49-F238E27FC236}">
                    <a16:creationId xmlns:a16="http://schemas.microsoft.com/office/drawing/2014/main" id="{00E307DE-A6D7-BD09-6BF3-36A24B4AC432}"/>
                  </a:ext>
                </a:extLst>
              </p:cNvPr>
              <p:cNvSpPr/>
              <p:nvPr/>
            </p:nvSpPr>
            <p:spPr>
              <a:xfrm>
                <a:off x="4814051" y="1995487"/>
                <a:ext cx="3963237"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ED38531F-F209-8A1B-719B-DC46158E3922}"/>
                </a:ext>
              </a:extLst>
            </p:cNvPr>
            <p:cNvGrpSpPr/>
            <p:nvPr/>
          </p:nvGrpSpPr>
          <p:grpSpPr>
            <a:xfrm>
              <a:off x="9409698" y="1388178"/>
              <a:ext cx="581348" cy="126235"/>
              <a:chOff x="8092857" y="2035375"/>
              <a:chExt cx="581348" cy="126235"/>
            </a:xfrm>
          </p:grpSpPr>
          <p:sp>
            <p:nvSpPr>
              <p:cNvPr id="15" name="Rectangle 14">
                <a:extLst>
                  <a:ext uri="{FF2B5EF4-FFF2-40B4-BE49-F238E27FC236}">
                    <a16:creationId xmlns:a16="http://schemas.microsoft.com/office/drawing/2014/main" id="{8D7514AB-2BE6-710B-85A2-1539F0E199A6}"/>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066497A-0A4F-F7C6-6EC5-BD0257C1409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E9716001-3E49-B912-E89F-8E94B8F8D7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6AA0855E-E56D-E6A8-8B83-A20B5763E120}"/>
              </a:ext>
            </a:extLst>
          </p:cNvPr>
          <p:cNvGrpSpPr/>
          <p:nvPr/>
        </p:nvGrpSpPr>
        <p:grpSpPr>
          <a:xfrm>
            <a:off x="1636348" y="4895367"/>
            <a:ext cx="4780766" cy="1251337"/>
            <a:chOff x="5294311" y="1347406"/>
            <a:chExt cx="4780766" cy="1251337"/>
          </a:xfrm>
        </p:grpSpPr>
        <p:grpSp>
          <p:nvGrpSpPr>
            <p:cNvPr id="5" name="Group 4">
              <a:extLst>
                <a:ext uri="{FF2B5EF4-FFF2-40B4-BE49-F238E27FC236}">
                  <a16:creationId xmlns:a16="http://schemas.microsoft.com/office/drawing/2014/main" id="{3A0C7A2D-37F7-A89C-2E87-D05E11AA948F}"/>
                </a:ext>
              </a:extLst>
            </p:cNvPr>
            <p:cNvGrpSpPr/>
            <p:nvPr/>
          </p:nvGrpSpPr>
          <p:grpSpPr>
            <a:xfrm>
              <a:off x="5294311" y="1347406"/>
              <a:ext cx="4780766" cy="1251337"/>
              <a:chOff x="4814051" y="1995487"/>
              <a:chExt cx="3963238" cy="1251337"/>
            </a:xfrm>
          </p:grpSpPr>
          <p:sp>
            <p:nvSpPr>
              <p:cNvPr id="10" name="Rectangle 9">
                <a:extLst>
                  <a:ext uri="{FF2B5EF4-FFF2-40B4-BE49-F238E27FC236}">
                    <a16:creationId xmlns:a16="http://schemas.microsoft.com/office/drawing/2014/main" id="{B37D8890-8005-9762-0D32-0583F3A7B4BA}"/>
                  </a:ext>
                </a:extLst>
              </p:cNvPr>
              <p:cNvSpPr/>
              <p:nvPr/>
            </p:nvSpPr>
            <p:spPr>
              <a:xfrm>
                <a:off x="4814053" y="2203269"/>
                <a:ext cx="3963236" cy="104355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root@pc2:~$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resolv.conf</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nameserver</a:t>
                </a:r>
                <a:r>
                  <a:rPr lang="it-IT" kern="0" dirty="0">
                    <a:solidFill>
                      <a:prstClr val="white"/>
                    </a:solidFill>
                    <a:latin typeface="Consolas" panose="020B0609020204030204" pitchFamily="49" charset="0"/>
                  </a:rPr>
                  <a:t> 192.168.0.22</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search</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nanoinside.net</a:t>
                </a:r>
                <a:endParaRPr lang="it-IT"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37B153F4-1311-FFE3-0D7D-ADCEA32A1634}"/>
                  </a:ext>
                </a:extLst>
              </p:cNvPr>
              <p:cNvSpPr/>
              <p:nvPr/>
            </p:nvSpPr>
            <p:spPr>
              <a:xfrm>
                <a:off x="4814051" y="1995487"/>
                <a:ext cx="3963237"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215F62FF-604B-0897-63C8-63C985A1E0D2}"/>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555DDCCC-3C8C-8626-4FED-C7BD8F4F4DAB}"/>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6AA25C9C-2E27-E181-DD0E-05A00CB9CA13}"/>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0D0FECC6-561A-4F8D-22E2-2584AE1FEDE0}"/>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9460" name="Rectangle 7">
            <a:extLst>
              <a:ext uri="{FF2B5EF4-FFF2-40B4-BE49-F238E27FC236}">
                <a16:creationId xmlns:a16="http://schemas.microsoft.com/office/drawing/2014/main" id="{BB382FB6-A9E2-EF7F-7CA0-87C9F55BAC84}"/>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19461" name="Rectangle 8">
            <a:extLst>
              <a:ext uri="{FF2B5EF4-FFF2-40B4-BE49-F238E27FC236}">
                <a16:creationId xmlns:a16="http://schemas.microsoft.com/office/drawing/2014/main" id="{82A7AB83-0A42-8A40-1EAC-DE6E32F116D1}"/>
              </a:ext>
            </a:extLst>
          </p:cNvPr>
          <p:cNvSpPr>
            <a:spLocks noGrp="1" noChangeArrowheads="1"/>
          </p:cNvSpPr>
          <p:nvPr>
            <p:ph idx="1"/>
          </p:nvPr>
        </p:nvSpPr>
        <p:spPr/>
        <p:txBody>
          <a:bodyPr/>
          <a:lstStyle/>
          <a:p>
            <a:pPr eaLnBrk="1" hangingPunct="1"/>
            <a:r>
              <a:rPr lang="en-US" altLang="it-IT" dirty="0"/>
              <a:t>configuration on the pcs consists of the specification of the default name server</a:t>
            </a:r>
          </a:p>
        </p:txBody>
      </p:sp>
      <p:sp>
        <p:nvSpPr>
          <p:cNvPr id="2" name="Rectangle 4">
            <a:extLst>
              <a:ext uri="{FF2B5EF4-FFF2-40B4-BE49-F238E27FC236}">
                <a16:creationId xmlns:a16="http://schemas.microsoft.com/office/drawing/2014/main" id="{DA068B98-89C4-041F-B156-7E372FE3CBD8}"/>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D3FAE44-29F8-ACF8-522E-52875F394221}"/>
              </a:ext>
            </a:extLst>
          </p:cNvPr>
          <p:cNvSpPr>
            <a:spLocks noGrp="1" noChangeArrowheads="1"/>
          </p:cNvSpPr>
          <p:nvPr>
            <p:ph type="ftr" sz="quarter" idx="11"/>
          </p:nvPr>
        </p:nvSpPr>
        <p:spPr>
          <a:ln/>
        </p:spPr>
        <p:txBody>
          <a:bodyPr/>
          <a:lstStyle/>
          <a:p>
            <a:r>
              <a:rPr lang="it-IT" altLang="it-IT"/>
              <a:t>kathara – [ lab: dns ]</a:t>
            </a:r>
          </a:p>
        </p:txBody>
      </p:sp>
      <p:sp>
        <p:nvSpPr>
          <p:cNvPr id="19463" name="AutoShape 5">
            <a:extLst>
              <a:ext uri="{FF2B5EF4-FFF2-40B4-BE49-F238E27FC236}">
                <a16:creationId xmlns:a16="http://schemas.microsoft.com/office/drawing/2014/main" id="{CD43B628-D419-C382-9C43-0DB5F0E6027D}"/>
              </a:ext>
            </a:extLst>
          </p:cNvPr>
          <p:cNvSpPr>
            <a:spLocks noChangeArrowheads="1"/>
          </p:cNvSpPr>
          <p:nvPr/>
        </p:nvSpPr>
        <p:spPr bwMode="auto">
          <a:xfrm>
            <a:off x="7391401" y="3068638"/>
            <a:ext cx="3457575" cy="431800"/>
          </a:xfrm>
          <a:prstGeom prst="wedgeRoundRectCallout">
            <a:avLst>
              <a:gd name="adj1" fmla="val -107440"/>
              <a:gd name="adj2" fmla="val 78310"/>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a:latin typeface="Courier New" panose="02070309020205020404" pitchFamily="49" charset="0"/>
              </a:rPr>
              <a:t>dnslug.lugroma3.org</a:t>
            </a:r>
          </a:p>
        </p:txBody>
      </p:sp>
      <p:sp>
        <p:nvSpPr>
          <p:cNvPr id="19464" name="AutoShape 6">
            <a:extLst>
              <a:ext uri="{FF2B5EF4-FFF2-40B4-BE49-F238E27FC236}">
                <a16:creationId xmlns:a16="http://schemas.microsoft.com/office/drawing/2014/main" id="{6CF3D2AB-0A99-3DB4-E31D-F63AC1085419}"/>
              </a:ext>
            </a:extLst>
          </p:cNvPr>
          <p:cNvSpPr>
            <a:spLocks noChangeArrowheads="1"/>
          </p:cNvSpPr>
          <p:nvPr/>
        </p:nvSpPr>
        <p:spPr bwMode="auto">
          <a:xfrm>
            <a:off x="7391400" y="3644900"/>
            <a:ext cx="3384550" cy="1728788"/>
          </a:xfrm>
          <a:prstGeom prst="wedgeRoundRectCallout">
            <a:avLst>
              <a:gd name="adj1" fmla="val -123546"/>
              <a:gd name="adj2" fmla="val -30625"/>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a:t>suffix to append to unqualified names (e.g. asking to resolve </a:t>
            </a:r>
            <a:r>
              <a:rPr lang="en-US" altLang="it-IT" sz="2000" b="1">
                <a:latin typeface="Courier New" panose="02070309020205020404" pitchFamily="49" charset="0"/>
              </a:rPr>
              <a:t>dummy</a:t>
            </a:r>
            <a:r>
              <a:rPr lang="en-US" altLang="it-IT" sz="2000"/>
              <a:t> results in querying for </a:t>
            </a:r>
            <a:r>
              <a:rPr lang="en-US" altLang="it-IT" sz="2000" b="1">
                <a:latin typeface="Courier New" panose="02070309020205020404" pitchFamily="49" charset="0"/>
              </a:rPr>
              <a:t>dummy.lugroma3.org</a:t>
            </a:r>
            <a:r>
              <a:rPr lang="en-US" altLang="it-IT" sz="2000"/>
              <a:t>)</a:t>
            </a:r>
          </a:p>
        </p:txBody>
      </p:sp>
      <p:sp>
        <p:nvSpPr>
          <p:cNvPr id="19466" name="AutoShape 62">
            <a:extLst>
              <a:ext uri="{FF2B5EF4-FFF2-40B4-BE49-F238E27FC236}">
                <a16:creationId xmlns:a16="http://schemas.microsoft.com/office/drawing/2014/main" id="{0EAB21FD-246E-052F-253E-061F3E4BFC15}"/>
              </a:ext>
            </a:extLst>
          </p:cNvPr>
          <p:cNvSpPr>
            <a:spLocks noChangeArrowheads="1"/>
          </p:cNvSpPr>
          <p:nvPr/>
        </p:nvSpPr>
        <p:spPr bwMode="auto">
          <a:xfrm>
            <a:off x="6891338" y="5734050"/>
            <a:ext cx="3884612" cy="431800"/>
          </a:xfrm>
          <a:prstGeom prst="wedgeRoundRectCallout">
            <a:avLst>
              <a:gd name="adj1" fmla="val -87417"/>
              <a:gd name="adj2" fmla="val -82722"/>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a:latin typeface="Courier New" panose="02070309020205020404" pitchFamily="49" charset="0"/>
              </a:rPr>
              <a:t>dnsnano.nanoinside.net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3">
            <a:extLst>
              <a:ext uri="{FF2B5EF4-FFF2-40B4-BE49-F238E27FC236}">
                <a16:creationId xmlns:a16="http://schemas.microsoft.com/office/drawing/2014/main" id="{32A786CC-5AFD-5E7B-2675-4478A70CA240}"/>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0485" name="Rectangle 34">
            <a:extLst>
              <a:ext uri="{FF2B5EF4-FFF2-40B4-BE49-F238E27FC236}">
                <a16:creationId xmlns:a16="http://schemas.microsoft.com/office/drawing/2014/main" id="{A0D03033-0C63-8216-FBB3-0D4A6F7C1562}"/>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associations between zones and name servers</a:t>
            </a:r>
          </a:p>
          <a:p>
            <a:pPr lvl="1" eaLnBrk="1" hangingPunct="1"/>
            <a:r>
              <a:rPr lang="en-US" altLang="it-IT" dirty="0"/>
              <a:t>information about the root name servers</a:t>
            </a:r>
          </a:p>
          <a:p>
            <a:pPr lvl="1" eaLnBrk="1" hangingPunct="1"/>
            <a:r>
              <a:rPr lang="en-US" altLang="it-IT" dirty="0"/>
              <a:t>authoritative information</a:t>
            </a:r>
          </a:p>
          <a:p>
            <a:pPr lvl="1" eaLnBrk="1" hangingPunct="1"/>
            <a:r>
              <a:rPr lang="en-US" altLang="it-IT" dirty="0"/>
              <a:t>associations between names and IP addresses</a:t>
            </a:r>
          </a:p>
        </p:txBody>
      </p:sp>
      <p:sp>
        <p:nvSpPr>
          <p:cNvPr id="2" name="Rectangle 4">
            <a:extLst>
              <a:ext uri="{FF2B5EF4-FFF2-40B4-BE49-F238E27FC236}">
                <a16:creationId xmlns:a16="http://schemas.microsoft.com/office/drawing/2014/main" id="{42AAD877-D33E-AEEC-1FCF-5648970D42EF}"/>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AD8A232C-14E4-F22E-6170-2886F17AB678}"/>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20B99C-7312-58EA-68D7-2A395FB8EEC1}"/>
              </a:ext>
            </a:extLst>
          </p:cNvPr>
          <p:cNvGrpSpPr/>
          <p:nvPr/>
        </p:nvGrpSpPr>
        <p:grpSpPr>
          <a:xfrm>
            <a:off x="770718" y="2606904"/>
            <a:ext cx="8035145" cy="3672408"/>
            <a:chOff x="2039933" y="1347406"/>
            <a:chExt cx="8035145" cy="3672408"/>
          </a:xfrm>
        </p:grpSpPr>
        <p:grpSp>
          <p:nvGrpSpPr>
            <p:cNvPr id="5" name="Group 4">
              <a:extLst>
                <a:ext uri="{FF2B5EF4-FFF2-40B4-BE49-F238E27FC236}">
                  <a16:creationId xmlns:a16="http://schemas.microsoft.com/office/drawing/2014/main" id="{8255C7FA-391C-7E96-4809-C3274E9930CC}"/>
                </a:ext>
              </a:extLst>
            </p:cNvPr>
            <p:cNvGrpSpPr/>
            <p:nvPr/>
          </p:nvGrpSpPr>
          <p:grpSpPr>
            <a:xfrm>
              <a:off x="2039933" y="1347406"/>
              <a:ext cx="8035145" cy="3672408"/>
              <a:chOff x="2116183" y="1995487"/>
              <a:chExt cx="6661106" cy="3672408"/>
            </a:xfrm>
          </p:grpSpPr>
          <p:sp>
            <p:nvSpPr>
              <p:cNvPr id="10" name="Rectangle 9">
                <a:extLst>
                  <a:ext uri="{FF2B5EF4-FFF2-40B4-BE49-F238E27FC236}">
                    <a16:creationId xmlns:a16="http://schemas.microsoft.com/office/drawing/2014/main" id="{3C033327-2D5A-C7BB-4A4D-6EBA8F99CDE8}"/>
                  </a:ext>
                </a:extLst>
              </p:cNvPr>
              <p:cNvSpPr/>
              <p:nvPr/>
            </p:nvSpPr>
            <p:spPr>
              <a:xfrm>
                <a:off x="2116184" y="2203269"/>
                <a:ext cx="6661105" cy="346462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named.conf</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include "/</a:t>
                </a:r>
                <a:r>
                  <a:rPr lang="it-IT" kern="0" dirty="0" err="1">
                    <a:solidFill>
                      <a:prstClr val="white"/>
                    </a:solidFill>
                    <a:latin typeface="Consolas" panose="020B0609020204030204" pitchFamily="49" charset="0"/>
                  </a:rPr>
                  <a:t>etc</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bind</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named.conf.options</a:t>
                </a: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it-IT"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zone "." {</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type</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hint</a:t>
                </a: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file "/</a:t>
                </a:r>
                <a:r>
                  <a:rPr lang="it-IT" kern="0" dirty="0" err="1">
                    <a:solidFill>
                      <a:prstClr val="white"/>
                    </a:solidFill>
                    <a:latin typeface="Consolas" panose="020B0609020204030204" pitchFamily="49" charset="0"/>
                  </a:rPr>
                  <a:t>etc</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bind</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db.root</a:t>
                </a: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it-IT"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zone "lugroma3.org" {</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type</a:t>
                </a:r>
                <a:r>
                  <a:rPr lang="it-IT" kern="0" dirty="0">
                    <a:solidFill>
                      <a:prstClr val="white"/>
                    </a:solidFill>
                    <a:latin typeface="Consolas" panose="020B0609020204030204" pitchFamily="49" charset="0"/>
                  </a:rPr>
                  <a:t> master;</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file "/</a:t>
                </a:r>
                <a:r>
                  <a:rPr lang="it-IT" kern="0" dirty="0" err="1">
                    <a:solidFill>
                      <a:prstClr val="white"/>
                    </a:solidFill>
                    <a:latin typeface="Consolas" panose="020B0609020204030204" pitchFamily="49" charset="0"/>
                  </a:rPr>
                  <a:t>etc</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bind</a:t>
                </a:r>
                <a:r>
                  <a:rPr lang="it-IT"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680DEFFA-A14B-E76C-63D7-B960C1E6A79C}"/>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8DD21389-8F7C-2B4C-1A54-9C127485B271}"/>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64DD3CEA-30C7-3D7B-FAE3-B3C8DF2F2850}"/>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56BB5416-0E46-9030-A2F7-1FA5E470D390}"/>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65FCFEE-D64A-A117-4441-A03A49ED327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1509" name="Rectangle 40">
            <a:extLst>
              <a:ext uri="{FF2B5EF4-FFF2-40B4-BE49-F238E27FC236}">
                <a16:creationId xmlns:a16="http://schemas.microsoft.com/office/drawing/2014/main" id="{1F413C2E-27F3-852B-B217-F0A2328DA70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1510" name="Rectangle 41">
            <a:extLst>
              <a:ext uri="{FF2B5EF4-FFF2-40B4-BE49-F238E27FC236}">
                <a16:creationId xmlns:a16="http://schemas.microsoft.com/office/drawing/2014/main" id="{B2DE33EF-F7D7-5B70-6ADC-7F046FB42C2A}"/>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associations between zones and name servers</a:t>
            </a:r>
          </a:p>
        </p:txBody>
      </p:sp>
      <p:sp>
        <p:nvSpPr>
          <p:cNvPr id="2" name="Rectangle 4">
            <a:extLst>
              <a:ext uri="{FF2B5EF4-FFF2-40B4-BE49-F238E27FC236}">
                <a16:creationId xmlns:a16="http://schemas.microsoft.com/office/drawing/2014/main" id="{F98DBD0B-676F-8830-0D15-A00360855B69}"/>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17F1B099-8BAA-C411-3149-CF045CAC2B46}"/>
              </a:ext>
            </a:extLst>
          </p:cNvPr>
          <p:cNvSpPr>
            <a:spLocks noGrp="1" noChangeArrowheads="1"/>
          </p:cNvSpPr>
          <p:nvPr>
            <p:ph type="ftr" sz="quarter" idx="11"/>
          </p:nvPr>
        </p:nvSpPr>
        <p:spPr>
          <a:ln/>
        </p:spPr>
        <p:txBody>
          <a:bodyPr/>
          <a:lstStyle/>
          <a:p>
            <a:r>
              <a:rPr lang="it-IT" altLang="it-IT"/>
              <a:t>kathara – [ lab: dns ]</a:t>
            </a:r>
          </a:p>
        </p:txBody>
      </p:sp>
      <p:sp>
        <p:nvSpPr>
          <p:cNvPr id="21507" name="Segnaposto piè di pagina 4">
            <a:extLst>
              <a:ext uri="{FF2B5EF4-FFF2-40B4-BE49-F238E27FC236}">
                <a16:creationId xmlns:a16="http://schemas.microsoft.com/office/drawing/2014/main" id="{90DA1258-8F2E-4365-39AB-24E0334C7F90}"/>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21512" name="AutoShape 6">
            <a:extLst>
              <a:ext uri="{FF2B5EF4-FFF2-40B4-BE49-F238E27FC236}">
                <a16:creationId xmlns:a16="http://schemas.microsoft.com/office/drawing/2014/main" id="{4A1C92DA-5E76-6517-8341-01E0988A28CA}"/>
              </a:ext>
            </a:extLst>
          </p:cNvPr>
          <p:cNvSpPr>
            <a:spLocks noChangeArrowheads="1"/>
          </p:cNvSpPr>
          <p:nvPr/>
        </p:nvSpPr>
        <p:spPr bwMode="auto">
          <a:xfrm>
            <a:off x="7613651" y="3452525"/>
            <a:ext cx="4162178" cy="936625"/>
          </a:xfrm>
          <a:prstGeom prst="wedgeRoundRectCallout">
            <a:avLst>
              <a:gd name="adj1" fmla="val -125035"/>
              <a:gd name="adj2" fmla="val 50054"/>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where to find information about the root name server</a:t>
            </a:r>
            <a:endParaRPr lang="en-US" altLang="it-IT" sz="2000" b="1" dirty="0"/>
          </a:p>
        </p:txBody>
      </p:sp>
      <p:sp>
        <p:nvSpPr>
          <p:cNvPr id="21513" name="AutoShape 7">
            <a:extLst>
              <a:ext uri="{FF2B5EF4-FFF2-40B4-BE49-F238E27FC236}">
                <a16:creationId xmlns:a16="http://schemas.microsoft.com/office/drawing/2014/main" id="{45118E26-EE9A-5563-3B30-B60E4031EE13}"/>
              </a:ext>
            </a:extLst>
          </p:cNvPr>
          <p:cNvSpPr>
            <a:spLocks noChangeArrowheads="1"/>
          </p:cNvSpPr>
          <p:nvPr/>
        </p:nvSpPr>
        <p:spPr bwMode="auto">
          <a:xfrm>
            <a:off x="7613650" y="4515486"/>
            <a:ext cx="4162178" cy="911682"/>
          </a:xfrm>
          <a:prstGeom prst="wedgeRoundRectCallout">
            <a:avLst>
              <a:gd name="adj1" fmla="val -163761"/>
              <a:gd name="adj2" fmla="val 57052"/>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we are the primary master for zone </a:t>
            </a:r>
            <a:r>
              <a:rPr lang="en-US" altLang="it-IT" sz="2400" b="1" dirty="0">
                <a:latin typeface="Courier New" panose="02070309020205020404" pitchFamily="49" charset="0"/>
              </a:rPr>
              <a:t>lugroma3.org</a:t>
            </a:r>
            <a:endParaRPr lang="en-US" altLang="it-IT" sz="2400" b="1" dirty="0"/>
          </a:p>
        </p:txBody>
      </p:sp>
      <p:sp>
        <p:nvSpPr>
          <p:cNvPr id="21514" name="AutoShape 42">
            <a:extLst>
              <a:ext uri="{FF2B5EF4-FFF2-40B4-BE49-F238E27FC236}">
                <a16:creationId xmlns:a16="http://schemas.microsoft.com/office/drawing/2014/main" id="{16806947-9001-C214-A799-21DEC4244CD1}"/>
              </a:ext>
            </a:extLst>
          </p:cNvPr>
          <p:cNvSpPr>
            <a:spLocks noChangeArrowheads="1"/>
          </p:cNvSpPr>
          <p:nvPr/>
        </p:nvSpPr>
        <p:spPr bwMode="auto">
          <a:xfrm>
            <a:off x="7613650" y="5584827"/>
            <a:ext cx="4162178" cy="799861"/>
          </a:xfrm>
          <a:prstGeom prst="wedgeRoundRectCallout">
            <a:avLst>
              <a:gd name="adj1" fmla="val -100393"/>
              <a:gd name="adj2" fmla="val -25925"/>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tIns="18000" bIns="18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where to find data about the names in this zone</a:t>
            </a:r>
            <a:endParaRPr lang="en-US" altLang="it-IT" sz="2000" b="1" dirty="0"/>
          </a:p>
        </p:txBody>
      </p:sp>
      <p:sp>
        <p:nvSpPr>
          <p:cNvPr id="12" name="AutoShape 6">
            <a:extLst>
              <a:ext uri="{FF2B5EF4-FFF2-40B4-BE49-F238E27FC236}">
                <a16:creationId xmlns:a16="http://schemas.microsoft.com/office/drawing/2014/main" id="{074F1B02-8163-CD41-D8AF-DC8501CAC357}"/>
              </a:ext>
            </a:extLst>
          </p:cNvPr>
          <p:cNvSpPr>
            <a:spLocks noChangeArrowheads="1"/>
          </p:cNvSpPr>
          <p:nvPr/>
        </p:nvSpPr>
        <p:spPr bwMode="auto">
          <a:xfrm>
            <a:off x="7613650" y="2447397"/>
            <a:ext cx="4162178" cy="936625"/>
          </a:xfrm>
          <a:prstGeom prst="wedgeRoundRectCallout">
            <a:avLst>
              <a:gd name="adj1" fmla="val -93815"/>
              <a:gd name="adj2" fmla="val 42570"/>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include some additional configuration</a:t>
            </a:r>
            <a:endParaRPr lang="en-US" altLang="it-IT"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additional configuration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80927"/>
            <a:ext cx="8035145" cy="2592289"/>
            <a:chOff x="2039933" y="1347406"/>
            <a:chExt cx="8035145" cy="2592289"/>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2592289"/>
              <a:chOff x="2116183" y="1995487"/>
              <a:chExt cx="6661106" cy="2592289"/>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70"/>
                <a:ext cx="6661105" cy="238450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err="1">
                    <a:solidFill>
                      <a:prstClr val="white">
                        <a:lumMod val="65000"/>
                      </a:prstClr>
                    </a:solidFill>
                    <a:latin typeface="Lucida Console" panose="020B0609040504020204" pitchFamily="49" charset="0"/>
                  </a:rPr>
                  <a:t>dnsorg</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 </a:t>
                </a:r>
                <a:r>
                  <a:rPr kumimoji="0" lang="it-IT" sz="1800" b="1" i="0" u="none" strike="noStrike" kern="0" cap="none" spc="0" normalizeH="0" baseline="0" noProof="0" dirty="0" err="1">
                    <a:ln>
                      <a:noFill/>
                    </a:ln>
                    <a:solidFill>
                      <a:prstClr val="white"/>
                    </a:solidFill>
                    <a:effectLst/>
                    <a:uLnTx/>
                    <a:uFillTx/>
                    <a:latin typeface="Lucida Console" panose="020B0609040504020204" pitchFamily="49" charset="0"/>
                  </a:rPr>
                  <a:t>cat</a:t>
                </a:r>
                <a:r>
                  <a:rPr kumimoji="0" lang="it-IT" sz="1800" b="1" i="0" u="none" strike="noStrike" kern="0" cap="none" spc="0" normalizeH="0" baseline="0" noProof="0" dirty="0">
                    <a:ln>
                      <a:noFill/>
                    </a:ln>
                    <a:solidFill>
                      <a:prstClr val="white"/>
                    </a:solidFill>
                    <a:effectLst/>
                    <a:uLnTx/>
                    <a:uFillTx/>
                    <a:latin typeface="Lucida Console" panose="020B0609040504020204" pitchFamily="49" charset="0"/>
                  </a:rPr>
                  <a:t> </a:t>
                </a:r>
                <a:r>
                  <a:rPr lang="it-IT" b="1" kern="0" dirty="0">
                    <a:solidFill>
                      <a:prstClr val="white"/>
                    </a:solidFill>
                    <a:latin typeface="Lucida Console" panose="020B0609040504020204" pitchFamily="49" charset="0"/>
                  </a:rPr>
                  <a:t>/</a:t>
                </a:r>
                <a:r>
                  <a:rPr lang="it-IT" b="1" kern="0" dirty="0" err="1">
                    <a:solidFill>
                      <a:prstClr val="white"/>
                    </a:solidFill>
                    <a:latin typeface="Lucida Console" panose="020B0609040504020204" pitchFamily="49" charset="0"/>
                  </a:rPr>
                  <a:t>etc</a:t>
                </a:r>
                <a:r>
                  <a:rPr lang="it-IT" b="1" kern="0" dirty="0">
                    <a:solidFill>
                      <a:prstClr val="white"/>
                    </a:solidFill>
                    <a:latin typeface="Lucida Console" panose="020B0609040504020204" pitchFamily="49" charset="0"/>
                  </a:rPr>
                  <a:t>/</a:t>
                </a:r>
                <a:r>
                  <a:rPr lang="it-IT" b="1" kern="0" dirty="0" err="1">
                    <a:solidFill>
                      <a:prstClr val="white"/>
                    </a:solidFill>
                    <a:latin typeface="Lucida Console" panose="020B0609040504020204" pitchFamily="49" charset="0"/>
                  </a:rPr>
                  <a:t>bind</a:t>
                </a:r>
                <a:r>
                  <a:rPr lang="it-IT" b="1" kern="0" dirty="0">
                    <a:solidFill>
                      <a:prstClr val="white"/>
                    </a:solidFill>
                    <a:latin typeface="Lucida Console" panose="020B0609040504020204" pitchFamily="49" charset="0"/>
                  </a:rPr>
                  <a:t>/</a:t>
                </a:r>
                <a:r>
                  <a:rPr lang="it-IT" b="1" kern="0" dirty="0" err="1">
                    <a:solidFill>
                      <a:prstClr val="white"/>
                    </a:solidFill>
                    <a:latin typeface="Lucida Console" panose="020B0609040504020204" pitchFamily="49" charset="0"/>
                  </a:rPr>
                  <a:t>named.conf.options</a:t>
                </a:r>
                <a:endParaRPr lang="it-IT"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options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    directory "/var/cache/</a:t>
                </a:r>
                <a:r>
                  <a:rPr kumimoji="0" lang="it-IT" sz="1800" b="0" i="0" u="none" strike="noStrike" kern="0" cap="none" spc="0" normalizeH="0" baseline="0" noProof="0" dirty="0" err="1">
                    <a:ln>
                      <a:noFill/>
                    </a:ln>
                    <a:solidFill>
                      <a:prstClr val="white"/>
                    </a:solidFill>
                    <a:effectLst/>
                    <a:uLnTx/>
                    <a:uFillTx/>
                    <a:latin typeface="Lucida Console" panose="020B0609040504020204" pitchFamily="49" charset="0"/>
                  </a:rPr>
                  <a:t>bind</a:t>
                </a: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4" name="AutoShape 37">
            <a:extLst>
              <a:ext uri="{FF2B5EF4-FFF2-40B4-BE49-F238E27FC236}">
                <a16:creationId xmlns:a16="http://schemas.microsoft.com/office/drawing/2014/main" id="{DE3AA04F-878B-FF0E-793D-AB061C20BAE0}"/>
              </a:ext>
            </a:extLst>
          </p:cNvPr>
          <p:cNvSpPr>
            <a:spLocks noChangeArrowheads="1"/>
          </p:cNvSpPr>
          <p:nvPr/>
        </p:nvSpPr>
        <p:spPr bwMode="auto">
          <a:xfrm>
            <a:off x="7616825" y="4450005"/>
            <a:ext cx="3965575" cy="1716934"/>
          </a:xfrm>
          <a:prstGeom prst="wedgeRoundRectCallout">
            <a:avLst>
              <a:gd name="adj1" fmla="val -86150"/>
              <a:gd name="adj2" fmla="val -85834"/>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use this folder to store the cache.</a:t>
            </a:r>
          </a:p>
          <a:p>
            <a:pPr algn="ctr">
              <a:spcBef>
                <a:spcPct val="0"/>
              </a:spcBef>
              <a:buClrTx/>
              <a:buSzTx/>
              <a:buFontTx/>
              <a:buNone/>
            </a:pPr>
            <a:r>
              <a:rPr lang="en-US" altLang="it-IT" sz="2400" dirty="0"/>
              <a:t>COMPULSORY, otherwise, bind wont ‘t start</a:t>
            </a:r>
          </a:p>
        </p:txBody>
      </p:sp>
    </p:spTree>
    <p:extLst>
      <p:ext uri="{BB962C8B-B14F-4D97-AF65-F5344CB8AC3E}">
        <p14:creationId xmlns:p14="http://schemas.microsoft.com/office/powerpoint/2010/main" val="321982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dirty="0"/>
              <a:t>step 2 </a:t>
            </a:r>
            <a:r>
              <a:rPr lang="en-US" altLang="it-IT" sz="4000" dirty="0"/>
              <a:t>– </a:t>
            </a:r>
            <a:r>
              <a:rPr lang="it-IT" altLang="it-IT" sz="4000" dirty="0" err="1"/>
              <a:t>exploring</a:t>
            </a:r>
            <a:r>
              <a:rPr lang="it-IT" altLang="it-IT" sz="4000" dirty="0"/>
              <a:t> the </a:t>
            </a:r>
            <a:r>
              <a:rPr lang="it-IT" altLang="it-IT" sz="4000" dirty="0" err="1"/>
              <a:t>configuration</a:t>
            </a:r>
            <a:endParaRPr lang="en-US" altLang="it-IT" sz="4000" dirty="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allowing recursive queries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80927"/>
            <a:ext cx="8035145" cy="2592289"/>
            <a:chOff x="2039933" y="1347406"/>
            <a:chExt cx="8035145" cy="2592289"/>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2592289"/>
              <a:chOff x="2116183" y="1995487"/>
              <a:chExt cx="6661106" cy="2592289"/>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70"/>
                <a:ext cx="6661105" cy="238450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cat</a:t>
                </a:r>
                <a:r>
                  <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named.conf.options</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options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directory "/var/cache/</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bind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allow-recursion</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192.168.0.0/24;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dnssec-validation</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no;</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4" name="AutoShape 37">
            <a:extLst>
              <a:ext uri="{FF2B5EF4-FFF2-40B4-BE49-F238E27FC236}">
                <a16:creationId xmlns:a16="http://schemas.microsoft.com/office/drawing/2014/main" id="{DE3AA04F-878B-FF0E-793D-AB061C20BAE0}"/>
              </a:ext>
            </a:extLst>
          </p:cNvPr>
          <p:cNvSpPr>
            <a:spLocks noChangeArrowheads="1"/>
          </p:cNvSpPr>
          <p:nvPr/>
        </p:nvSpPr>
        <p:spPr bwMode="auto">
          <a:xfrm>
            <a:off x="7819313" y="4921253"/>
            <a:ext cx="3965575" cy="884011"/>
          </a:xfrm>
          <a:prstGeom prst="wedgeRoundRectCallout">
            <a:avLst>
              <a:gd name="adj1" fmla="val -66422"/>
              <a:gd name="adj2" fmla="val -145116"/>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allow recursive queries from </a:t>
            </a:r>
            <a:r>
              <a:rPr lang="en-US" altLang="it-IT" sz="2400" b="1" dirty="0">
                <a:latin typeface="Courier New" panose="02070309020205020404" pitchFamily="49" charset="0"/>
              </a:rPr>
              <a:t>192.168.0.0/24</a:t>
            </a:r>
            <a:endParaRPr lang="en-US" altLang="it-IT" sz="2400" dirty="0"/>
          </a:p>
        </p:txBody>
      </p:sp>
      <p:sp>
        <p:nvSpPr>
          <p:cNvPr id="12" name="AutoShape 37">
            <a:extLst>
              <a:ext uri="{FF2B5EF4-FFF2-40B4-BE49-F238E27FC236}">
                <a16:creationId xmlns:a16="http://schemas.microsoft.com/office/drawing/2014/main" id="{8A7C26C3-79E7-7177-11E6-F11D9A770D37}"/>
              </a:ext>
            </a:extLst>
          </p:cNvPr>
          <p:cNvSpPr>
            <a:spLocks noChangeArrowheads="1"/>
          </p:cNvSpPr>
          <p:nvPr/>
        </p:nvSpPr>
        <p:spPr bwMode="auto">
          <a:xfrm>
            <a:off x="2966083" y="5242156"/>
            <a:ext cx="3965575" cy="884011"/>
          </a:xfrm>
          <a:prstGeom prst="wedgeRoundRectCallout">
            <a:avLst>
              <a:gd name="adj1" fmla="val -19793"/>
              <a:gd name="adj2" fmla="val -148564"/>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do not validate DNSSEC over the recursive queries</a:t>
            </a:r>
          </a:p>
        </p:txBody>
      </p:sp>
    </p:spTree>
    <p:extLst>
      <p:ext uri="{BB962C8B-B14F-4D97-AF65-F5344CB8AC3E}">
        <p14:creationId xmlns:p14="http://schemas.microsoft.com/office/powerpoint/2010/main" val="1779465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31F4-60CF-987D-230D-5A827FFA7161}"/>
              </a:ext>
            </a:extLst>
          </p:cNvPr>
          <p:cNvSpPr>
            <a:spLocks noGrp="1"/>
          </p:cNvSpPr>
          <p:nvPr>
            <p:ph type="title"/>
          </p:nvPr>
        </p:nvSpPr>
        <p:spPr/>
        <p:txBody>
          <a:bodyPr/>
          <a:lstStyle/>
          <a:p>
            <a:r>
              <a:rPr lang="en-GB" dirty="0"/>
              <a:t>format of a resource record</a:t>
            </a:r>
          </a:p>
        </p:txBody>
      </p:sp>
      <p:sp>
        <p:nvSpPr>
          <p:cNvPr id="3" name="Content Placeholder 2">
            <a:extLst>
              <a:ext uri="{FF2B5EF4-FFF2-40B4-BE49-F238E27FC236}">
                <a16:creationId xmlns:a16="http://schemas.microsoft.com/office/drawing/2014/main" id="{9F47AB9C-6602-3E4E-CDCF-FC5681511FC8}"/>
              </a:ext>
            </a:extLst>
          </p:cNvPr>
          <p:cNvSpPr>
            <a:spLocks noGrp="1"/>
          </p:cNvSpPr>
          <p:nvPr>
            <p:ph idx="1"/>
          </p:nvPr>
        </p:nvSpPr>
        <p:spPr/>
        <p:txBody>
          <a:bodyPr/>
          <a:lstStyle/>
          <a:p>
            <a:pPr marL="0" indent="0" algn="ctr">
              <a:buNone/>
            </a:pPr>
            <a:r>
              <a:rPr lang="en-GB" dirty="0">
                <a:latin typeface="Courier New" panose="02070309020205020404" pitchFamily="49" charset="0"/>
                <a:cs typeface="Courier New" panose="02070309020205020404" pitchFamily="49" charset="0"/>
              </a:rPr>
              <a:t>&lt;domain&gt; &lt;class&gt; &lt;type&gt; &lt;</a:t>
            </a:r>
            <a:r>
              <a:rPr lang="en-GB" dirty="0" err="1">
                <a:latin typeface="Courier New" panose="02070309020205020404" pitchFamily="49" charset="0"/>
                <a:cs typeface="Courier New" panose="02070309020205020404" pitchFamily="49" charset="0"/>
              </a:rPr>
              <a:t>rdata</a:t>
            </a:r>
            <a:r>
              <a:rPr lang="en-GB" dirty="0">
                <a:latin typeface="Courier New" panose="02070309020205020404" pitchFamily="49" charset="0"/>
                <a:cs typeface="Courier New" panose="02070309020205020404" pitchFamily="49" charset="0"/>
              </a:rPr>
              <a:t>&gt;</a:t>
            </a:r>
            <a:endParaRPr lang="en-GB" dirty="0"/>
          </a:p>
          <a:p>
            <a:r>
              <a:rPr lang="en-GB" dirty="0"/>
              <a:t>domain:	the record owner (=domain to which the record refers)</a:t>
            </a:r>
          </a:p>
          <a:p>
            <a:r>
              <a:rPr lang="en-GB" dirty="0"/>
              <a:t>class:	usually IN (=Internet system); may be HS (=</a:t>
            </a:r>
            <a:r>
              <a:rPr lang="en-GB" dirty="0" err="1"/>
              <a:t>hesiod</a:t>
            </a:r>
            <a:r>
              <a:rPr lang="en-GB" dirty="0"/>
              <a:t>) or CH (=chaos)</a:t>
            </a:r>
          </a:p>
          <a:p>
            <a:r>
              <a:rPr lang="en-GB" dirty="0"/>
              <a:t>type:	see next slide...</a:t>
            </a:r>
          </a:p>
          <a:p>
            <a:r>
              <a:rPr lang="en-GB" dirty="0" err="1"/>
              <a:t>rdata</a:t>
            </a:r>
            <a:r>
              <a:rPr lang="en-GB" dirty="0"/>
              <a:t>:	record data (depends on the record type)</a:t>
            </a:r>
          </a:p>
        </p:txBody>
      </p:sp>
      <p:sp>
        <p:nvSpPr>
          <p:cNvPr id="4" name="Date Placeholder 3">
            <a:extLst>
              <a:ext uri="{FF2B5EF4-FFF2-40B4-BE49-F238E27FC236}">
                <a16:creationId xmlns:a16="http://schemas.microsoft.com/office/drawing/2014/main" id="{017AC74A-7B92-4019-7F26-A9928B3F6C7A}"/>
              </a:ext>
            </a:extLst>
          </p:cNvPr>
          <p:cNvSpPr>
            <a:spLocks noGrp="1"/>
          </p:cNvSpPr>
          <p:nvPr>
            <p:ph type="dt" sz="half" idx="10"/>
          </p:nvPr>
        </p:nvSpPr>
        <p:spPr/>
        <p:txBody>
          <a:bodyPr/>
          <a:lstStyle/>
          <a:p>
            <a:r>
              <a:rPr lang="it-IT" altLang="it-IT"/>
              <a:t>last update: Oct 2023</a:t>
            </a:r>
          </a:p>
        </p:txBody>
      </p:sp>
      <p:sp>
        <p:nvSpPr>
          <p:cNvPr id="5" name="Footer Placeholder 4">
            <a:extLst>
              <a:ext uri="{FF2B5EF4-FFF2-40B4-BE49-F238E27FC236}">
                <a16:creationId xmlns:a16="http://schemas.microsoft.com/office/drawing/2014/main" id="{B41CDCAD-D176-2BB5-65DC-AFFA272A2D29}"/>
              </a:ext>
            </a:extLst>
          </p:cNvPr>
          <p:cNvSpPr>
            <a:spLocks noGrp="1"/>
          </p:cNvSpPr>
          <p:nvPr>
            <p:ph type="ftr" sz="quarter" idx="11"/>
          </p:nvPr>
        </p:nvSpPr>
        <p:spPr/>
        <p:txBody>
          <a:bodyPr/>
          <a:lstStyle/>
          <a:p>
            <a:r>
              <a:rPr lang="it-IT" altLang="it-IT"/>
              <a:t>kathara – [ lab: dns ]</a:t>
            </a:r>
          </a:p>
        </p:txBody>
      </p:sp>
    </p:spTree>
    <p:extLst>
      <p:ext uri="{BB962C8B-B14F-4D97-AF65-F5344CB8AC3E}">
        <p14:creationId xmlns:p14="http://schemas.microsoft.com/office/powerpoint/2010/main" val="1562889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a:extLst>
              <a:ext uri="{FF2B5EF4-FFF2-40B4-BE49-F238E27FC236}">
                <a16:creationId xmlns:a16="http://schemas.microsoft.com/office/drawing/2014/main" id="{308969D9-343B-856F-1FD5-1A5815D53D8C}"/>
              </a:ext>
            </a:extLst>
          </p:cNvPr>
          <p:cNvSpPr>
            <a:spLocks noGrp="1" noChangeArrowheads="1"/>
          </p:cNvSpPr>
          <p:nvPr>
            <p:ph type="title"/>
          </p:nvPr>
        </p:nvSpPr>
        <p:spPr>
          <a:xfrm>
            <a:off x="1638300" y="-26988"/>
            <a:ext cx="8915400" cy="1143001"/>
          </a:xfrm>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 name="Rectangle 4">
            <a:extLst>
              <a:ext uri="{FF2B5EF4-FFF2-40B4-BE49-F238E27FC236}">
                <a16:creationId xmlns:a16="http://schemas.microsoft.com/office/drawing/2014/main" id="{70069998-5B82-F111-4D6D-AF6F8E6810CD}"/>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B6ECC73B-5C15-E7CD-06DD-3BB1EC256597}"/>
              </a:ext>
            </a:extLst>
          </p:cNvPr>
          <p:cNvSpPr>
            <a:spLocks noGrp="1" noChangeArrowheads="1"/>
          </p:cNvSpPr>
          <p:nvPr>
            <p:ph type="ftr" sz="quarter" idx="11"/>
          </p:nvPr>
        </p:nvSpPr>
        <p:spPr>
          <a:ln/>
        </p:spPr>
        <p:txBody>
          <a:bodyPr/>
          <a:lstStyle/>
          <a:p>
            <a:r>
              <a:rPr lang="it-IT" altLang="it-IT"/>
              <a:t>kathara – [ lab: dns ]</a:t>
            </a:r>
          </a:p>
        </p:txBody>
      </p:sp>
      <p:sp>
        <p:nvSpPr>
          <p:cNvPr id="23554" name="Segnaposto data 2">
            <a:extLst>
              <a:ext uri="{FF2B5EF4-FFF2-40B4-BE49-F238E27FC236}">
                <a16:creationId xmlns:a16="http://schemas.microsoft.com/office/drawing/2014/main" id="{AB66D0B6-D0C0-B99E-253F-3D0CCB4BF238}"/>
              </a:ext>
            </a:extLst>
          </p:cNvPr>
          <p:cNvSpPr txBox="1">
            <a:spLocks noGrp="1"/>
          </p:cNvSpPr>
          <p:nvPr/>
        </p:nvSpPr>
        <p:spPr bwMode="auto">
          <a:xfrm>
            <a:off x="8670925" y="6453189"/>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r" eaLnBrk="1" hangingPunct="1">
              <a:spcBef>
                <a:spcPct val="0"/>
              </a:spcBef>
              <a:buClrTx/>
              <a:buSzTx/>
              <a:buFontTx/>
              <a:buNone/>
            </a:pPr>
            <a:r>
              <a:rPr lang="it-IT" altLang="it-IT" sz="1400"/>
              <a:t>last update: </a:t>
            </a:r>
            <a:r>
              <a:rPr lang="en-US" altLang="it-IT" sz="1400"/>
              <a:t>Nov 2018</a:t>
            </a:r>
            <a:endParaRPr lang="it-IT" altLang="it-IT" sz="1400"/>
          </a:p>
        </p:txBody>
      </p:sp>
      <p:sp>
        <p:nvSpPr>
          <p:cNvPr id="23555" name="Segnaposto piè di pagina 3">
            <a:extLst>
              <a:ext uri="{FF2B5EF4-FFF2-40B4-BE49-F238E27FC236}">
                <a16:creationId xmlns:a16="http://schemas.microsoft.com/office/drawing/2014/main" id="{0A041630-3830-32CF-A2F5-4F90DFB6DB09}"/>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23556" name="Rectangle 2">
            <a:extLst>
              <a:ext uri="{FF2B5EF4-FFF2-40B4-BE49-F238E27FC236}">
                <a16:creationId xmlns:a16="http://schemas.microsoft.com/office/drawing/2014/main" id="{262EDA76-5A16-D5F5-14AB-BF22C3EE2D69}"/>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3558" name="AutoShape 31">
            <a:extLst>
              <a:ext uri="{FF2B5EF4-FFF2-40B4-BE49-F238E27FC236}">
                <a16:creationId xmlns:a16="http://schemas.microsoft.com/office/drawing/2014/main" id="{F181AFDC-4862-F5DE-F50E-1810F23ECA95}"/>
              </a:ext>
            </a:extLst>
          </p:cNvPr>
          <p:cNvSpPr>
            <a:spLocks noChangeArrowheads="1"/>
          </p:cNvSpPr>
          <p:nvPr/>
        </p:nvSpPr>
        <p:spPr bwMode="auto">
          <a:xfrm>
            <a:off x="1479551" y="1196976"/>
            <a:ext cx="9237663" cy="5445125"/>
          </a:xfrm>
          <a:prstGeom prst="foldedCorner">
            <a:avLst>
              <a:gd name="adj" fmla="val 5773"/>
            </a:avLst>
          </a:prstGeom>
          <a:solidFill>
            <a:schemeClr val="bg1"/>
          </a:solidFill>
          <a:ln w="12700">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tabLst>
                <a:tab pos="1338263" algn="l"/>
              </a:tabLst>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tabLst>
                <a:tab pos="1338263" algn="l"/>
              </a:tabLst>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tabLst>
                <a:tab pos="1338263" algn="l"/>
              </a:tabLst>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tabLst>
                <a:tab pos="1338263" algn="l"/>
              </a:tabLst>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tabLst>
                <a:tab pos="1338263"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available record types</a:t>
            </a:r>
          </a:p>
          <a:p>
            <a:pPr eaLnBrk="1" hangingPunct="1">
              <a:lnSpc>
                <a:spcPct val="70000"/>
              </a:lnSpc>
              <a:spcBef>
                <a:spcPct val="0"/>
              </a:spcBef>
              <a:buClrTx/>
              <a:buSzTx/>
              <a:buFontTx/>
              <a:buNone/>
            </a:pPr>
            <a:r>
              <a:rPr lang="en-US" altLang="it-IT" sz="1400" b="1">
                <a:latin typeface="Courier New" panose="02070309020205020404" pitchFamily="49" charset="0"/>
              </a:rPr>
              <a:t>A     a host address.</a:t>
            </a:r>
          </a:p>
          <a:p>
            <a:pPr eaLnBrk="1" hangingPunct="1">
              <a:lnSpc>
                <a:spcPct val="70000"/>
              </a:lnSpc>
              <a:spcBef>
                <a:spcPct val="0"/>
              </a:spcBef>
              <a:buClrTx/>
              <a:buSzTx/>
              <a:buFontTx/>
              <a:buNone/>
            </a:pPr>
            <a:r>
              <a:rPr lang="en-US" altLang="it-IT" sz="1400" b="1">
                <a:latin typeface="Courier New" panose="02070309020205020404" pitchFamily="49" charset="0"/>
              </a:rPr>
              <a:t>A6    an IPv6 address.</a:t>
            </a:r>
          </a:p>
          <a:p>
            <a:pPr eaLnBrk="1" hangingPunct="1">
              <a:lnSpc>
                <a:spcPct val="70000"/>
              </a:lnSpc>
              <a:spcBef>
                <a:spcPct val="0"/>
              </a:spcBef>
              <a:buClrTx/>
              <a:buSzTx/>
              <a:buFontTx/>
              <a:buNone/>
            </a:pPr>
            <a:r>
              <a:rPr lang="en-US" altLang="it-IT" sz="1400" b="1">
                <a:latin typeface="Courier New" panose="02070309020205020404" pitchFamily="49" charset="0"/>
              </a:rPr>
              <a:t>AAAA  Obsolete format of IPv6 address</a:t>
            </a:r>
          </a:p>
          <a:p>
            <a:pPr eaLnBrk="1" hangingPunct="1">
              <a:lnSpc>
                <a:spcPct val="70000"/>
              </a:lnSpc>
              <a:spcBef>
                <a:spcPct val="0"/>
              </a:spcBef>
              <a:buClrTx/>
              <a:buSzTx/>
              <a:buFontTx/>
              <a:buNone/>
            </a:pPr>
            <a:r>
              <a:rPr lang="en-US" altLang="it-IT" sz="1400">
                <a:latin typeface="Courier New" panose="02070309020205020404" pitchFamily="49" charset="0"/>
              </a:rPr>
              <a:t>AFSDB (x) location of AFS database servers. Experimental.</a:t>
            </a:r>
          </a:p>
          <a:p>
            <a:pPr eaLnBrk="1" hangingPunct="1">
              <a:lnSpc>
                <a:spcPct val="70000"/>
              </a:lnSpc>
              <a:spcBef>
                <a:spcPct val="0"/>
              </a:spcBef>
              <a:buClrTx/>
              <a:buSzTx/>
              <a:buFontTx/>
              <a:buNone/>
            </a:pPr>
            <a:r>
              <a:rPr lang="en-US" altLang="it-IT" sz="1400">
                <a:latin typeface="Courier New" panose="02070309020205020404" pitchFamily="49" charset="0"/>
              </a:rPr>
              <a:t>CERT  holds a digital certificate.</a:t>
            </a:r>
          </a:p>
          <a:p>
            <a:pPr eaLnBrk="1" hangingPunct="1">
              <a:lnSpc>
                <a:spcPct val="70000"/>
              </a:lnSpc>
              <a:spcBef>
                <a:spcPct val="0"/>
              </a:spcBef>
              <a:buClrTx/>
              <a:buSzTx/>
              <a:buFontTx/>
              <a:buNone/>
            </a:pPr>
            <a:r>
              <a:rPr lang="en-US" altLang="it-IT" sz="1400">
                <a:latin typeface="Courier New" panose="02070309020205020404" pitchFamily="49" charset="0"/>
              </a:rPr>
              <a:t>CNAME identifies the canonical name of an alias.</a:t>
            </a:r>
          </a:p>
          <a:p>
            <a:pPr eaLnBrk="1" hangingPunct="1">
              <a:lnSpc>
                <a:spcPct val="70000"/>
              </a:lnSpc>
              <a:spcBef>
                <a:spcPct val="0"/>
              </a:spcBef>
              <a:buClrTx/>
              <a:buSzTx/>
              <a:buFontTx/>
              <a:buNone/>
            </a:pPr>
            <a:r>
              <a:rPr lang="en-US" altLang="it-IT" sz="1400">
                <a:latin typeface="Courier New" panose="02070309020205020404" pitchFamily="49" charset="0"/>
              </a:rPr>
              <a:t>DNAME for delegation of reverse addresses. Replaces the domain name specified with</a:t>
            </a:r>
          </a:p>
          <a:p>
            <a:pPr eaLnBrk="1" hangingPunct="1">
              <a:lnSpc>
                <a:spcPct val="70000"/>
              </a:lnSpc>
              <a:spcBef>
                <a:spcPct val="0"/>
              </a:spcBef>
              <a:buClrTx/>
              <a:buSzTx/>
              <a:buFontTx/>
              <a:buNone/>
            </a:pPr>
            <a:r>
              <a:rPr lang="en-US" altLang="it-IT" sz="1400">
                <a:latin typeface="Courier New" panose="02070309020205020404" pitchFamily="49" charset="0"/>
              </a:rPr>
              <a:t>      another name to be looked up. Described in RFC 2672.</a:t>
            </a:r>
          </a:p>
          <a:p>
            <a:pPr eaLnBrk="1" hangingPunct="1">
              <a:lnSpc>
                <a:spcPct val="70000"/>
              </a:lnSpc>
              <a:spcBef>
                <a:spcPct val="0"/>
              </a:spcBef>
              <a:buClrTx/>
              <a:buSzTx/>
              <a:buFontTx/>
              <a:buNone/>
            </a:pPr>
            <a:r>
              <a:rPr lang="en-US" altLang="it-IT" sz="1400">
                <a:latin typeface="Courier New" panose="02070309020205020404" pitchFamily="49" charset="0"/>
              </a:rPr>
              <a:t>GPOS  Specifies the global position. Superseded by LOC.</a:t>
            </a:r>
          </a:p>
          <a:p>
            <a:pPr eaLnBrk="1" hangingPunct="1">
              <a:lnSpc>
                <a:spcPct val="70000"/>
              </a:lnSpc>
              <a:spcBef>
                <a:spcPct val="0"/>
              </a:spcBef>
              <a:buClrTx/>
              <a:buSzTx/>
              <a:buFontTx/>
              <a:buNone/>
            </a:pPr>
            <a:r>
              <a:rPr lang="en-US" altLang="it-IT" sz="1400">
                <a:latin typeface="Courier New" panose="02070309020205020404" pitchFamily="49" charset="0"/>
              </a:rPr>
              <a:t>HINFO identifies the CPU and OS used by a host.</a:t>
            </a:r>
          </a:p>
          <a:p>
            <a:pPr eaLnBrk="1" hangingPunct="1">
              <a:lnSpc>
                <a:spcPct val="70000"/>
              </a:lnSpc>
              <a:spcBef>
                <a:spcPct val="0"/>
              </a:spcBef>
              <a:buClrTx/>
              <a:buSzTx/>
              <a:buFontTx/>
              <a:buNone/>
            </a:pPr>
            <a:r>
              <a:rPr lang="en-US" altLang="it-IT" sz="1400">
                <a:latin typeface="Courier New" panose="02070309020205020404" pitchFamily="49" charset="0"/>
              </a:rPr>
              <a:t>ISDN  (x) representation of ISDN addresses. Experimental.</a:t>
            </a:r>
          </a:p>
          <a:p>
            <a:pPr eaLnBrk="1" hangingPunct="1">
              <a:lnSpc>
                <a:spcPct val="70000"/>
              </a:lnSpc>
              <a:spcBef>
                <a:spcPct val="0"/>
              </a:spcBef>
              <a:buClrTx/>
              <a:buSzTx/>
              <a:buFontTx/>
              <a:buNone/>
            </a:pPr>
            <a:r>
              <a:rPr lang="en-US" altLang="it-IT" sz="1400">
                <a:latin typeface="Courier New" panose="02070309020205020404" pitchFamily="49" charset="0"/>
              </a:rPr>
              <a:t>KEY   stores a public key associated with a DNS name.</a:t>
            </a:r>
          </a:p>
          <a:p>
            <a:pPr eaLnBrk="1" hangingPunct="1">
              <a:lnSpc>
                <a:spcPct val="70000"/>
              </a:lnSpc>
              <a:spcBef>
                <a:spcPct val="0"/>
              </a:spcBef>
              <a:buClrTx/>
              <a:buSzTx/>
              <a:buFontTx/>
              <a:buNone/>
            </a:pPr>
            <a:r>
              <a:rPr lang="en-US" altLang="it-IT" sz="1400">
                <a:latin typeface="Courier New" panose="02070309020205020404" pitchFamily="49" charset="0"/>
              </a:rPr>
              <a:t>KX    identifies a key exchanger for this DNS name.</a:t>
            </a:r>
          </a:p>
          <a:p>
            <a:pPr eaLnBrk="1" hangingPunct="1">
              <a:lnSpc>
                <a:spcPct val="70000"/>
              </a:lnSpc>
              <a:spcBef>
                <a:spcPct val="0"/>
              </a:spcBef>
              <a:buClrTx/>
              <a:buSzTx/>
              <a:buFontTx/>
              <a:buNone/>
            </a:pPr>
            <a:r>
              <a:rPr lang="en-US" altLang="it-IT" sz="1400">
                <a:latin typeface="Courier New" panose="02070309020205020404" pitchFamily="49" charset="0"/>
              </a:rPr>
              <a:t>LOC   (x) for storing GPS info. See RFC 1876. Experimental.</a:t>
            </a:r>
          </a:p>
          <a:p>
            <a:pPr eaLnBrk="1" hangingPunct="1">
              <a:lnSpc>
                <a:spcPct val="70000"/>
              </a:lnSpc>
              <a:spcBef>
                <a:spcPct val="0"/>
              </a:spcBef>
              <a:buClrTx/>
              <a:buSzTx/>
              <a:buFontTx/>
              <a:buNone/>
            </a:pPr>
            <a:r>
              <a:rPr lang="en-US" altLang="it-IT" sz="1400" b="1">
                <a:latin typeface="Courier New" panose="02070309020205020404" pitchFamily="49" charset="0"/>
              </a:rPr>
              <a:t>MX    identifies a mail exchange for the domain. See RFC 974 for details.</a:t>
            </a:r>
          </a:p>
          <a:p>
            <a:pPr eaLnBrk="1" hangingPunct="1">
              <a:lnSpc>
                <a:spcPct val="70000"/>
              </a:lnSpc>
              <a:spcBef>
                <a:spcPct val="0"/>
              </a:spcBef>
              <a:buClrTx/>
              <a:buSzTx/>
              <a:buFontTx/>
              <a:buNone/>
            </a:pPr>
            <a:r>
              <a:rPr lang="en-US" altLang="it-IT" sz="1400">
                <a:latin typeface="Courier New" panose="02070309020205020404" pitchFamily="49" charset="0"/>
              </a:rPr>
              <a:t>NAPTR name authority pointer.</a:t>
            </a:r>
          </a:p>
          <a:p>
            <a:pPr eaLnBrk="1" hangingPunct="1">
              <a:lnSpc>
                <a:spcPct val="70000"/>
              </a:lnSpc>
              <a:spcBef>
                <a:spcPct val="0"/>
              </a:spcBef>
              <a:buClrTx/>
              <a:buSzTx/>
              <a:buFontTx/>
              <a:buNone/>
            </a:pPr>
            <a:r>
              <a:rPr lang="en-US" altLang="it-IT" sz="1400">
                <a:latin typeface="Courier New" panose="02070309020205020404" pitchFamily="49" charset="0"/>
              </a:rPr>
              <a:t>NSAP  a network service access point.</a:t>
            </a:r>
          </a:p>
          <a:p>
            <a:pPr eaLnBrk="1" hangingPunct="1">
              <a:lnSpc>
                <a:spcPct val="70000"/>
              </a:lnSpc>
              <a:spcBef>
                <a:spcPct val="0"/>
              </a:spcBef>
              <a:buClrTx/>
              <a:buSzTx/>
              <a:buFontTx/>
              <a:buNone/>
            </a:pPr>
            <a:r>
              <a:rPr lang="en-US" altLang="it-IT" sz="1400" b="1">
                <a:latin typeface="Courier New" panose="02070309020205020404" pitchFamily="49" charset="0"/>
              </a:rPr>
              <a:t>NS    the authoritative nameserver for the domain.</a:t>
            </a:r>
          </a:p>
          <a:p>
            <a:pPr eaLnBrk="1" hangingPunct="1">
              <a:lnSpc>
                <a:spcPct val="70000"/>
              </a:lnSpc>
              <a:spcBef>
                <a:spcPct val="0"/>
              </a:spcBef>
              <a:buClrTx/>
              <a:buSzTx/>
              <a:buFontTx/>
              <a:buNone/>
            </a:pPr>
            <a:r>
              <a:rPr lang="en-US" altLang="it-IT" sz="1400">
                <a:latin typeface="Courier New" panose="02070309020205020404" pitchFamily="49" charset="0"/>
              </a:rPr>
              <a:t>NXT   used in DNSSEC to securely indicate that RRs with an owner name in a certain</a:t>
            </a:r>
          </a:p>
          <a:p>
            <a:pPr eaLnBrk="1" hangingPunct="1">
              <a:lnSpc>
                <a:spcPct val="70000"/>
              </a:lnSpc>
              <a:spcBef>
                <a:spcPct val="0"/>
              </a:spcBef>
              <a:buClrTx/>
              <a:buSzTx/>
              <a:buFontTx/>
              <a:buNone/>
            </a:pPr>
            <a:r>
              <a:rPr lang="en-US" altLang="it-IT" sz="1400">
                <a:latin typeface="Courier New" panose="02070309020205020404" pitchFamily="49" charset="0"/>
              </a:rPr>
              <a:t>      name interval do not exist in a zone and indicate what R</a:t>
            </a:r>
          </a:p>
          <a:p>
            <a:pPr eaLnBrk="1" hangingPunct="1">
              <a:lnSpc>
                <a:spcPct val="70000"/>
              </a:lnSpc>
              <a:spcBef>
                <a:spcPct val="0"/>
              </a:spcBef>
              <a:buClrTx/>
              <a:buSzTx/>
              <a:buFontTx/>
              <a:buNone/>
            </a:pPr>
            <a:r>
              <a:rPr lang="en-US" altLang="it-IT" sz="1400" b="1">
                <a:latin typeface="Courier New" panose="02070309020205020404" pitchFamily="49" charset="0"/>
              </a:rPr>
              <a:t>PTR   a pointer to another part of the domain name space.</a:t>
            </a:r>
          </a:p>
          <a:p>
            <a:pPr eaLnBrk="1" hangingPunct="1">
              <a:lnSpc>
                <a:spcPct val="70000"/>
              </a:lnSpc>
              <a:spcBef>
                <a:spcPct val="0"/>
              </a:spcBef>
              <a:buClrTx/>
              <a:buSzTx/>
              <a:buFontTx/>
              <a:buNone/>
            </a:pPr>
            <a:r>
              <a:rPr lang="en-US" altLang="it-IT" sz="1400">
                <a:latin typeface="Courier New" panose="02070309020205020404" pitchFamily="49" charset="0"/>
              </a:rPr>
              <a:t>PX    provides mappings between RFC 822 and X.400 addresses.</a:t>
            </a:r>
          </a:p>
          <a:p>
            <a:pPr eaLnBrk="1" hangingPunct="1">
              <a:lnSpc>
                <a:spcPct val="70000"/>
              </a:lnSpc>
              <a:spcBef>
                <a:spcPct val="0"/>
              </a:spcBef>
              <a:buClrTx/>
              <a:buSzTx/>
              <a:buFontTx/>
              <a:buNone/>
            </a:pPr>
            <a:r>
              <a:rPr lang="en-US" altLang="it-IT" sz="1400">
                <a:latin typeface="Courier New" panose="02070309020205020404" pitchFamily="49" charset="0"/>
              </a:rPr>
              <a:t>RP    (x) information on persons responsible for the domain. Experimental.</a:t>
            </a:r>
          </a:p>
          <a:p>
            <a:pPr eaLnBrk="1" hangingPunct="1">
              <a:lnSpc>
                <a:spcPct val="70000"/>
              </a:lnSpc>
              <a:spcBef>
                <a:spcPct val="0"/>
              </a:spcBef>
              <a:buClrTx/>
              <a:buSzTx/>
              <a:buFontTx/>
              <a:buNone/>
            </a:pPr>
            <a:r>
              <a:rPr lang="en-US" altLang="it-IT" sz="1400">
                <a:latin typeface="Courier New" panose="02070309020205020404" pitchFamily="49" charset="0"/>
              </a:rPr>
              <a:t>RT    (x) route-through binding for hosts that do not have their own direct wide area</a:t>
            </a:r>
          </a:p>
          <a:p>
            <a:pPr eaLnBrk="1" hangingPunct="1">
              <a:lnSpc>
                <a:spcPct val="70000"/>
              </a:lnSpc>
              <a:spcBef>
                <a:spcPct val="0"/>
              </a:spcBef>
              <a:buClrTx/>
              <a:buSzTx/>
              <a:buFontTx/>
              <a:buNone/>
            </a:pPr>
            <a:r>
              <a:rPr lang="en-US" altLang="it-IT" sz="1400">
                <a:latin typeface="Courier New" panose="02070309020205020404" pitchFamily="49" charset="0"/>
              </a:rPr>
              <a:t>      network addresses. Experimental.</a:t>
            </a:r>
          </a:p>
          <a:p>
            <a:pPr eaLnBrk="1" hangingPunct="1">
              <a:lnSpc>
                <a:spcPct val="70000"/>
              </a:lnSpc>
              <a:spcBef>
                <a:spcPct val="0"/>
              </a:spcBef>
              <a:buClrTx/>
              <a:buSzTx/>
              <a:buFontTx/>
              <a:buNone/>
            </a:pPr>
            <a:r>
              <a:rPr lang="en-US" altLang="it-IT" sz="1400">
                <a:latin typeface="Courier New" panose="02070309020205020404" pitchFamily="49" charset="0"/>
              </a:rPr>
              <a:t>SIG   ("signature") contains data authenticated in the secure DNS. See RFC 2535 for</a:t>
            </a:r>
          </a:p>
          <a:p>
            <a:pPr eaLnBrk="1" hangingPunct="1">
              <a:lnSpc>
                <a:spcPct val="70000"/>
              </a:lnSpc>
              <a:spcBef>
                <a:spcPct val="0"/>
              </a:spcBef>
              <a:buClrTx/>
              <a:buSzTx/>
              <a:buFontTx/>
              <a:buNone/>
            </a:pPr>
            <a:r>
              <a:rPr lang="en-US" altLang="it-IT" sz="1400">
                <a:latin typeface="Courier New" panose="02070309020205020404" pitchFamily="49" charset="0"/>
              </a:rPr>
              <a:t>      details.</a:t>
            </a:r>
          </a:p>
          <a:p>
            <a:pPr eaLnBrk="1" hangingPunct="1">
              <a:lnSpc>
                <a:spcPct val="70000"/>
              </a:lnSpc>
              <a:spcBef>
                <a:spcPct val="0"/>
              </a:spcBef>
              <a:buClrTx/>
              <a:buSzTx/>
              <a:buFontTx/>
              <a:buNone/>
            </a:pPr>
            <a:r>
              <a:rPr lang="en-US" altLang="it-IT" sz="1400" b="1">
                <a:latin typeface="Courier New" panose="02070309020205020404" pitchFamily="49" charset="0"/>
              </a:rPr>
              <a:t>SOA   identifies the start of a zone of authority.</a:t>
            </a:r>
          </a:p>
          <a:p>
            <a:pPr eaLnBrk="1" hangingPunct="1">
              <a:lnSpc>
                <a:spcPct val="70000"/>
              </a:lnSpc>
              <a:spcBef>
                <a:spcPct val="0"/>
              </a:spcBef>
              <a:buClrTx/>
              <a:buSzTx/>
              <a:buFontTx/>
              <a:buNone/>
            </a:pPr>
            <a:r>
              <a:rPr lang="en-US" altLang="it-IT" sz="1400">
                <a:latin typeface="Courier New" panose="02070309020205020404" pitchFamily="49" charset="0"/>
              </a:rPr>
              <a:t>SRV   information about well known network services (replaces WKS).</a:t>
            </a:r>
          </a:p>
          <a:p>
            <a:pPr eaLnBrk="1" hangingPunct="1">
              <a:lnSpc>
                <a:spcPct val="70000"/>
              </a:lnSpc>
              <a:spcBef>
                <a:spcPct val="0"/>
              </a:spcBef>
              <a:buClrTx/>
              <a:buSzTx/>
              <a:buFontTx/>
              <a:buNone/>
            </a:pPr>
            <a:r>
              <a:rPr lang="en-US" altLang="it-IT" sz="1400">
                <a:latin typeface="Courier New" panose="02070309020205020404" pitchFamily="49" charset="0"/>
              </a:rPr>
              <a:t>TXT   text records.</a:t>
            </a:r>
          </a:p>
          <a:p>
            <a:pPr eaLnBrk="1" hangingPunct="1">
              <a:lnSpc>
                <a:spcPct val="70000"/>
              </a:lnSpc>
              <a:spcBef>
                <a:spcPct val="0"/>
              </a:spcBef>
              <a:buClrTx/>
              <a:buSzTx/>
              <a:buFontTx/>
              <a:buNone/>
            </a:pPr>
            <a:r>
              <a:rPr lang="en-US" altLang="it-IT" sz="1400">
                <a:latin typeface="Courier New" panose="02070309020205020404" pitchFamily="49" charset="0"/>
              </a:rPr>
              <a:t>WKS   (h) information about which well known network services, such as SMTP, that a</a:t>
            </a:r>
          </a:p>
          <a:p>
            <a:pPr eaLnBrk="1" hangingPunct="1">
              <a:lnSpc>
                <a:spcPct val="70000"/>
              </a:lnSpc>
              <a:spcBef>
                <a:spcPct val="0"/>
              </a:spcBef>
              <a:buClrTx/>
              <a:buSzTx/>
              <a:buFontTx/>
              <a:buNone/>
            </a:pPr>
            <a:r>
              <a:rPr lang="en-US" altLang="it-IT" sz="1400">
                <a:latin typeface="Courier New" panose="02070309020205020404" pitchFamily="49" charset="0"/>
              </a:rPr>
              <a:t>      domain supports. Historical, replaced by newer RR SRV.</a:t>
            </a:r>
          </a:p>
          <a:p>
            <a:pPr eaLnBrk="1" hangingPunct="1">
              <a:lnSpc>
                <a:spcPct val="70000"/>
              </a:lnSpc>
              <a:spcBef>
                <a:spcPct val="0"/>
              </a:spcBef>
              <a:buClrTx/>
              <a:buSzTx/>
              <a:buFontTx/>
              <a:buNone/>
            </a:pPr>
            <a:r>
              <a:rPr lang="en-US" altLang="it-IT" sz="1400">
                <a:latin typeface="Courier New" panose="02070309020205020404" pitchFamily="49" charset="0"/>
              </a:rPr>
              <a:t>X25   (x) representation of X.25 network addresses. Experimental</a:t>
            </a:r>
          </a:p>
        </p:txBody>
      </p:sp>
      <p:sp>
        <p:nvSpPr>
          <p:cNvPr id="23559" name="Rectangle 32">
            <a:extLst>
              <a:ext uri="{FF2B5EF4-FFF2-40B4-BE49-F238E27FC236}">
                <a16:creationId xmlns:a16="http://schemas.microsoft.com/office/drawing/2014/main" id="{44A4D6C0-8265-BD93-3FA5-7C3897D1E4A6}"/>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E33E7D22-5CF5-5EF7-7050-019D73304FC2}"/>
              </a:ext>
            </a:extLst>
          </p:cNvPr>
          <p:cNvSpPr>
            <a:spLocks noGrp="1" noChangeArrowheads="1"/>
          </p:cNvSpPr>
          <p:nvPr>
            <p:ph type="title"/>
          </p:nvPr>
        </p:nvSpPr>
        <p:spPr/>
        <p:txBody>
          <a:bodyPr/>
          <a:lstStyle/>
          <a:p>
            <a:pPr eaLnBrk="1" hangingPunct="1"/>
            <a:r>
              <a:rPr lang="en-US" altLang="it-IT"/>
              <a:t>copyright notice</a:t>
            </a:r>
          </a:p>
        </p:txBody>
      </p:sp>
      <p:sp>
        <p:nvSpPr>
          <p:cNvPr id="7173" name="Rectangle 3">
            <a:extLst>
              <a:ext uri="{FF2B5EF4-FFF2-40B4-BE49-F238E27FC236}">
                <a16:creationId xmlns:a16="http://schemas.microsoft.com/office/drawing/2014/main" id="{6157AC31-F04C-0906-F84B-58067C6761B2}"/>
              </a:ext>
            </a:extLst>
          </p:cNvPr>
          <p:cNvSpPr>
            <a:spLocks noGrp="1" noChangeArrowheads="1"/>
          </p:cNvSpPr>
          <p:nvPr>
            <p:ph idx="1"/>
          </p:nvPr>
        </p:nvSpPr>
        <p:spPr/>
        <p:txBody>
          <a:bodyPr/>
          <a:lstStyle/>
          <a:p>
            <a:pPr eaLnBrk="1" hangingPunct="1">
              <a:lnSpc>
                <a:spcPct val="80000"/>
              </a:lnSpc>
            </a:pPr>
            <a:r>
              <a:rPr lang="it-IT" altLang="it-IT" sz="1800"/>
              <a:t>All the pages/slides in this presentation, including but not limited to, images, photos, animations, videos, sounds, music, and text (hereby referred to as “material”) are protected by copyright.</a:t>
            </a:r>
          </a:p>
          <a:p>
            <a:pPr eaLnBrk="1" hangingPunct="1">
              <a:lnSpc>
                <a:spcPct val="80000"/>
              </a:lnSpc>
            </a:pPr>
            <a:r>
              <a:rPr lang="it-IT" altLang="it-IT" sz="1800"/>
              <a:t>This material, with the exception of some multimedia elements licensed by other organizations, is property of the authors and/or organizations appearing in the first slide.</a:t>
            </a:r>
          </a:p>
          <a:p>
            <a:pPr eaLnBrk="1" hangingPunct="1">
              <a:lnSpc>
                <a:spcPct val="80000"/>
              </a:lnSpc>
            </a:pPr>
            <a:r>
              <a:rPr lang="it-IT" altLang="it-IT" sz="1800"/>
              <a:t>This material, or its parts, can be reproduced and used for didactical purposes within universities and schools, provided that this happens for non-profit purposes.</a:t>
            </a:r>
          </a:p>
          <a:p>
            <a:pPr eaLnBrk="1" hangingPunct="1">
              <a:lnSpc>
                <a:spcPct val="80000"/>
              </a:lnSpc>
            </a:pPr>
            <a:r>
              <a:rPr lang="it-IT" altLang="it-IT" sz="1800"/>
              <a:t>Information contained in this material cannot be used within network design projects or other products of any kind.</a:t>
            </a:r>
          </a:p>
          <a:p>
            <a:pPr eaLnBrk="1" hangingPunct="1">
              <a:lnSpc>
                <a:spcPct val="80000"/>
              </a:lnSpc>
            </a:pPr>
            <a:r>
              <a:rPr lang="it-IT" altLang="it-IT" sz="1800"/>
              <a:t>Any other use is prohibited, unless explicitly authorized by the authors on the basis of an explicit agreement.</a:t>
            </a:r>
          </a:p>
          <a:p>
            <a:pPr eaLnBrk="1" hangingPunct="1">
              <a:lnSpc>
                <a:spcPct val="80000"/>
              </a:lnSpc>
            </a:pPr>
            <a:r>
              <a:rPr lang="it-IT" altLang="it-IT" sz="180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it-IT" altLang="it-IT" sz="1800"/>
              <a:t>This copyright notice must always be redistributed together with the material, or its portions.</a:t>
            </a:r>
            <a:endParaRPr lang="en-US" altLang="it-IT" sz="1800"/>
          </a:p>
        </p:txBody>
      </p:sp>
      <p:sp>
        <p:nvSpPr>
          <p:cNvPr id="2" name="Rectangle 4">
            <a:extLst>
              <a:ext uri="{FF2B5EF4-FFF2-40B4-BE49-F238E27FC236}">
                <a16:creationId xmlns:a16="http://schemas.microsoft.com/office/drawing/2014/main" id="{E19FA17D-1781-F100-43F5-170ED2A8CE11}"/>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EE2175F9-D351-4C3B-DB6A-BDF4605F622C}"/>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a:extLst>
              <a:ext uri="{FF2B5EF4-FFF2-40B4-BE49-F238E27FC236}">
                <a16:creationId xmlns:a16="http://schemas.microsoft.com/office/drawing/2014/main" id="{8621414C-7533-3E23-370B-D79B4F8DB8E3}"/>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2534" name="Rectangle 4">
            <a:extLst>
              <a:ext uri="{FF2B5EF4-FFF2-40B4-BE49-F238E27FC236}">
                <a16:creationId xmlns:a16="http://schemas.microsoft.com/office/drawing/2014/main" id="{6C37BFE5-66DC-7E5B-162C-695B8ECD62BA}"/>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information about the root name servers</a:t>
            </a:r>
          </a:p>
        </p:txBody>
      </p:sp>
      <p:sp>
        <p:nvSpPr>
          <p:cNvPr id="2" name="Rectangle 4">
            <a:extLst>
              <a:ext uri="{FF2B5EF4-FFF2-40B4-BE49-F238E27FC236}">
                <a16:creationId xmlns:a16="http://schemas.microsoft.com/office/drawing/2014/main" id="{33156090-3F89-14E2-DE13-D4AC8854D932}"/>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06955EF-4C30-E6F0-A383-6C1647220C3E}"/>
              </a:ext>
            </a:extLst>
          </p:cNvPr>
          <p:cNvSpPr>
            <a:spLocks noGrp="1" noChangeArrowheads="1"/>
          </p:cNvSpPr>
          <p:nvPr>
            <p:ph type="ftr" sz="quarter" idx="11"/>
          </p:nvPr>
        </p:nvSpPr>
        <p:spPr>
          <a:ln/>
        </p:spPr>
        <p:txBody>
          <a:bodyPr/>
          <a:lstStyle/>
          <a:p>
            <a:r>
              <a:rPr lang="it-IT" altLang="it-IT"/>
              <a:t>kathara – [ lab: dns ]</a:t>
            </a:r>
          </a:p>
        </p:txBody>
      </p:sp>
      <p:sp>
        <p:nvSpPr>
          <p:cNvPr id="22531" name="Segnaposto piè di pagina 4">
            <a:extLst>
              <a:ext uri="{FF2B5EF4-FFF2-40B4-BE49-F238E27FC236}">
                <a16:creationId xmlns:a16="http://schemas.microsoft.com/office/drawing/2014/main" id="{5D2360E0-7F4E-E6B7-F2D6-E42803938DF4}"/>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grpSp>
        <p:nvGrpSpPr>
          <p:cNvPr id="4" name="Group 3">
            <a:extLst>
              <a:ext uri="{FF2B5EF4-FFF2-40B4-BE49-F238E27FC236}">
                <a16:creationId xmlns:a16="http://schemas.microsoft.com/office/drawing/2014/main" id="{81651FE6-D929-EF69-2B14-1D98713CEE58}"/>
              </a:ext>
            </a:extLst>
          </p:cNvPr>
          <p:cNvGrpSpPr/>
          <p:nvPr/>
        </p:nvGrpSpPr>
        <p:grpSpPr>
          <a:xfrm>
            <a:off x="2078427" y="3130959"/>
            <a:ext cx="8035145" cy="1400273"/>
            <a:chOff x="2039933" y="1347406"/>
            <a:chExt cx="8035145" cy="1400273"/>
          </a:xfrm>
        </p:grpSpPr>
        <p:grpSp>
          <p:nvGrpSpPr>
            <p:cNvPr id="5" name="Group 4">
              <a:extLst>
                <a:ext uri="{FF2B5EF4-FFF2-40B4-BE49-F238E27FC236}">
                  <a16:creationId xmlns:a16="http://schemas.microsoft.com/office/drawing/2014/main" id="{553A4744-32ED-26F9-8EDF-D070B0722CE2}"/>
                </a:ext>
              </a:extLst>
            </p:cNvPr>
            <p:cNvGrpSpPr/>
            <p:nvPr/>
          </p:nvGrpSpPr>
          <p:grpSpPr>
            <a:xfrm>
              <a:off x="2039933" y="1347406"/>
              <a:ext cx="8035145" cy="1400273"/>
              <a:chOff x="2116183" y="1995487"/>
              <a:chExt cx="6661106" cy="1400273"/>
            </a:xfrm>
          </p:grpSpPr>
          <p:sp>
            <p:nvSpPr>
              <p:cNvPr id="10" name="Rectangle 9">
                <a:extLst>
                  <a:ext uri="{FF2B5EF4-FFF2-40B4-BE49-F238E27FC236}">
                    <a16:creationId xmlns:a16="http://schemas.microsoft.com/office/drawing/2014/main" id="{A2ED09BA-21B6-898D-7C9E-620218782791}"/>
                  </a:ext>
                </a:extLst>
              </p:cNvPr>
              <p:cNvSpPr/>
              <p:nvPr/>
            </p:nvSpPr>
            <p:spPr>
              <a:xfrm>
                <a:off x="2116184" y="2203269"/>
                <a:ext cx="6661105" cy="119249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db.root</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IN  NS    ROOT-SERVER.</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ROOT-SERVER.        IN  A     192.168.0.5</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8A7099D0-9176-BDBA-FEAC-B51BE0ACE409}"/>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27AC7174-C661-FDC8-F9D1-86D6F1757635}"/>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841257D9-400B-60CB-B625-D081CA0F53D9}"/>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0875F5F7-E56D-4C98-F3BB-537B00DE36E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8541E-C8EC-68D3-CF78-ADB0D435B778}"/>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2536" name="AutoShape 32">
            <a:extLst>
              <a:ext uri="{FF2B5EF4-FFF2-40B4-BE49-F238E27FC236}">
                <a16:creationId xmlns:a16="http://schemas.microsoft.com/office/drawing/2014/main" id="{20623840-39E0-9D4F-55A9-09ABDB522B08}"/>
              </a:ext>
            </a:extLst>
          </p:cNvPr>
          <p:cNvSpPr>
            <a:spLocks noChangeArrowheads="1"/>
          </p:cNvSpPr>
          <p:nvPr/>
        </p:nvSpPr>
        <p:spPr bwMode="auto">
          <a:xfrm>
            <a:off x="7752184" y="3011717"/>
            <a:ext cx="3267075" cy="481012"/>
          </a:xfrm>
          <a:prstGeom prst="wedgeRoundRectCallout">
            <a:avLst>
              <a:gd name="adj1" fmla="val -58454"/>
              <a:gd name="adj2" fmla="val 139111"/>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a </a:t>
            </a:r>
            <a:r>
              <a:rPr lang="en-US" altLang="it-IT" sz="2400" b="1"/>
              <a:t>resource record</a:t>
            </a:r>
            <a:endParaRPr lang="en-US" altLang="it-IT" sz="2000" b="1">
              <a:latin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1400273"/>
            <a:chOff x="2039933" y="1347406"/>
            <a:chExt cx="8035145" cy="1400273"/>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1400273"/>
              <a:chOff x="2116183" y="1995487"/>
              <a:chExt cx="6661106" cy="1400273"/>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119249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135535" y="3263668"/>
            <a:ext cx="1800225" cy="327025"/>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24584" name="AutoShape 30">
            <a:extLst>
              <a:ext uri="{FF2B5EF4-FFF2-40B4-BE49-F238E27FC236}">
                <a16:creationId xmlns:a16="http://schemas.microsoft.com/office/drawing/2014/main" id="{9151BDB5-C834-1272-02E6-AF4E172CC18F}"/>
              </a:ext>
            </a:extLst>
          </p:cNvPr>
          <p:cNvSpPr>
            <a:spLocks noChangeArrowheads="1"/>
          </p:cNvSpPr>
          <p:nvPr/>
        </p:nvSpPr>
        <p:spPr bwMode="auto">
          <a:xfrm>
            <a:off x="1563067" y="4363954"/>
            <a:ext cx="5105400" cy="1289050"/>
          </a:xfrm>
          <a:prstGeom prst="wedgeRoundRectCallout">
            <a:avLst>
              <a:gd name="adj1" fmla="val -15921"/>
              <a:gd name="adj2" fmla="val -115764"/>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time to live, in seconds (determines how long a resource record should be cached)</a:t>
            </a:r>
            <a:endParaRPr lang="en-US" altLang="it-IT" sz="2000" b="1">
              <a:latin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95875" y="3501008"/>
            <a:ext cx="6808437" cy="2376264"/>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6">
            <a:extLst>
              <a:ext uri="{FF2B5EF4-FFF2-40B4-BE49-F238E27FC236}">
                <a16:creationId xmlns:a16="http://schemas.microsoft.com/office/drawing/2014/main" id="{2BC7957D-3B7A-8949-E28A-279DD784FC08}"/>
              </a:ext>
            </a:extLst>
          </p:cNvPr>
          <p:cNvSpPr>
            <a:spLocks noChangeArrowheads="1"/>
          </p:cNvSpPr>
          <p:nvPr/>
        </p:nvSpPr>
        <p:spPr bwMode="auto">
          <a:xfrm>
            <a:off x="9071710" y="3971473"/>
            <a:ext cx="2197100" cy="1196975"/>
          </a:xfrm>
          <a:prstGeom prst="foldedCorner">
            <a:avLst>
              <a:gd name="adj" fmla="val 9681"/>
            </a:avLst>
          </a:prstGeom>
          <a:solidFill>
            <a:schemeClr val="accent2"/>
          </a:solidFill>
          <a:ln w="12700">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Start of Authority record</a:t>
            </a:r>
          </a:p>
        </p:txBody>
      </p:sp>
      <p:sp>
        <p:nvSpPr>
          <p:cNvPr id="14" name="AutoShape 40">
            <a:extLst>
              <a:ext uri="{FF2B5EF4-FFF2-40B4-BE49-F238E27FC236}">
                <a16:creationId xmlns:a16="http://schemas.microsoft.com/office/drawing/2014/main" id="{273D02EF-4606-566B-9E27-55F498F1074B}"/>
              </a:ext>
            </a:extLst>
          </p:cNvPr>
          <p:cNvSpPr>
            <a:spLocks noChangeArrowheads="1"/>
          </p:cNvSpPr>
          <p:nvPr/>
        </p:nvSpPr>
        <p:spPr bwMode="auto">
          <a:xfrm>
            <a:off x="283772" y="4268401"/>
            <a:ext cx="4516084" cy="2184789"/>
          </a:xfrm>
          <a:prstGeom prst="foldedCorner">
            <a:avLst>
              <a:gd name="adj" fmla="val 8653"/>
            </a:avLst>
          </a:prstGeom>
          <a:solidFill>
            <a:schemeClr val="accent2"/>
          </a:solidFill>
          <a:ln w="12700">
            <a:solidFill>
              <a:schemeClr val="tx1"/>
            </a:solidFill>
            <a:round/>
            <a:headEnd/>
            <a:tailEnd/>
          </a:ln>
          <a:effectLst>
            <a:outerShdw dist="107763" dir="2700000" sx="1000" sy="1000" algn="ctr" rotWithShape="0">
              <a:schemeClr val="bg2"/>
            </a:outerShdw>
          </a:effectLst>
        </p:spPr>
        <p:txBody>
          <a:bodyPr/>
          <a:lstStyle>
            <a:lvl1pPr marL="179388" indent="-179388">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Char char="•"/>
            </a:pPr>
            <a:r>
              <a:rPr lang="en-US" altLang="it-IT" sz="2400" dirty="0"/>
              <a:t>must be all on a single line; line breaks can only be introduced when using parentheses</a:t>
            </a:r>
          </a:p>
          <a:p>
            <a:pPr eaLnBrk="1" hangingPunct="1">
              <a:lnSpc>
                <a:spcPct val="90000"/>
              </a:lnSpc>
              <a:spcBef>
                <a:spcPct val="0"/>
              </a:spcBef>
              <a:buClrTx/>
              <a:buSzTx/>
              <a:buFontTx/>
              <a:buChar char="•"/>
            </a:pPr>
            <a:r>
              <a:rPr lang="en-US" altLang="it-IT" sz="2400" dirty="0"/>
              <a:t>a zone data file can contain only one SOA record</a:t>
            </a:r>
          </a:p>
        </p:txBody>
      </p:sp>
    </p:spTree>
    <p:extLst>
      <p:ext uri="{BB962C8B-B14F-4D97-AF65-F5344CB8AC3E}">
        <p14:creationId xmlns:p14="http://schemas.microsoft.com/office/powerpoint/2010/main" val="3193007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95875" y="3501008"/>
            <a:ext cx="471733" cy="360040"/>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1E41561A-B3B8-1410-B443-DD363D6E345A}"/>
              </a:ext>
            </a:extLst>
          </p:cNvPr>
          <p:cNvSpPr>
            <a:spLocks noChangeArrowheads="1"/>
          </p:cNvSpPr>
          <p:nvPr/>
        </p:nvSpPr>
        <p:spPr bwMode="auto">
          <a:xfrm>
            <a:off x="1342851" y="4343201"/>
            <a:ext cx="2449513" cy="1809750"/>
          </a:xfrm>
          <a:prstGeom prst="wedgeRoundRectCallout">
            <a:avLst>
              <a:gd name="adj1" fmla="val -15005"/>
              <a:gd name="adj2" fmla="val -80176"/>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this record is referred to the current origin (</a:t>
            </a:r>
            <a:r>
              <a:rPr lang="en-US" altLang="it-IT" sz="2000" b="1">
                <a:latin typeface="Courier New" panose="02070309020205020404" pitchFamily="49" charset="0"/>
              </a:rPr>
              <a:t>lugroma3.org</a:t>
            </a:r>
            <a:r>
              <a:rPr lang="en-US" altLang="it-IT" sz="2400"/>
              <a:t>)</a:t>
            </a:r>
            <a:endParaRPr lang="en-US" altLang="it-IT" sz="2000" b="1">
              <a:latin typeface="Courier New" panose="02070309020205020404" pitchFamily="49" charset="0"/>
            </a:endParaRPr>
          </a:p>
        </p:txBody>
      </p:sp>
      <p:sp>
        <p:nvSpPr>
          <p:cNvPr id="15" name="AutoShape 40">
            <a:extLst>
              <a:ext uri="{FF2B5EF4-FFF2-40B4-BE49-F238E27FC236}">
                <a16:creationId xmlns:a16="http://schemas.microsoft.com/office/drawing/2014/main" id="{2D830C07-BB63-2752-8ECC-D5A69AC9C313}"/>
              </a:ext>
            </a:extLst>
          </p:cNvPr>
          <p:cNvSpPr>
            <a:spLocks noChangeArrowheads="1"/>
          </p:cNvSpPr>
          <p:nvPr/>
        </p:nvSpPr>
        <p:spPr bwMode="auto">
          <a:xfrm>
            <a:off x="4696511" y="3451417"/>
            <a:ext cx="6697662" cy="2952750"/>
          </a:xfrm>
          <a:prstGeom prst="foldedCorner">
            <a:avLst>
              <a:gd name="adj" fmla="val 7606"/>
            </a:avLst>
          </a:prstGeom>
          <a:solidFill>
            <a:schemeClr val="accent2"/>
          </a:solidFill>
          <a:ln w="12700">
            <a:solidFill>
              <a:schemeClr val="tx1"/>
            </a:solidFill>
            <a:round/>
            <a:headEnd/>
            <a:tailEnd/>
          </a:ln>
          <a:effectLst>
            <a:outerShdw dist="107763" dir="2700000" sx="1000" sy="1000" algn="ctr" rotWithShape="0">
              <a:schemeClr val="bg2"/>
            </a:outerShdw>
          </a:effectLst>
        </p:spPr>
        <p:txBody>
          <a:bodyPr lIns="90000" tIns="46800" rIns="90000" bIns="46800"/>
          <a:lstStyle>
            <a:lvl1pPr marL="179388" indent="-179388">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5000"/>
              </a:lnSpc>
              <a:spcBef>
                <a:spcPct val="0"/>
              </a:spcBef>
              <a:buClrTx/>
              <a:buSzTx/>
              <a:buFontTx/>
              <a:buChar char="•"/>
            </a:pPr>
            <a:r>
              <a:rPr lang="en-US" altLang="it-IT" sz="2400" dirty="0"/>
              <a:t>all domain names in this data file that are not fully qualified (do not end with a ‘.’) are relative to the </a:t>
            </a:r>
            <a:r>
              <a:rPr lang="en-US" altLang="it-IT" sz="2400" i="1" dirty="0"/>
              <a:t>origin</a:t>
            </a:r>
          </a:p>
          <a:p>
            <a:pPr eaLnBrk="1" hangingPunct="1">
              <a:lnSpc>
                <a:spcPct val="95000"/>
              </a:lnSpc>
              <a:spcBef>
                <a:spcPct val="0"/>
              </a:spcBef>
              <a:buClrTx/>
              <a:buSzTx/>
              <a:buFontTx/>
              <a:buChar char="•"/>
            </a:pPr>
            <a:r>
              <a:rPr lang="en-US" altLang="it-IT" sz="2400" dirty="0"/>
              <a:t>the </a:t>
            </a:r>
            <a:r>
              <a:rPr lang="en-US" altLang="it-IT" sz="2400" i="1" dirty="0"/>
              <a:t>origin</a:t>
            </a:r>
            <a:r>
              <a:rPr lang="en-US" altLang="it-IT" sz="2400" dirty="0"/>
              <a:t> is the domain name in the </a:t>
            </a:r>
            <a:r>
              <a:rPr lang="en-US" altLang="it-IT" sz="2400" i="1" dirty="0"/>
              <a:t>zone</a:t>
            </a:r>
            <a:r>
              <a:rPr lang="en-US" altLang="it-IT" sz="2400" dirty="0"/>
              <a:t> statement of the server configuration file:</a:t>
            </a:r>
          </a:p>
          <a:p>
            <a:pPr lvl="1" eaLnBrk="1" hangingPunct="1">
              <a:lnSpc>
                <a:spcPct val="95000"/>
              </a:lnSpc>
              <a:spcBef>
                <a:spcPct val="0"/>
              </a:spcBef>
              <a:buClrTx/>
              <a:buSzTx/>
              <a:buFontTx/>
              <a:buNone/>
            </a:pPr>
            <a:r>
              <a:rPr lang="it-IT" altLang="it-IT" sz="1800" b="1" dirty="0">
                <a:latin typeface="Lucida Console" panose="020B0609040504020204" pitchFamily="49" charset="0"/>
              </a:rPr>
              <a:t>zone "</a:t>
            </a:r>
            <a:r>
              <a:rPr lang="it-IT" altLang="it-IT" sz="1800" b="1" dirty="0">
                <a:solidFill>
                  <a:schemeClr val="tx2"/>
                </a:solidFill>
                <a:latin typeface="Lucida Console" panose="020B0609040504020204" pitchFamily="49" charset="0"/>
              </a:rPr>
              <a:t>lugroma3.org</a:t>
            </a:r>
            <a:r>
              <a:rPr lang="it-IT" altLang="it-IT" sz="1800" b="1" dirty="0">
                <a:latin typeface="Lucida Console" panose="020B0609040504020204" pitchFamily="49" charset="0"/>
              </a:rPr>
              <a:t>" {</a:t>
            </a:r>
          </a:p>
          <a:p>
            <a:pPr lvl="1" eaLnBrk="1" hangingPunct="1">
              <a:lnSpc>
                <a:spcPct val="95000"/>
              </a:lnSpc>
              <a:spcBef>
                <a:spcPct val="0"/>
              </a:spcBef>
              <a:buClrTx/>
              <a:buSzTx/>
              <a:buFontTx/>
              <a:buNone/>
            </a:pPr>
            <a:r>
              <a:rPr lang="it-IT" altLang="it-IT" sz="1800" b="1" dirty="0">
                <a:latin typeface="Lucida Console" panose="020B0609040504020204" pitchFamily="49" charset="0"/>
              </a:rPr>
              <a:t>        </a:t>
            </a:r>
            <a:r>
              <a:rPr lang="it-IT" altLang="it-IT" sz="1800" b="1" dirty="0" err="1">
                <a:latin typeface="Lucida Console" panose="020B0609040504020204" pitchFamily="49" charset="0"/>
              </a:rPr>
              <a:t>type</a:t>
            </a:r>
            <a:r>
              <a:rPr lang="it-IT" altLang="it-IT" sz="1800" b="1" dirty="0">
                <a:latin typeface="Lucida Console" panose="020B0609040504020204" pitchFamily="49" charset="0"/>
              </a:rPr>
              <a:t> master;</a:t>
            </a:r>
          </a:p>
          <a:p>
            <a:pPr lvl="1" eaLnBrk="1" hangingPunct="1">
              <a:lnSpc>
                <a:spcPct val="95000"/>
              </a:lnSpc>
              <a:spcBef>
                <a:spcPct val="0"/>
              </a:spcBef>
              <a:buClrTx/>
              <a:buSzTx/>
              <a:buFontTx/>
              <a:buNone/>
            </a:pPr>
            <a:r>
              <a:rPr lang="it-IT" altLang="it-IT" sz="1800" b="1" dirty="0">
                <a:latin typeface="Lucida Console" panose="020B0609040504020204" pitchFamily="49" charset="0"/>
              </a:rPr>
              <a:t>        file "/</a:t>
            </a:r>
            <a:r>
              <a:rPr lang="it-IT" altLang="it-IT" sz="1800" b="1" dirty="0" err="1">
                <a:latin typeface="Lucida Console" panose="020B0609040504020204" pitchFamily="49" charset="0"/>
              </a:rPr>
              <a:t>etc</a:t>
            </a:r>
            <a:r>
              <a:rPr lang="it-IT" altLang="it-IT" sz="1800" b="1" dirty="0">
                <a:latin typeface="Lucida Console" panose="020B0609040504020204" pitchFamily="49" charset="0"/>
              </a:rPr>
              <a:t>/</a:t>
            </a:r>
            <a:r>
              <a:rPr lang="it-IT" altLang="it-IT" sz="1800" b="1" dirty="0" err="1">
                <a:latin typeface="Lucida Console" panose="020B0609040504020204" pitchFamily="49" charset="0"/>
              </a:rPr>
              <a:t>bind</a:t>
            </a:r>
            <a:r>
              <a:rPr lang="it-IT" altLang="it-IT" sz="1800" b="1" dirty="0">
                <a:latin typeface="Lucida Console" panose="020B0609040504020204" pitchFamily="49" charset="0"/>
              </a:rPr>
              <a:t>/db.org.lugroma3";</a:t>
            </a:r>
          </a:p>
          <a:p>
            <a:pPr lvl="1" eaLnBrk="1" hangingPunct="1">
              <a:lnSpc>
                <a:spcPct val="95000"/>
              </a:lnSpc>
              <a:spcBef>
                <a:spcPct val="0"/>
              </a:spcBef>
              <a:buClrTx/>
              <a:buSzTx/>
              <a:buFontTx/>
              <a:buNone/>
            </a:pPr>
            <a:r>
              <a:rPr lang="it-IT" altLang="it-IT" sz="1800" b="1" dirty="0">
                <a:latin typeface="Lucida Console" panose="020B0609040504020204" pitchFamily="49" charset="0"/>
              </a:rPr>
              <a:t>};</a:t>
            </a:r>
            <a:endParaRPr lang="en-US" altLang="it-IT" sz="1800" dirty="0">
              <a:latin typeface="Lucida Console" panose="020B0609040504020204" pitchFamily="49" charset="0"/>
            </a:endParaRPr>
          </a:p>
        </p:txBody>
      </p:sp>
    </p:spTree>
    <p:extLst>
      <p:ext uri="{BB962C8B-B14F-4D97-AF65-F5344CB8AC3E}">
        <p14:creationId xmlns:p14="http://schemas.microsoft.com/office/powerpoint/2010/main" val="65383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3935760" y="3501008"/>
            <a:ext cx="4896544" cy="360040"/>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3">
            <a:extLst>
              <a:ext uri="{FF2B5EF4-FFF2-40B4-BE49-F238E27FC236}">
                <a16:creationId xmlns:a16="http://schemas.microsoft.com/office/drawing/2014/main" id="{49541888-FE97-8754-B380-718DDBA60231}"/>
              </a:ext>
            </a:extLst>
          </p:cNvPr>
          <p:cNvSpPr>
            <a:spLocks noChangeArrowheads="1"/>
          </p:cNvSpPr>
          <p:nvPr/>
        </p:nvSpPr>
        <p:spPr bwMode="auto">
          <a:xfrm>
            <a:off x="4394200" y="4724400"/>
            <a:ext cx="6529388" cy="1728788"/>
          </a:xfrm>
          <a:prstGeom prst="wedgeRoundRectCallout">
            <a:avLst>
              <a:gd name="adj1" fmla="val -16356"/>
              <a:gd name="adj2" fmla="val -102030"/>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primary master (=authority) server for this zone (</a:t>
            </a:r>
            <a:r>
              <a:rPr lang="en-US" altLang="it-IT" sz="2000" b="1">
                <a:latin typeface="Courier New" panose="02070309020205020404" pitchFamily="49" charset="0"/>
              </a:rPr>
              <a:t>dnslug.lugroma3.org</a:t>
            </a:r>
            <a:r>
              <a:rPr lang="en-US" altLang="it-IT" sz="2400"/>
              <a:t>);</a:t>
            </a:r>
          </a:p>
          <a:p>
            <a:pPr algn="ctr">
              <a:spcBef>
                <a:spcPct val="0"/>
              </a:spcBef>
              <a:buClrTx/>
              <a:buSzTx/>
              <a:buFontTx/>
              <a:buNone/>
            </a:pPr>
            <a:r>
              <a:rPr lang="en-US" altLang="it-IT" sz="2400"/>
              <a:t>don’t forget the trailing dot, or the origin name (</a:t>
            </a:r>
            <a:r>
              <a:rPr lang="en-US" altLang="it-IT" sz="2000" b="1">
                <a:latin typeface="Courier New" panose="02070309020205020404" pitchFamily="49" charset="0"/>
              </a:rPr>
              <a:t>lugroma3.org</a:t>
            </a:r>
            <a:r>
              <a:rPr lang="en-US" altLang="it-IT" sz="2400"/>
              <a:t>) would be appended!</a:t>
            </a:r>
            <a:endParaRPr lang="en-US" altLang="it-IT" sz="2000" b="1">
              <a:latin typeface="Courier New" panose="02070309020205020404" pitchFamily="49" charset="0"/>
            </a:endParaRPr>
          </a:p>
        </p:txBody>
      </p:sp>
    </p:spTree>
    <p:extLst>
      <p:ext uri="{BB962C8B-B14F-4D97-AF65-F5344CB8AC3E}">
        <p14:creationId xmlns:p14="http://schemas.microsoft.com/office/powerpoint/2010/main" val="763777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78427" y="3769472"/>
            <a:ext cx="3225485" cy="360040"/>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1">
            <a:extLst>
              <a:ext uri="{FF2B5EF4-FFF2-40B4-BE49-F238E27FC236}">
                <a16:creationId xmlns:a16="http://schemas.microsoft.com/office/drawing/2014/main" id="{74593791-89F5-DC1B-08E8-426A36E04454}"/>
              </a:ext>
            </a:extLst>
          </p:cNvPr>
          <p:cNvSpPr>
            <a:spLocks noChangeArrowheads="1"/>
          </p:cNvSpPr>
          <p:nvPr/>
        </p:nvSpPr>
        <p:spPr bwMode="auto">
          <a:xfrm>
            <a:off x="1775520" y="4449284"/>
            <a:ext cx="4964113" cy="1296987"/>
          </a:xfrm>
          <a:prstGeom prst="wedgeRoundRectCallout">
            <a:avLst>
              <a:gd name="adj1" fmla="val -31509"/>
              <a:gd name="adj2" fmla="val -71176"/>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mail address of the person that is responsible for the zone</a:t>
            </a:r>
          </a:p>
          <a:p>
            <a:pPr algn="ctr">
              <a:spcBef>
                <a:spcPct val="0"/>
              </a:spcBef>
              <a:buClrTx/>
              <a:buSzTx/>
              <a:buFontTx/>
              <a:buNone/>
            </a:pPr>
            <a:r>
              <a:rPr lang="en-US" altLang="it-IT" sz="2400" dirty="0"/>
              <a:t>(</a:t>
            </a:r>
            <a:r>
              <a:rPr lang="en-US" altLang="it-IT" sz="2000" b="1" dirty="0">
                <a:latin typeface="Courier New" panose="02070309020205020404" pitchFamily="49" charset="0"/>
              </a:rPr>
              <a:t>root@dnslug.lugroma3.org</a:t>
            </a:r>
            <a:r>
              <a:rPr lang="en-US" altLang="it-IT" sz="2400" dirty="0"/>
              <a:t>)</a:t>
            </a:r>
            <a:endParaRPr lang="en-US" altLang="it-IT" sz="2000" b="1" dirty="0">
              <a:latin typeface="Courier New" panose="02070309020205020404" pitchFamily="49" charset="0"/>
            </a:endParaRPr>
          </a:p>
        </p:txBody>
      </p:sp>
      <p:sp>
        <p:nvSpPr>
          <p:cNvPr id="14" name="AutoShape 34">
            <a:extLst>
              <a:ext uri="{FF2B5EF4-FFF2-40B4-BE49-F238E27FC236}">
                <a16:creationId xmlns:a16="http://schemas.microsoft.com/office/drawing/2014/main" id="{FEFB51A4-BCA6-5FB7-589E-ACFD7D5B936F}"/>
              </a:ext>
            </a:extLst>
          </p:cNvPr>
          <p:cNvSpPr>
            <a:spLocks noChangeArrowheads="1"/>
          </p:cNvSpPr>
          <p:nvPr/>
        </p:nvSpPr>
        <p:spPr bwMode="auto">
          <a:xfrm>
            <a:off x="7933613" y="3988095"/>
            <a:ext cx="3736975" cy="2147887"/>
          </a:xfrm>
          <a:prstGeom prst="foldedCorner">
            <a:avLst>
              <a:gd name="adj" fmla="val 12500"/>
            </a:avLst>
          </a:prstGeom>
          <a:solidFill>
            <a:schemeClr val="accent2"/>
          </a:solidFill>
          <a:ln w="12700">
            <a:solidFill>
              <a:schemeClr val="tx1"/>
            </a:solidFill>
            <a:round/>
            <a:headEnd/>
            <a:tailEnd/>
          </a:ln>
          <a:effectLst/>
        </p:spPr>
        <p:txBody>
          <a:bodyPr/>
          <a:lstStyle>
            <a:lvl1pPr marL="261938" indent="-261938">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Char char="•"/>
            </a:pPr>
            <a:r>
              <a:rPr lang="en-US" altLang="it-IT" sz="2400" dirty="0"/>
              <a:t>the first ‘.’ must be replaced by a ‘@’</a:t>
            </a:r>
          </a:p>
          <a:p>
            <a:pPr>
              <a:spcBef>
                <a:spcPct val="0"/>
              </a:spcBef>
              <a:buClrTx/>
              <a:buSzTx/>
              <a:buFontTx/>
              <a:buChar char="•"/>
            </a:pPr>
            <a:r>
              <a:rPr lang="en-US" altLang="it-IT" sz="2400" dirty="0"/>
              <a:t>only meant to be used by humans; has no use within the </a:t>
            </a:r>
            <a:r>
              <a:rPr lang="en-US" altLang="it-IT" sz="2400" dirty="0" err="1"/>
              <a:t>dns</a:t>
            </a:r>
            <a:r>
              <a:rPr lang="en-US" altLang="it-IT" sz="2400" dirty="0"/>
              <a:t> service</a:t>
            </a:r>
          </a:p>
        </p:txBody>
      </p:sp>
    </p:spTree>
    <p:extLst>
      <p:ext uri="{BB962C8B-B14F-4D97-AF65-F5344CB8AC3E}">
        <p14:creationId xmlns:p14="http://schemas.microsoft.com/office/powerpoint/2010/main" val="3593375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072710"/>
            <a:ext cx="3225485" cy="144452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5">
            <a:extLst>
              <a:ext uri="{FF2B5EF4-FFF2-40B4-BE49-F238E27FC236}">
                <a16:creationId xmlns:a16="http://schemas.microsoft.com/office/drawing/2014/main" id="{C28CC51D-E3FD-334F-DB2F-2FE167999B89}"/>
              </a:ext>
            </a:extLst>
          </p:cNvPr>
          <p:cNvSpPr>
            <a:spLocks noChangeArrowheads="1"/>
          </p:cNvSpPr>
          <p:nvPr/>
        </p:nvSpPr>
        <p:spPr bwMode="auto">
          <a:xfrm>
            <a:off x="8362871" y="4125253"/>
            <a:ext cx="3081337" cy="1341437"/>
          </a:xfrm>
          <a:prstGeom prst="foldedCorner">
            <a:avLst>
              <a:gd name="adj" fmla="val 9681"/>
            </a:avLst>
          </a:prstGeom>
          <a:solidFill>
            <a:schemeClr val="accent2"/>
          </a:solidFill>
          <a:ln w="12700">
            <a:solidFill>
              <a:schemeClr val="tx1"/>
            </a:solidFill>
            <a:round/>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make sense for master/slave server configurations</a:t>
            </a:r>
          </a:p>
        </p:txBody>
      </p:sp>
    </p:spTree>
    <p:extLst>
      <p:ext uri="{BB962C8B-B14F-4D97-AF65-F5344CB8AC3E}">
        <p14:creationId xmlns:p14="http://schemas.microsoft.com/office/powerpoint/2010/main" val="2771574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072710"/>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3">
            <a:extLst>
              <a:ext uri="{FF2B5EF4-FFF2-40B4-BE49-F238E27FC236}">
                <a16:creationId xmlns:a16="http://schemas.microsoft.com/office/drawing/2014/main" id="{2933BFAC-931E-1961-5678-8026779E8477}"/>
              </a:ext>
            </a:extLst>
          </p:cNvPr>
          <p:cNvSpPr>
            <a:spLocks noChangeArrowheads="1"/>
          </p:cNvSpPr>
          <p:nvPr/>
        </p:nvSpPr>
        <p:spPr bwMode="auto">
          <a:xfrm>
            <a:off x="1638301" y="3973513"/>
            <a:ext cx="2513013" cy="608012"/>
          </a:xfrm>
          <a:prstGeom prst="wedgeRoundRectCallout">
            <a:avLst>
              <a:gd name="adj1" fmla="val 77759"/>
              <a:gd name="adj2" fmla="val -10311"/>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serial number</a:t>
            </a:r>
            <a:endParaRPr lang="en-US" altLang="it-IT" sz="2000" b="1">
              <a:latin typeface="Courier New" panose="02070309020205020404" pitchFamily="49" charset="0"/>
            </a:endParaRPr>
          </a:p>
        </p:txBody>
      </p:sp>
      <p:sp>
        <p:nvSpPr>
          <p:cNvPr id="14" name="AutoShape 34">
            <a:extLst>
              <a:ext uri="{FF2B5EF4-FFF2-40B4-BE49-F238E27FC236}">
                <a16:creationId xmlns:a16="http://schemas.microsoft.com/office/drawing/2014/main" id="{664F02B9-832F-E9DA-6E77-B76BE53C6CE5}"/>
              </a:ext>
            </a:extLst>
          </p:cNvPr>
          <p:cNvSpPr>
            <a:spLocks noChangeArrowheads="1"/>
          </p:cNvSpPr>
          <p:nvPr/>
        </p:nvSpPr>
        <p:spPr bwMode="auto">
          <a:xfrm>
            <a:off x="1530350" y="4724401"/>
            <a:ext cx="9137650" cy="1655763"/>
          </a:xfrm>
          <a:prstGeom prst="foldedCorner">
            <a:avLst>
              <a:gd name="adj" fmla="val 6731"/>
            </a:avLst>
          </a:prstGeom>
          <a:solidFill>
            <a:schemeClr val="accent2"/>
          </a:solidFill>
          <a:ln w="12700">
            <a:solidFill>
              <a:schemeClr val="tx1"/>
            </a:solidFill>
            <a:round/>
            <a:headEnd/>
            <a:tailEnd/>
          </a:ln>
          <a:effectLst/>
        </p:spPr>
        <p:txBody>
          <a:bodyPr/>
          <a:lstStyle>
            <a:lvl1pPr marL="261938" indent="-261938">
              <a:defRPr sz="2400">
                <a:solidFill>
                  <a:schemeClr val="tx1"/>
                </a:solidFill>
                <a:latin typeface="Tahoma" panose="020B0604030504040204" pitchFamily="34" charset="0"/>
              </a:defRPr>
            </a:lvl1pPr>
            <a:lvl2pPr marL="995363" indent="-457200">
              <a:defRPr sz="2400">
                <a:solidFill>
                  <a:schemeClr val="tx1"/>
                </a:solidFill>
                <a:latin typeface="Tahoma" panose="020B0604030504040204" pitchFamily="34" charset="0"/>
              </a:defRPr>
            </a:lvl2pPr>
            <a:lvl3pPr marL="1631950" indent="-457200">
              <a:defRPr sz="2400">
                <a:solidFill>
                  <a:schemeClr val="tx1"/>
                </a:solidFill>
                <a:latin typeface="Tahoma" panose="020B0604030504040204" pitchFamily="34" charset="0"/>
              </a:defRPr>
            </a:lvl3pPr>
            <a:lvl4pPr marL="2268538" indent="-457200">
              <a:defRPr sz="2400">
                <a:solidFill>
                  <a:schemeClr val="tx1"/>
                </a:solidFill>
                <a:latin typeface="Tahoma" panose="020B0604030504040204" pitchFamily="34" charset="0"/>
              </a:defRPr>
            </a:lvl4pPr>
            <a:lvl5pPr marL="2905125" indent="-457200">
              <a:defRPr sz="2400">
                <a:solidFill>
                  <a:schemeClr val="tx1"/>
                </a:solidFill>
                <a:latin typeface="Tahoma" panose="020B0604030504040204" pitchFamily="34" charset="0"/>
              </a:defRPr>
            </a:lvl5pPr>
            <a:lvl6pPr marL="3362325" indent="-457200" eaLnBrk="0" fontAlgn="base" hangingPunct="0">
              <a:spcBef>
                <a:spcPct val="0"/>
              </a:spcBef>
              <a:spcAft>
                <a:spcPct val="0"/>
              </a:spcAft>
              <a:defRPr sz="2400">
                <a:solidFill>
                  <a:schemeClr val="tx1"/>
                </a:solidFill>
                <a:latin typeface="Tahoma" panose="020B0604030504040204" pitchFamily="34" charset="0"/>
              </a:defRPr>
            </a:lvl6pPr>
            <a:lvl7pPr marL="3819525" indent="-457200" eaLnBrk="0" fontAlgn="base" hangingPunct="0">
              <a:spcBef>
                <a:spcPct val="0"/>
              </a:spcBef>
              <a:spcAft>
                <a:spcPct val="0"/>
              </a:spcAft>
              <a:defRPr sz="2400">
                <a:solidFill>
                  <a:schemeClr val="tx1"/>
                </a:solidFill>
                <a:latin typeface="Tahoma" panose="020B0604030504040204" pitchFamily="34" charset="0"/>
              </a:defRPr>
            </a:lvl7pPr>
            <a:lvl8pPr marL="4276725" indent="-457200" eaLnBrk="0" fontAlgn="base" hangingPunct="0">
              <a:spcBef>
                <a:spcPct val="0"/>
              </a:spcBef>
              <a:spcAft>
                <a:spcPct val="0"/>
              </a:spcAft>
              <a:defRPr sz="2400">
                <a:solidFill>
                  <a:schemeClr val="tx1"/>
                </a:solidFill>
                <a:latin typeface="Tahoma" panose="020B0604030504040204" pitchFamily="34" charset="0"/>
              </a:defRPr>
            </a:lvl8pPr>
            <a:lvl9pPr marL="47339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it-IT"/>
              <a:t>determines how recent the information is</a:t>
            </a:r>
          </a:p>
          <a:p>
            <a:pPr eaLnBrk="1" hangingPunct="1">
              <a:buFontTx/>
              <a:buChar char="•"/>
            </a:pPr>
            <a:r>
              <a:rPr lang="en-US" altLang="it-IT"/>
              <a:t>influences all data within the zone</a:t>
            </a:r>
          </a:p>
          <a:p>
            <a:pPr eaLnBrk="1" hangingPunct="1">
              <a:buFontTx/>
              <a:buChar char="•"/>
            </a:pPr>
            <a:r>
              <a:rPr lang="en-US" altLang="it-IT"/>
              <a:t>conventional format:</a:t>
            </a:r>
            <a:br>
              <a:rPr lang="en-US" altLang="it-IT"/>
            </a:br>
            <a:r>
              <a:rPr lang="en-US" altLang="it-IT" b="1">
                <a:latin typeface="Courier New" panose="02070309020205020404" pitchFamily="49" charset="0"/>
              </a:rPr>
              <a:t>YYYYMMDDNN </a:t>
            </a:r>
            <a:r>
              <a:rPr lang="en-US" altLang="it-IT"/>
              <a:t>(year, month, day, # of changes within that day)</a:t>
            </a:r>
          </a:p>
        </p:txBody>
      </p:sp>
    </p:spTree>
    <p:extLst>
      <p:ext uri="{BB962C8B-B14F-4D97-AF65-F5344CB8AC3E}">
        <p14:creationId xmlns:p14="http://schemas.microsoft.com/office/powerpoint/2010/main" val="3344856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337342"/>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0">
            <a:extLst>
              <a:ext uri="{FF2B5EF4-FFF2-40B4-BE49-F238E27FC236}">
                <a16:creationId xmlns:a16="http://schemas.microsoft.com/office/drawing/2014/main" id="{1E9A5E22-A5DF-2DD8-89E0-ABEF6BD2B7DF}"/>
              </a:ext>
            </a:extLst>
          </p:cNvPr>
          <p:cNvSpPr>
            <a:spLocks noChangeArrowheads="1"/>
          </p:cNvSpPr>
          <p:nvPr/>
        </p:nvSpPr>
        <p:spPr bwMode="auto">
          <a:xfrm>
            <a:off x="404445" y="4213547"/>
            <a:ext cx="2513013" cy="966787"/>
          </a:xfrm>
          <a:prstGeom prst="wedgeRoundRectCallout">
            <a:avLst>
              <a:gd name="adj1" fmla="val 128297"/>
              <a:gd name="adj2" fmla="val -17917"/>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refresh interval</a:t>
            </a:r>
          </a:p>
          <a:p>
            <a:pPr algn="ctr">
              <a:spcBef>
                <a:spcPct val="0"/>
              </a:spcBef>
              <a:buClrTx/>
              <a:buSzTx/>
              <a:buFontTx/>
              <a:buNone/>
            </a:pPr>
            <a:r>
              <a:rPr lang="en-US" altLang="it-IT" sz="2400" dirty="0"/>
              <a:t>(seconds)</a:t>
            </a:r>
            <a:endParaRPr lang="en-US" altLang="it-IT" sz="2000" b="1" dirty="0">
              <a:latin typeface="Courier New" panose="02070309020205020404" pitchFamily="49" charset="0"/>
            </a:endParaRPr>
          </a:p>
        </p:txBody>
      </p:sp>
      <p:sp>
        <p:nvSpPr>
          <p:cNvPr id="15" name="AutoShape 31">
            <a:extLst>
              <a:ext uri="{FF2B5EF4-FFF2-40B4-BE49-F238E27FC236}">
                <a16:creationId xmlns:a16="http://schemas.microsoft.com/office/drawing/2014/main" id="{3A539782-47D1-7C8A-862C-9CE73B7B9BC3}"/>
              </a:ext>
            </a:extLst>
          </p:cNvPr>
          <p:cNvSpPr>
            <a:spLocks noChangeArrowheads="1"/>
          </p:cNvSpPr>
          <p:nvPr/>
        </p:nvSpPr>
        <p:spPr bwMode="auto">
          <a:xfrm>
            <a:off x="3287714" y="5227639"/>
            <a:ext cx="5622925" cy="865187"/>
          </a:xfrm>
          <a:prstGeom prst="foldedCorner">
            <a:avLst>
              <a:gd name="adj" fmla="val 6731"/>
            </a:avLst>
          </a:prstGeom>
          <a:solidFill>
            <a:schemeClr val="accent2"/>
          </a:solidFill>
          <a:ln w="12700">
            <a:solidFill>
              <a:schemeClr val="tx1"/>
            </a:solidFill>
            <a:round/>
            <a:headEnd/>
            <a:tailEnd/>
          </a:ln>
          <a:effectLst/>
        </p:spPr>
        <p:txBody>
          <a:bodyPr/>
          <a:lstStyle>
            <a:lvl1pPr marL="261938" indent="-261938">
              <a:defRPr sz="2400">
                <a:solidFill>
                  <a:schemeClr val="tx1"/>
                </a:solidFill>
                <a:latin typeface="Tahoma" panose="020B0604030504040204" pitchFamily="34" charset="0"/>
              </a:defRPr>
            </a:lvl1pPr>
            <a:lvl2pPr marL="995363" indent="-457200">
              <a:defRPr sz="2400">
                <a:solidFill>
                  <a:schemeClr val="tx1"/>
                </a:solidFill>
                <a:latin typeface="Tahoma" panose="020B0604030504040204" pitchFamily="34" charset="0"/>
              </a:defRPr>
            </a:lvl2pPr>
            <a:lvl3pPr marL="1631950" indent="-457200">
              <a:defRPr sz="2400">
                <a:solidFill>
                  <a:schemeClr val="tx1"/>
                </a:solidFill>
                <a:latin typeface="Tahoma" panose="020B0604030504040204" pitchFamily="34" charset="0"/>
              </a:defRPr>
            </a:lvl3pPr>
            <a:lvl4pPr marL="2268538" indent="-457200">
              <a:defRPr sz="2400">
                <a:solidFill>
                  <a:schemeClr val="tx1"/>
                </a:solidFill>
                <a:latin typeface="Tahoma" panose="020B0604030504040204" pitchFamily="34" charset="0"/>
              </a:defRPr>
            </a:lvl4pPr>
            <a:lvl5pPr marL="2905125" indent="-457200">
              <a:defRPr sz="2400">
                <a:solidFill>
                  <a:schemeClr val="tx1"/>
                </a:solidFill>
                <a:latin typeface="Tahoma" panose="020B0604030504040204" pitchFamily="34" charset="0"/>
              </a:defRPr>
            </a:lvl5pPr>
            <a:lvl6pPr marL="3362325" indent="-457200" eaLnBrk="0" fontAlgn="base" hangingPunct="0">
              <a:spcBef>
                <a:spcPct val="0"/>
              </a:spcBef>
              <a:spcAft>
                <a:spcPct val="0"/>
              </a:spcAft>
              <a:defRPr sz="2400">
                <a:solidFill>
                  <a:schemeClr val="tx1"/>
                </a:solidFill>
                <a:latin typeface="Tahoma" panose="020B0604030504040204" pitchFamily="34" charset="0"/>
              </a:defRPr>
            </a:lvl6pPr>
            <a:lvl7pPr marL="3819525" indent="-457200" eaLnBrk="0" fontAlgn="base" hangingPunct="0">
              <a:spcBef>
                <a:spcPct val="0"/>
              </a:spcBef>
              <a:spcAft>
                <a:spcPct val="0"/>
              </a:spcAft>
              <a:defRPr sz="2400">
                <a:solidFill>
                  <a:schemeClr val="tx1"/>
                </a:solidFill>
                <a:latin typeface="Tahoma" panose="020B0604030504040204" pitchFamily="34" charset="0"/>
              </a:defRPr>
            </a:lvl7pPr>
            <a:lvl8pPr marL="4276725" indent="-457200" eaLnBrk="0" fontAlgn="base" hangingPunct="0">
              <a:spcBef>
                <a:spcPct val="0"/>
              </a:spcBef>
              <a:spcAft>
                <a:spcPct val="0"/>
              </a:spcAft>
              <a:defRPr sz="2400">
                <a:solidFill>
                  <a:schemeClr val="tx1"/>
                </a:solidFill>
                <a:latin typeface="Tahoma" panose="020B0604030504040204" pitchFamily="34" charset="0"/>
              </a:defRPr>
            </a:lvl8pPr>
            <a:lvl9pPr marL="47339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it-IT"/>
              <a:t>tells a slave how often to check that the data for this zone is up to date</a:t>
            </a:r>
          </a:p>
        </p:txBody>
      </p:sp>
    </p:spTree>
    <p:extLst>
      <p:ext uri="{BB962C8B-B14F-4D97-AF65-F5344CB8AC3E}">
        <p14:creationId xmlns:p14="http://schemas.microsoft.com/office/powerpoint/2010/main" val="1956656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553366"/>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79AA0EB5-4915-EFAD-7F19-F9BEBB2C2C6B}"/>
              </a:ext>
            </a:extLst>
          </p:cNvPr>
          <p:cNvSpPr>
            <a:spLocks noChangeArrowheads="1"/>
          </p:cNvSpPr>
          <p:nvPr/>
        </p:nvSpPr>
        <p:spPr bwMode="auto">
          <a:xfrm>
            <a:off x="335360" y="4006855"/>
            <a:ext cx="2944813" cy="2119312"/>
          </a:xfrm>
          <a:prstGeom prst="wedgeRoundRectCallout">
            <a:avLst>
              <a:gd name="adj1" fmla="val 102818"/>
              <a:gd name="adj2" fmla="val -1711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interval (seconds) between subsequent attempts to contact the master</a:t>
            </a:r>
          </a:p>
        </p:txBody>
      </p:sp>
    </p:spTree>
    <p:extLst>
      <p:ext uri="{BB962C8B-B14F-4D97-AF65-F5344CB8AC3E}">
        <p14:creationId xmlns:p14="http://schemas.microsoft.com/office/powerpoint/2010/main" val="155397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2137631B-77E3-3A06-D8A1-DC66E65E200C}"/>
              </a:ext>
            </a:extLst>
          </p:cNvPr>
          <p:cNvSpPr>
            <a:spLocks noGrp="1" noChangeArrowheads="1"/>
          </p:cNvSpPr>
          <p:nvPr>
            <p:ph type="title"/>
          </p:nvPr>
        </p:nvSpPr>
        <p:spPr/>
        <p:txBody>
          <a:bodyPr/>
          <a:lstStyle/>
          <a:p>
            <a:pPr eaLnBrk="1" hangingPunct="1"/>
            <a:r>
              <a:rPr lang="it-IT" altLang="it-IT"/>
              <a:t>about the dns</a:t>
            </a:r>
          </a:p>
        </p:txBody>
      </p:sp>
      <p:sp>
        <p:nvSpPr>
          <p:cNvPr id="9221" name="Rectangle 3">
            <a:extLst>
              <a:ext uri="{FF2B5EF4-FFF2-40B4-BE49-F238E27FC236}">
                <a16:creationId xmlns:a16="http://schemas.microsoft.com/office/drawing/2014/main" id="{C17AA510-AD22-A134-9F78-84772E2D64AF}"/>
              </a:ext>
            </a:extLst>
          </p:cNvPr>
          <p:cNvSpPr>
            <a:spLocks noGrp="1" noChangeArrowheads="1"/>
          </p:cNvSpPr>
          <p:nvPr>
            <p:ph idx="1"/>
          </p:nvPr>
        </p:nvSpPr>
        <p:spPr/>
        <p:txBody>
          <a:bodyPr/>
          <a:lstStyle/>
          <a:p>
            <a:pPr eaLnBrk="1" hangingPunct="1">
              <a:lnSpc>
                <a:spcPct val="80000"/>
              </a:lnSpc>
            </a:pPr>
            <a:r>
              <a:rPr lang="it-IT" altLang="it-IT" dirty="0"/>
              <a:t>takes care of </a:t>
            </a:r>
            <a:r>
              <a:rPr lang="it-IT" altLang="it-IT" dirty="0" err="1"/>
              <a:t>associating</a:t>
            </a:r>
            <a:r>
              <a:rPr lang="it-IT" altLang="it-IT" dirty="0"/>
              <a:t> names with </a:t>
            </a:r>
            <a:r>
              <a:rPr lang="it-IT" altLang="it-IT" dirty="0" err="1"/>
              <a:t>ip</a:t>
            </a:r>
            <a:r>
              <a:rPr lang="it-IT" altLang="it-IT" dirty="0"/>
              <a:t> </a:t>
            </a:r>
            <a:r>
              <a:rPr lang="it-IT" altLang="it-IT" dirty="0" err="1"/>
              <a:t>addresses</a:t>
            </a:r>
            <a:endParaRPr lang="it-IT" altLang="it-IT" dirty="0"/>
          </a:p>
          <a:p>
            <a:pPr eaLnBrk="1" hangingPunct="1">
              <a:lnSpc>
                <a:spcPct val="80000"/>
              </a:lnSpc>
            </a:pPr>
            <a:r>
              <a:rPr lang="it-IT" altLang="it-IT" dirty="0"/>
              <a:t>the </a:t>
            </a:r>
            <a:r>
              <a:rPr lang="it-IT" altLang="it-IT" dirty="0">
                <a:solidFill>
                  <a:schemeClr val="accent1"/>
                </a:solidFill>
              </a:rPr>
              <a:t>name system</a:t>
            </a:r>
            <a:r>
              <a:rPr lang="it-IT" altLang="it-IT" dirty="0"/>
              <a:t> </a:t>
            </a:r>
            <a:r>
              <a:rPr lang="it-IT" altLang="it-IT" dirty="0" err="1"/>
              <a:t>is</a:t>
            </a:r>
            <a:r>
              <a:rPr lang="it-IT" altLang="it-IT" dirty="0"/>
              <a:t> </a:t>
            </a:r>
            <a:r>
              <a:rPr lang="it-IT" altLang="it-IT" dirty="0" err="1"/>
              <a:t>distributed</a:t>
            </a:r>
            <a:r>
              <a:rPr lang="it-IT" altLang="it-IT" dirty="0"/>
              <a:t> over </a:t>
            </a:r>
            <a:r>
              <a:rPr lang="it-IT" altLang="it-IT" dirty="0" err="1"/>
              <a:t>several</a:t>
            </a:r>
            <a:r>
              <a:rPr lang="it-IT" altLang="it-IT" dirty="0"/>
              <a:t> </a:t>
            </a:r>
            <a:r>
              <a:rPr lang="it-IT" altLang="it-IT" dirty="0" err="1"/>
              <a:t>nodes</a:t>
            </a:r>
            <a:r>
              <a:rPr lang="it-IT" altLang="it-IT" dirty="0"/>
              <a:t> (</a:t>
            </a:r>
            <a:r>
              <a:rPr lang="it-IT" altLang="it-IT" dirty="0" err="1"/>
              <a:t>hosts</a:t>
            </a:r>
            <a:r>
              <a:rPr lang="it-IT" altLang="it-IT" dirty="0"/>
              <a:t>) </a:t>
            </a:r>
            <a:r>
              <a:rPr lang="it-IT" altLang="it-IT" dirty="0" err="1"/>
              <a:t>that</a:t>
            </a:r>
            <a:r>
              <a:rPr lang="it-IT" altLang="it-IT" dirty="0"/>
              <a:t> are </a:t>
            </a:r>
            <a:r>
              <a:rPr lang="it-IT" altLang="it-IT" dirty="0" err="1"/>
              <a:t>hierarchically</a:t>
            </a:r>
            <a:r>
              <a:rPr lang="it-IT" altLang="it-IT" dirty="0"/>
              <a:t> </a:t>
            </a:r>
            <a:r>
              <a:rPr lang="it-IT" altLang="it-IT" dirty="0" err="1"/>
              <a:t>organized</a:t>
            </a:r>
            <a:r>
              <a:rPr lang="it-IT" altLang="it-IT" dirty="0"/>
              <a:t> to </a:t>
            </a:r>
            <a:r>
              <a:rPr lang="it-IT" altLang="it-IT" dirty="0" err="1"/>
              <a:t>form</a:t>
            </a:r>
            <a:r>
              <a:rPr lang="it-IT" altLang="it-IT" dirty="0"/>
              <a:t> a </a:t>
            </a:r>
            <a:r>
              <a:rPr lang="it-IT" altLang="it-IT" dirty="0" err="1"/>
              <a:t>tree</a:t>
            </a:r>
            <a:endParaRPr lang="it-IT" altLang="it-IT" dirty="0"/>
          </a:p>
          <a:p>
            <a:pPr eaLnBrk="1" hangingPunct="1">
              <a:lnSpc>
                <a:spcPct val="80000"/>
              </a:lnSpc>
            </a:pPr>
            <a:r>
              <a:rPr lang="it-IT" altLang="it-IT" dirty="0" err="1"/>
              <a:t>each</a:t>
            </a:r>
            <a:r>
              <a:rPr lang="it-IT" altLang="it-IT" dirty="0"/>
              <a:t> </a:t>
            </a:r>
            <a:r>
              <a:rPr lang="it-IT" altLang="it-IT" dirty="0" err="1"/>
              <a:t>node</a:t>
            </a:r>
            <a:r>
              <a:rPr lang="it-IT" altLang="it-IT" dirty="0"/>
              <a:t> in the </a:t>
            </a:r>
            <a:r>
              <a:rPr lang="it-IT" altLang="it-IT" dirty="0" err="1"/>
              <a:t>hierarchy</a:t>
            </a:r>
            <a:r>
              <a:rPr lang="it-IT" altLang="it-IT" dirty="0"/>
              <a:t> </a:t>
            </a:r>
            <a:r>
              <a:rPr lang="it-IT" altLang="it-IT" dirty="0" err="1"/>
              <a:t>corresponds</a:t>
            </a:r>
            <a:r>
              <a:rPr lang="it-IT" altLang="it-IT" dirty="0"/>
              <a:t> to a </a:t>
            </a:r>
            <a:r>
              <a:rPr lang="it-IT" altLang="it-IT" dirty="0">
                <a:solidFill>
                  <a:schemeClr val="accent1"/>
                </a:solidFill>
              </a:rPr>
              <a:t>name</a:t>
            </a:r>
          </a:p>
          <a:p>
            <a:pPr eaLnBrk="1" hangingPunct="1">
              <a:lnSpc>
                <a:spcPct val="80000"/>
              </a:lnSpc>
            </a:pPr>
            <a:r>
              <a:rPr lang="it-IT" altLang="it-IT" dirty="0"/>
              <a:t>a </a:t>
            </a:r>
            <a:r>
              <a:rPr lang="it-IT" altLang="it-IT" dirty="0">
                <a:solidFill>
                  <a:schemeClr val="accent1"/>
                </a:solidFill>
              </a:rPr>
              <a:t>domain</a:t>
            </a:r>
            <a:r>
              <a:rPr lang="it-IT" altLang="it-IT" dirty="0"/>
              <a:t> in the name system </a:t>
            </a:r>
            <a:r>
              <a:rPr lang="it-IT" altLang="it-IT" dirty="0" err="1"/>
              <a:t>is</a:t>
            </a:r>
            <a:r>
              <a:rPr lang="it-IT" altLang="it-IT" dirty="0"/>
              <a:t> a </a:t>
            </a:r>
            <a:r>
              <a:rPr lang="it-IT" altLang="it-IT" dirty="0" err="1"/>
              <a:t>subtree</a:t>
            </a:r>
            <a:endParaRPr lang="it-IT" altLang="it-IT" dirty="0"/>
          </a:p>
          <a:p>
            <a:pPr eaLnBrk="1" hangingPunct="1">
              <a:lnSpc>
                <a:spcPct val="80000"/>
              </a:lnSpc>
            </a:pPr>
            <a:r>
              <a:rPr lang="it-IT" altLang="it-IT" dirty="0"/>
              <a:t>a </a:t>
            </a:r>
            <a:r>
              <a:rPr lang="it-IT" altLang="it-IT" dirty="0" err="1"/>
              <a:t>node</a:t>
            </a:r>
            <a:r>
              <a:rPr lang="it-IT" altLang="it-IT" dirty="0"/>
              <a:t> in the </a:t>
            </a:r>
            <a:r>
              <a:rPr lang="it-IT" altLang="it-IT" dirty="0" err="1"/>
              <a:t>hierarchy</a:t>
            </a:r>
            <a:r>
              <a:rPr lang="it-IT" altLang="it-IT" dirty="0"/>
              <a:t> </a:t>
            </a:r>
            <a:r>
              <a:rPr lang="it-IT" altLang="it-IT" dirty="0" err="1"/>
              <a:t>may</a:t>
            </a:r>
            <a:r>
              <a:rPr lang="it-IT" altLang="it-IT" dirty="0"/>
              <a:t> be </a:t>
            </a:r>
            <a:r>
              <a:rPr lang="it-IT" altLang="it-IT" dirty="0" err="1"/>
              <a:t>delegated</a:t>
            </a:r>
            <a:r>
              <a:rPr lang="it-IT" altLang="it-IT" dirty="0"/>
              <a:t> to handle names for a </a:t>
            </a:r>
            <a:r>
              <a:rPr lang="it-IT" altLang="it-IT" dirty="0" err="1"/>
              <a:t>particular</a:t>
            </a:r>
            <a:r>
              <a:rPr lang="it-IT" altLang="it-IT" dirty="0"/>
              <a:t> zone</a:t>
            </a:r>
          </a:p>
          <a:p>
            <a:pPr lvl="1" eaLnBrk="1" hangingPunct="1">
              <a:lnSpc>
                <a:spcPct val="80000"/>
              </a:lnSpc>
            </a:pPr>
            <a:r>
              <a:rPr lang="it-IT" altLang="it-IT" dirty="0" err="1"/>
              <a:t>such</a:t>
            </a:r>
            <a:r>
              <a:rPr lang="it-IT" altLang="it-IT" dirty="0"/>
              <a:t> a </a:t>
            </a:r>
            <a:r>
              <a:rPr lang="it-IT" altLang="it-IT" dirty="0" err="1"/>
              <a:t>node</a:t>
            </a:r>
            <a:r>
              <a:rPr lang="it-IT" altLang="it-IT" dirty="0"/>
              <a:t> </a:t>
            </a:r>
            <a:r>
              <a:rPr lang="it-IT" altLang="it-IT" dirty="0" err="1"/>
              <a:t>is</a:t>
            </a:r>
            <a:r>
              <a:rPr lang="it-IT" altLang="it-IT" dirty="0"/>
              <a:t> an </a:t>
            </a:r>
            <a:r>
              <a:rPr lang="it-IT" altLang="it-IT" dirty="0" err="1">
                <a:solidFill>
                  <a:schemeClr val="accent1"/>
                </a:solidFill>
              </a:rPr>
              <a:t>authoritative</a:t>
            </a:r>
            <a:r>
              <a:rPr lang="it-IT" altLang="it-IT" dirty="0">
                <a:solidFill>
                  <a:schemeClr val="accent1"/>
                </a:solidFill>
              </a:rPr>
              <a:t> server</a:t>
            </a:r>
            <a:r>
              <a:rPr lang="it-IT" altLang="it-IT" dirty="0"/>
              <a:t> for </a:t>
            </a:r>
            <a:r>
              <a:rPr lang="it-IT" altLang="it-IT" dirty="0" err="1"/>
              <a:t>that</a:t>
            </a:r>
            <a:r>
              <a:rPr lang="it-IT" altLang="it-IT" dirty="0"/>
              <a:t> zone</a:t>
            </a:r>
          </a:p>
          <a:p>
            <a:pPr eaLnBrk="1" hangingPunct="1">
              <a:lnSpc>
                <a:spcPct val="80000"/>
              </a:lnSpc>
            </a:pPr>
            <a:r>
              <a:rPr lang="it-IT" altLang="it-IT" dirty="0"/>
              <a:t>a </a:t>
            </a:r>
            <a:r>
              <a:rPr lang="it-IT" altLang="it-IT" dirty="0">
                <a:solidFill>
                  <a:schemeClr val="accent1"/>
                </a:solidFill>
              </a:rPr>
              <a:t>zone</a:t>
            </a:r>
            <a:r>
              <a:rPr lang="it-IT" altLang="it-IT" dirty="0"/>
              <a:t> </a:t>
            </a:r>
            <a:r>
              <a:rPr lang="it-IT" altLang="it-IT" dirty="0" err="1"/>
              <a:t>is</a:t>
            </a:r>
            <a:r>
              <a:rPr lang="it-IT" altLang="it-IT" dirty="0"/>
              <a:t> a domain </a:t>
            </a:r>
            <a:r>
              <a:rPr lang="it-IT" altLang="it-IT" dirty="0" err="1"/>
              <a:t>which</a:t>
            </a:r>
            <a:r>
              <a:rPr lang="it-IT" altLang="it-IT" dirty="0"/>
              <a:t> </a:t>
            </a:r>
            <a:r>
              <a:rPr lang="it-IT" altLang="it-IT" dirty="0" err="1"/>
              <a:t>is</a:t>
            </a:r>
            <a:r>
              <a:rPr lang="it-IT" altLang="it-IT" dirty="0"/>
              <a:t> </a:t>
            </a:r>
            <a:r>
              <a:rPr lang="it-IT" altLang="it-IT" dirty="0" err="1"/>
              <a:t>devoid</a:t>
            </a:r>
            <a:r>
              <a:rPr lang="it-IT" altLang="it-IT" dirty="0"/>
              <a:t> of </a:t>
            </a:r>
            <a:r>
              <a:rPr lang="it-IT" altLang="it-IT" dirty="0" err="1"/>
              <a:t>those</a:t>
            </a:r>
            <a:r>
              <a:rPr lang="it-IT" altLang="it-IT" dirty="0"/>
              <a:t> </a:t>
            </a:r>
            <a:r>
              <a:rPr lang="it-IT" altLang="it-IT" dirty="0" err="1"/>
              <a:t>nodes</a:t>
            </a:r>
            <a:r>
              <a:rPr lang="it-IT" altLang="it-IT" dirty="0"/>
              <a:t> </a:t>
            </a:r>
            <a:r>
              <a:rPr lang="it-IT" altLang="it-IT" dirty="0" err="1"/>
              <a:t>having</a:t>
            </a:r>
            <a:r>
              <a:rPr lang="it-IT" altLang="it-IT" dirty="0"/>
              <a:t> a </a:t>
            </a:r>
            <a:r>
              <a:rPr lang="it-IT" altLang="it-IT" dirty="0" err="1"/>
              <a:t>different</a:t>
            </a:r>
            <a:r>
              <a:rPr lang="it-IT" altLang="it-IT" dirty="0"/>
              <a:t> </a:t>
            </a:r>
            <a:r>
              <a:rPr lang="it-IT" altLang="it-IT" dirty="0" err="1"/>
              <a:t>authoritative</a:t>
            </a:r>
            <a:r>
              <a:rPr lang="it-IT" altLang="it-IT" dirty="0"/>
              <a:t> server (i.e., a </a:t>
            </a:r>
            <a:r>
              <a:rPr lang="it-IT" altLang="it-IT" dirty="0" err="1"/>
              <a:t>tree</a:t>
            </a:r>
            <a:r>
              <a:rPr lang="it-IT" altLang="it-IT" dirty="0"/>
              <a:t> </a:t>
            </a:r>
            <a:r>
              <a:rPr lang="it-IT" altLang="it-IT" dirty="0" err="1"/>
              <a:t>without</a:t>
            </a:r>
            <a:r>
              <a:rPr lang="it-IT" altLang="it-IT" dirty="0"/>
              <a:t> </a:t>
            </a:r>
            <a:r>
              <a:rPr lang="it-IT" altLang="it-IT" dirty="0" err="1"/>
              <a:t>subtrees</a:t>
            </a:r>
            <a:r>
              <a:rPr lang="it-IT" altLang="it-IT" dirty="0"/>
              <a:t>)</a:t>
            </a:r>
          </a:p>
        </p:txBody>
      </p:sp>
      <p:sp>
        <p:nvSpPr>
          <p:cNvPr id="2" name="Rectangle 4">
            <a:extLst>
              <a:ext uri="{FF2B5EF4-FFF2-40B4-BE49-F238E27FC236}">
                <a16:creationId xmlns:a16="http://schemas.microsoft.com/office/drawing/2014/main" id="{24F2B194-B730-109C-5639-982A2D384BAE}"/>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AE45811E-D7E3-E702-91A5-1D14DB0019E9}"/>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841398"/>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238C4202-807C-A6F2-3E63-09C7B9D8733C}"/>
              </a:ext>
            </a:extLst>
          </p:cNvPr>
          <p:cNvSpPr>
            <a:spLocks noChangeArrowheads="1"/>
          </p:cNvSpPr>
          <p:nvPr/>
        </p:nvSpPr>
        <p:spPr bwMode="auto">
          <a:xfrm>
            <a:off x="454644" y="4601829"/>
            <a:ext cx="2944813" cy="957263"/>
          </a:xfrm>
          <a:prstGeom prst="wedgeRoundRectCallout">
            <a:avLst>
              <a:gd name="adj1" fmla="val 98279"/>
              <a:gd name="adj2" fmla="val -827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slave expire time</a:t>
            </a:r>
          </a:p>
          <a:p>
            <a:pPr algn="ctr">
              <a:spcBef>
                <a:spcPct val="0"/>
              </a:spcBef>
              <a:buClrTx/>
              <a:buSzTx/>
              <a:buFontTx/>
              <a:buNone/>
            </a:pPr>
            <a:r>
              <a:rPr lang="en-US" altLang="it-IT" sz="2400" dirty="0"/>
              <a:t>(seconds)</a:t>
            </a:r>
          </a:p>
        </p:txBody>
      </p:sp>
      <p:sp>
        <p:nvSpPr>
          <p:cNvPr id="13" name="AutoShape 31">
            <a:extLst>
              <a:ext uri="{FF2B5EF4-FFF2-40B4-BE49-F238E27FC236}">
                <a16:creationId xmlns:a16="http://schemas.microsoft.com/office/drawing/2014/main" id="{B2546430-9B8E-FFB1-00D7-D4D5780774AD}"/>
              </a:ext>
            </a:extLst>
          </p:cNvPr>
          <p:cNvSpPr>
            <a:spLocks noChangeArrowheads="1"/>
          </p:cNvSpPr>
          <p:nvPr/>
        </p:nvSpPr>
        <p:spPr bwMode="auto">
          <a:xfrm>
            <a:off x="4223792" y="2982857"/>
            <a:ext cx="7051675" cy="1225550"/>
          </a:xfrm>
          <a:prstGeom prst="foldedCorner">
            <a:avLst>
              <a:gd name="adj" fmla="val 6731"/>
            </a:avLst>
          </a:prstGeom>
          <a:solidFill>
            <a:schemeClr val="accent2"/>
          </a:solidFill>
          <a:ln w="12700">
            <a:solidFill>
              <a:schemeClr val="tx1"/>
            </a:solidFill>
            <a:round/>
            <a:headEnd/>
            <a:tailEnd/>
          </a:ln>
          <a:effectLst/>
        </p:spPr>
        <p:txBody>
          <a:bodyPr/>
          <a:lstStyle>
            <a:lvl1pPr marL="261938" indent="-261938">
              <a:defRPr sz="2400">
                <a:solidFill>
                  <a:schemeClr val="tx1"/>
                </a:solidFill>
                <a:latin typeface="Tahoma" panose="020B0604030504040204" pitchFamily="34" charset="0"/>
              </a:defRPr>
            </a:lvl1pPr>
            <a:lvl2pPr marL="995363" indent="-457200">
              <a:defRPr sz="2400">
                <a:solidFill>
                  <a:schemeClr val="tx1"/>
                </a:solidFill>
                <a:latin typeface="Tahoma" panose="020B0604030504040204" pitchFamily="34" charset="0"/>
              </a:defRPr>
            </a:lvl2pPr>
            <a:lvl3pPr marL="1631950" indent="-457200">
              <a:defRPr sz="2400">
                <a:solidFill>
                  <a:schemeClr val="tx1"/>
                </a:solidFill>
                <a:latin typeface="Tahoma" panose="020B0604030504040204" pitchFamily="34" charset="0"/>
              </a:defRPr>
            </a:lvl3pPr>
            <a:lvl4pPr marL="2268538" indent="-457200">
              <a:defRPr sz="2400">
                <a:solidFill>
                  <a:schemeClr val="tx1"/>
                </a:solidFill>
                <a:latin typeface="Tahoma" panose="020B0604030504040204" pitchFamily="34" charset="0"/>
              </a:defRPr>
            </a:lvl4pPr>
            <a:lvl5pPr marL="2905125" indent="-457200">
              <a:defRPr sz="2400">
                <a:solidFill>
                  <a:schemeClr val="tx1"/>
                </a:solidFill>
                <a:latin typeface="Tahoma" panose="020B0604030504040204" pitchFamily="34" charset="0"/>
              </a:defRPr>
            </a:lvl5pPr>
            <a:lvl6pPr marL="3362325" indent="-457200" eaLnBrk="0" fontAlgn="base" hangingPunct="0">
              <a:spcBef>
                <a:spcPct val="0"/>
              </a:spcBef>
              <a:spcAft>
                <a:spcPct val="0"/>
              </a:spcAft>
              <a:defRPr sz="2400">
                <a:solidFill>
                  <a:schemeClr val="tx1"/>
                </a:solidFill>
                <a:latin typeface="Tahoma" panose="020B0604030504040204" pitchFamily="34" charset="0"/>
              </a:defRPr>
            </a:lvl6pPr>
            <a:lvl7pPr marL="3819525" indent="-457200" eaLnBrk="0" fontAlgn="base" hangingPunct="0">
              <a:spcBef>
                <a:spcPct val="0"/>
              </a:spcBef>
              <a:spcAft>
                <a:spcPct val="0"/>
              </a:spcAft>
              <a:defRPr sz="2400">
                <a:solidFill>
                  <a:schemeClr val="tx1"/>
                </a:solidFill>
                <a:latin typeface="Tahoma" panose="020B0604030504040204" pitchFamily="34" charset="0"/>
              </a:defRPr>
            </a:lvl7pPr>
            <a:lvl8pPr marL="4276725" indent="-457200" eaLnBrk="0" fontAlgn="base" hangingPunct="0">
              <a:spcBef>
                <a:spcPct val="0"/>
              </a:spcBef>
              <a:spcAft>
                <a:spcPct val="0"/>
              </a:spcAft>
              <a:defRPr sz="2400">
                <a:solidFill>
                  <a:schemeClr val="tx1"/>
                </a:solidFill>
                <a:latin typeface="Tahoma" panose="020B0604030504040204" pitchFamily="34" charset="0"/>
              </a:defRPr>
            </a:lvl8pPr>
            <a:lvl9pPr marL="47339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it-IT"/>
              <a:t>if the slave fails to contact the master for this amount of time, it considers the zone data too old and stops giving answers about it</a:t>
            </a:r>
          </a:p>
        </p:txBody>
      </p:sp>
    </p:spTree>
    <p:extLst>
      <p:ext uri="{BB962C8B-B14F-4D97-AF65-F5344CB8AC3E}">
        <p14:creationId xmlns:p14="http://schemas.microsoft.com/office/powerpoint/2010/main" val="3554012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943872" y="5157192"/>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8046B39E-A93F-295E-5183-6796494CB370}"/>
              </a:ext>
            </a:extLst>
          </p:cNvPr>
          <p:cNvSpPr>
            <a:spLocks noChangeArrowheads="1"/>
          </p:cNvSpPr>
          <p:nvPr/>
        </p:nvSpPr>
        <p:spPr bwMode="auto">
          <a:xfrm>
            <a:off x="526652" y="4268608"/>
            <a:ext cx="2944813" cy="1690688"/>
          </a:xfrm>
          <a:prstGeom prst="wedgeRoundRectCallout">
            <a:avLst>
              <a:gd name="adj1" fmla="val 99220"/>
              <a:gd name="adj2" fmla="val 12892"/>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ttl for negative responses from authoritative name servers</a:t>
            </a:r>
          </a:p>
        </p:txBody>
      </p:sp>
    </p:spTree>
    <p:extLst>
      <p:ext uri="{BB962C8B-B14F-4D97-AF65-F5344CB8AC3E}">
        <p14:creationId xmlns:p14="http://schemas.microsoft.com/office/powerpoint/2010/main" val="3664047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associations between names and </a:t>
            </a:r>
            <a:r>
              <a:rPr lang="en-US" altLang="it-IT" sz="2800" dirty="0" err="1"/>
              <a:t>ip</a:t>
            </a:r>
            <a:r>
              <a:rPr lang="en-US" altLang="it-IT" sz="2800" dirty="0"/>
              <a:t> addresses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492896"/>
            <a:ext cx="8035145" cy="4012505"/>
            <a:chOff x="2039933" y="1347406"/>
            <a:chExt cx="8035145" cy="4012505"/>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4012505"/>
              <a:chOff x="2116183" y="1995487"/>
              <a:chExt cx="6661106" cy="4012505"/>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804723"/>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NS      dnslug.lugroma3.org.</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dnslug</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A       192.168.0.11</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pc1             IN      A       192.168.0.111</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78427" y="5421439"/>
            <a:ext cx="6681869"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0">
            <a:extLst>
              <a:ext uri="{FF2B5EF4-FFF2-40B4-BE49-F238E27FC236}">
                <a16:creationId xmlns:a16="http://schemas.microsoft.com/office/drawing/2014/main" id="{1F2D3CC6-AC41-9001-A049-9702E13FFCE0}"/>
              </a:ext>
            </a:extLst>
          </p:cNvPr>
          <p:cNvSpPr>
            <a:spLocks noChangeArrowheads="1"/>
          </p:cNvSpPr>
          <p:nvPr/>
        </p:nvSpPr>
        <p:spPr bwMode="auto">
          <a:xfrm>
            <a:off x="2279650" y="3500439"/>
            <a:ext cx="2370138" cy="865187"/>
          </a:xfrm>
          <a:prstGeom prst="wedgeRoundRectCallout">
            <a:avLst>
              <a:gd name="adj1" fmla="val 67014"/>
              <a:gd name="adj2" fmla="val 163944"/>
              <a:gd name="adj3" fmla="val 16667"/>
            </a:avLst>
          </a:prstGeom>
          <a:solidFill>
            <a:schemeClr val="accent2"/>
          </a:solidFill>
          <a:ln w="9525">
            <a:solidFill>
              <a:schemeClr val="tx1"/>
            </a:solidFill>
            <a:miter lim="800000"/>
            <a:headEnd/>
            <a:tailEnd/>
          </a:ln>
          <a:effectLst/>
        </p:spPr>
        <p:txBody>
          <a:bodyPr tIns="46800" bIns="468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record type NS</a:t>
            </a:r>
          </a:p>
          <a:p>
            <a:pPr algn="ctr">
              <a:spcBef>
                <a:spcPct val="0"/>
              </a:spcBef>
              <a:buClrTx/>
              <a:buSzTx/>
              <a:buFontTx/>
              <a:buNone/>
            </a:pPr>
            <a:r>
              <a:rPr lang="en-US" altLang="it-IT" sz="2400" dirty="0"/>
              <a:t>(name server)</a:t>
            </a:r>
          </a:p>
        </p:txBody>
      </p:sp>
      <p:sp>
        <p:nvSpPr>
          <p:cNvPr id="14" name="AutoShape 33">
            <a:extLst>
              <a:ext uri="{FF2B5EF4-FFF2-40B4-BE49-F238E27FC236}">
                <a16:creationId xmlns:a16="http://schemas.microsoft.com/office/drawing/2014/main" id="{951B7CD2-A335-8B9F-7CB3-94946543A3B0}"/>
              </a:ext>
            </a:extLst>
          </p:cNvPr>
          <p:cNvSpPr>
            <a:spLocks noChangeArrowheads="1"/>
          </p:cNvSpPr>
          <p:nvPr/>
        </p:nvSpPr>
        <p:spPr bwMode="auto">
          <a:xfrm>
            <a:off x="6838950" y="3673779"/>
            <a:ext cx="4743450" cy="1368426"/>
          </a:xfrm>
          <a:prstGeom prst="foldedCorner">
            <a:avLst>
              <a:gd name="adj" fmla="val 9681"/>
            </a:avLst>
          </a:prstGeom>
          <a:solidFill>
            <a:schemeClr val="accent2"/>
          </a:solidFill>
          <a:ln w="12700">
            <a:solidFill>
              <a:schemeClr val="tx1"/>
            </a:solidFill>
            <a:round/>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t>the authoritative name server for this zone (</a:t>
            </a:r>
            <a:r>
              <a:rPr lang="en-US" altLang="it-IT" sz="2400" b="1" dirty="0">
                <a:latin typeface="Courier New" panose="02070309020205020404" pitchFamily="49" charset="0"/>
              </a:rPr>
              <a:t>lugroma3.org</a:t>
            </a:r>
            <a:r>
              <a:rPr lang="en-US" altLang="it-IT" sz="2400" dirty="0"/>
              <a:t>) is </a:t>
            </a:r>
            <a:r>
              <a:rPr lang="en-US" altLang="it-IT" sz="2400" b="1" dirty="0">
                <a:latin typeface="Courier New" panose="02070309020205020404" pitchFamily="49" charset="0"/>
              </a:rPr>
              <a:t>dnslug.lugroma3.org</a:t>
            </a:r>
            <a:endParaRPr lang="en-US" altLang="it-IT" sz="2400" dirty="0"/>
          </a:p>
        </p:txBody>
      </p:sp>
    </p:spTree>
    <p:extLst>
      <p:ext uri="{BB962C8B-B14F-4D97-AF65-F5344CB8AC3E}">
        <p14:creationId xmlns:p14="http://schemas.microsoft.com/office/powerpoint/2010/main" val="3289812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associations between names and </a:t>
            </a:r>
            <a:r>
              <a:rPr lang="en-US" altLang="it-IT" sz="2800" dirty="0" err="1"/>
              <a:t>ip</a:t>
            </a:r>
            <a:r>
              <a:rPr lang="en-US" altLang="it-IT" sz="2800" dirty="0"/>
              <a:t> addresses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492896"/>
            <a:ext cx="8035145" cy="4012505"/>
            <a:chOff x="2039933" y="1347406"/>
            <a:chExt cx="8035145" cy="4012505"/>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4012505"/>
              <a:chOff x="2116183" y="1995487"/>
              <a:chExt cx="6661106" cy="4012505"/>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804723"/>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/db.org.lugroma3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dnslug.lugroma3.org.    root.dnslug.lugroma3.org.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NS      dnslug.lugroma3.org.</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dnslug</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A       192.168.0.11</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pc1             IN      A       192.168.0.111</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78427" y="5735502"/>
            <a:ext cx="6681869" cy="573818"/>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1">
            <a:extLst>
              <a:ext uri="{FF2B5EF4-FFF2-40B4-BE49-F238E27FC236}">
                <a16:creationId xmlns:a16="http://schemas.microsoft.com/office/drawing/2014/main" id="{EA43DA52-F6DC-6089-E4FE-B6676FD0DF2F}"/>
              </a:ext>
            </a:extLst>
          </p:cNvPr>
          <p:cNvSpPr>
            <a:spLocks noChangeArrowheads="1"/>
          </p:cNvSpPr>
          <p:nvPr/>
        </p:nvSpPr>
        <p:spPr bwMode="auto">
          <a:xfrm>
            <a:off x="6826250" y="3500439"/>
            <a:ext cx="3957638" cy="1730375"/>
          </a:xfrm>
          <a:prstGeom prst="foldedCorner">
            <a:avLst>
              <a:gd name="adj" fmla="val 9681"/>
            </a:avLst>
          </a:prstGeom>
          <a:solidFill>
            <a:schemeClr val="accent2"/>
          </a:solidFill>
          <a:ln w="12700">
            <a:solidFill>
              <a:schemeClr val="tx1"/>
            </a:solidFill>
            <a:round/>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two machines in this zone:</a:t>
            </a:r>
          </a:p>
          <a:p>
            <a:pPr eaLnBrk="1" hangingPunct="1">
              <a:spcBef>
                <a:spcPct val="0"/>
              </a:spcBef>
              <a:buClrTx/>
              <a:buSzTx/>
              <a:buFontTx/>
              <a:buNone/>
            </a:pPr>
            <a:r>
              <a:rPr lang="en-US" altLang="it-IT" sz="2000" b="1">
                <a:latin typeface="Courier New" panose="02070309020205020404" pitchFamily="49" charset="0"/>
              </a:rPr>
              <a:t>dnslug.lugroma3.org</a:t>
            </a:r>
          </a:p>
          <a:p>
            <a:pPr eaLnBrk="1" hangingPunct="1">
              <a:spcBef>
                <a:spcPct val="0"/>
              </a:spcBef>
              <a:buClrTx/>
              <a:buSzTx/>
              <a:buFontTx/>
              <a:buNone/>
            </a:pPr>
            <a:r>
              <a:rPr lang="en-US" altLang="it-IT" sz="2000" b="1">
                <a:latin typeface="Courier New" panose="02070309020205020404" pitchFamily="49" charset="0"/>
              </a:rPr>
              <a:t>pc1.lugroma3.org</a:t>
            </a:r>
          </a:p>
          <a:p>
            <a:pPr eaLnBrk="1" hangingPunct="1">
              <a:spcBef>
                <a:spcPct val="0"/>
              </a:spcBef>
              <a:buClrTx/>
              <a:buSzTx/>
              <a:buFontTx/>
              <a:buNone/>
            </a:pPr>
            <a:r>
              <a:rPr lang="en-US" altLang="it-IT" sz="2000"/>
              <a:t>(the origin name is automatically appended)</a:t>
            </a:r>
            <a:endParaRPr lang="en-US" altLang="it-IT" sz="2000" b="1"/>
          </a:p>
        </p:txBody>
      </p:sp>
      <p:sp>
        <p:nvSpPr>
          <p:cNvPr id="15" name="AutoShape 33">
            <a:extLst>
              <a:ext uri="{FF2B5EF4-FFF2-40B4-BE49-F238E27FC236}">
                <a16:creationId xmlns:a16="http://schemas.microsoft.com/office/drawing/2014/main" id="{7FFCC0C2-F6E6-175F-9034-1B3A9899DB84}"/>
              </a:ext>
            </a:extLst>
          </p:cNvPr>
          <p:cNvSpPr>
            <a:spLocks noChangeArrowheads="1"/>
          </p:cNvSpPr>
          <p:nvPr/>
        </p:nvSpPr>
        <p:spPr bwMode="auto">
          <a:xfrm>
            <a:off x="2924175" y="4006851"/>
            <a:ext cx="2370138" cy="860425"/>
          </a:xfrm>
          <a:prstGeom prst="wedgeRoundRectCallout">
            <a:avLst>
              <a:gd name="adj1" fmla="val 39218"/>
              <a:gd name="adj2" fmla="val 133028"/>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record type A</a:t>
            </a:r>
          </a:p>
          <a:p>
            <a:pPr algn="ctr">
              <a:spcBef>
                <a:spcPct val="0"/>
              </a:spcBef>
              <a:buClrTx/>
              <a:buSzTx/>
              <a:buFontTx/>
              <a:buNone/>
            </a:pPr>
            <a:r>
              <a:rPr lang="en-US" altLang="it-IT" sz="2400" dirty="0"/>
              <a:t>(address)</a:t>
            </a:r>
          </a:p>
        </p:txBody>
      </p:sp>
    </p:spTree>
    <p:extLst>
      <p:ext uri="{BB962C8B-B14F-4D97-AF65-F5344CB8AC3E}">
        <p14:creationId xmlns:p14="http://schemas.microsoft.com/office/powerpoint/2010/main" val="2525579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associations between names and </a:t>
            </a:r>
            <a:r>
              <a:rPr lang="en-US" altLang="it-IT" sz="2800" dirty="0" err="1"/>
              <a:t>ip</a:t>
            </a:r>
            <a:r>
              <a:rPr lang="en-US" altLang="it-IT" sz="2800" dirty="0"/>
              <a:t> addresses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8" y="2780927"/>
            <a:ext cx="8035145" cy="2232249"/>
            <a:chOff x="2039934" y="1347406"/>
            <a:chExt cx="8035145" cy="2232249"/>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4" y="1347406"/>
              <a:ext cx="8035145" cy="2232249"/>
              <a:chOff x="2116183" y="1995487"/>
              <a:chExt cx="6661105" cy="2232249"/>
            </a:xfrm>
          </p:grpSpPr>
          <p:sp>
            <p:nvSpPr>
              <p:cNvPr id="10" name="Rectangle 9">
                <a:extLst>
                  <a:ext uri="{FF2B5EF4-FFF2-40B4-BE49-F238E27FC236}">
                    <a16:creationId xmlns:a16="http://schemas.microsoft.com/office/drawing/2014/main" id="{DDC37560-A4E9-1A33-F337-F97530F1018D}"/>
                  </a:ext>
                </a:extLst>
              </p:cNvPr>
              <p:cNvSpPr/>
              <p:nvPr/>
            </p:nvSpPr>
            <p:spPr>
              <a:xfrm>
                <a:off x="2116183" y="2203270"/>
                <a:ext cx="6661104" cy="202446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dnsorg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tail</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n</a:t>
                </a:r>
                <a:r>
                  <a:rPr lang="it-IT" b="1" kern="0" dirty="0">
                    <a:solidFill>
                      <a:prstClr val="white"/>
                    </a:solidFill>
                    <a:latin typeface="Consolas" panose="020B0609020204030204" pitchFamily="49" charset="0"/>
                  </a:rPr>
                  <a:t> 5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db.org</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NS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dnsorg.org</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dnsorg</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A       192.168.0.1</a:t>
                </a:r>
              </a:p>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lugroma3            IN      NS      dnslug.lugroma3.org.</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dnslug.lugroma3     IN      A       192.168.0.11</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87987" y="4126513"/>
            <a:ext cx="7177151" cy="573818"/>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6">
            <a:extLst>
              <a:ext uri="{FF2B5EF4-FFF2-40B4-BE49-F238E27FC236}">
                <a16:creationId xmlns:a16="http://schemas.microsoft.com/office/drawing/2014/main" id="{D40096E8-EA02-285B-8CB8-4D72A67BE36B}"/>
              </a:ext>
            </a:extLst>
          </p:cNvPr>
          <p:cNvSpPr>
            <a:spLocks noChangeArrowheads="1"/>
          </p:cNvSpPr>
          <p:nvPr/>
        </p:nvSpPr>
        <p:spPr bwMode="auto">
          <a:xfrm>
            <a:off x="223504" y="4761235"/>
            <a:ext cx="3168650" cy="1223962"/>
          </a:xfrm>
          <a:prstGeom prst="wedgeRoundRectCallout">
            <a:avLst>
              <a:gd name="adj1" fmla="val -72"/>
              <a:gd name="adj2" fmla="val -140714"/>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b="1">
                <a:latin typeface="Courier New" panose="02070309020205020404" pitchFamily="49" charset="0"/>
              </a:rPr>
              <a:t>dnsorg.org</a:t>
            </a:r>
            <a:r>
              <a:rPr lang="en-US" altLang="it-IT" sz="2400"/>
              <a:t> is the authority for this zone (</a:t>
            </a:r>
            <a:r>
              <a:rPr lang="en-US" altLang="it-IT" sz="2400" b="1">
                <a:latin typeface="Courier New" panose="02070309020205020404" pitchFamily="49" charset="0"/>
              </a:rPr>
              <a:t>org</a:t>
            </a:r>
            <a:r>
              <a:rPr lang="en-US" altLang="it-IT" sz="2400"/>
              <a:t>)</a:t>
            </a:r>
          </a:p>
        </p:txBody>
      </p:sp>
      <p:sp>
        <p:nvSpPr>
          <p:cNvPr id="14" name="AutoShape 37">
            <a:extLst>
              <a:ext uri="{FF2B5EF4-FFF2-40B4-BE49-F238E27FC236}">
                <a16:creationId xmlns:a16="http://schemas.microsoft.com/office/drawing/2014/main" id="{DE3AA04F-878B-FF0E-793D-AB061C20BAE0}"/>
              </a:ext>
            </a:extLst>
          </p:cNvPr>
          <p:cNvSpPr>
            <a:spLocks noChangeArrowheads="1"/>
          </p:cNvSpPr>
          <p:nvPr/>
        </p:nvSpPr>
        <p:spPr bwMode="auto">
          <a:xfrm>
            <a:off x="7819313" y="4921253"/>
            <a:ext cx="3965575" cy="1368425"/>
          </a:xfrm>
          <a:prstGeom prst="wedgeRoundRectCallout">
            <a:avLst>
              <a:gd name="adj1" fmla="val -25942"/>
              <a:gd name="adj2" fmla="val -8728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b="1">
                <a:latin typeface="Courier New" panose="02070309020205020404" pitchFamily="49" charset="0"/>
              </a:rPr>
              <a:t>dnslug.lugroma3.org</a:t>
            </a:r>
            <a:r>
              <a:rPr lang="en-US" altLang="it-IT" sz="2400"/>
              <a:t> is the authority for zone </a:t>
            </a:r>
            <a:r>
              <a:rPr lang="en-US" altLang="it-IT" sz="2400" b="1">
                <a:latin typeface="Courier New" panose="02070309020205020404" pitchFamily="49" charset="0"/>
              </a:rPr>
              <a:t>lugroma3</a:t>
            </a:r>
            <a:r>
              <a:rPr lang="en-US" altLang="it-IT" sz="2400"/>
              <a:t>(</a:t>
            </a:r>
            <a:r>
              <a:rPr lang="en-US" altLang="it-IT" sz="2400" b="1">
                <a:latin typeface="Courier New" panose="02070309020205020404" pitchFamily="49" charset="0"/>
              </a:rPr>
              <a:t>.org</a:t>
            </a:r>
            <a:r>
              <a:rPr lang="en-US" altLang="it-IT" sz="2400"/>
              <a:t>)</a:t>
            </a:r>
          </a:p>
        </p:txBody>
      </p:sp>
    </p:spTree>
    <p:extLst>
      <p:ext uri="{BB962C8B-B14F-4D97-AF65-F5344CB8AC3E}">
        <p14:creationId xmlns:p14="http://schemas.microsoft.com/office/powerpoint/2010/main" val="2145253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1" name="Rectangle 2">
            <a:extLst>
              <a:ext uri="{FF2B5EF4-FFF2-40B4-BE49-F238E27FC236}">
                <a16:creationId xmlns:a16="http://schemas.microsoft.com/office/drawing/2014/main" id="{7342F32A-1619-8404-F7B2-8A22B363647B}"/>
              </a:ext>
            </a:extLst>
          </p:cNvPr>
          <p:cNvSpPr>
            <a:spLocks noGrp="1" noChangeArrowheads="1"/>
          </p:cNvSpPr>
          <p:nvPr>
            <p:ph type="title"/>
          </p:nvPr>
        </p:nvSpPr>
        <p:spPr>
          <a:xfrm>
            <a:off x="1638300" y="274638"/>
            <a:ext cx="8915400" cy="900112"/>
          </a:xfrm>
        </p:spPr>
        <p:txBody>
          <a:bodyPr/>
          <a:lstStyle/>
          <a:p>
            <a:pPr eaLnBrk="1" hangingPunct="1"/>
            <a:r>
              <a:rPr lang="it-IT" altLang="it-IT"/>
              <a:t>step 3 </a:t>
            </a:r>
            <a:r>
              <a:rPr lang="en-US" altLang="it-IT"/>
              <a:t>– </a:t>
            </a:r>
            <a:r>
              <a:rPr lang="it-IT" altLang="it-IT"/>
              <a:t>experiment setting</a:t>
            </a:r>
            <a:endParaRPr lang="en-US" altLang="it-IT"/>
          </a:p>
        </p:txBody>
      </p:sp>
      <p:sp>
        <p:nvSpPr>
          <p:cNvPr id="2" name="Rectangle 4">
            <a:extLst>
              <a:ext uri="{FF2B5EF4-FFF2-40B4-BE49-F238E27FC236}">
                <a16:creationId xmlns:a16="http://schemas.microsoft.com/office/drawing/2014/main" id="{C0F79D49-1040-0A6B-CB5C-EDC55E281343}"/>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66592383-BE73-85B1-7C46-8E68B0C4A7D7}"/>
              </a:ext>
            </a:extLst>
          </p:cNvPr>
          <p:cNvSpPr>
            <a:spLocks noGrp="1" noChangeArrowheads="1"/>
          </p:cNvSpPr>
          <p:nvPr>
            <p:ph type="ftr" sz="quarter" idx="11"/>
          </p:nvPr>
        </p:nvSpPr>
        <p:spPr>
          <a:ln/>
        </p:spPr>
        <p:txBody>
          <a:bodyPr/>
          <a:lstStyle/>
          <a:p>
            <a:r>
              <a:rPr lang="it-IT" altLang="it-IT"/>
              <a:t>kathara – [ lab: dns ]</a:t>
            </a:r>
          </a:p>
        </p:txBody>
      </p:sp>
      <p:sp>
        <p:nvSpPr>
          <p:cNvPr id="38915" name="Segnaposto piè di pagina 4">
            <a:extLst>
              <a:ext uri="{FF2B5EF4-FFF2-40B4-BE49-F238E27FC236}">
                <a16:creationId xmlns:a16="http://schemas.microsoft.com/office/drawing/2014/main" id="{F0135145-AA9F-DFE4-9581-A45166CCCE0C}"/>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38919" name="Text Box 106">
            <a:extLst>
              <a:ext uri="{FF2B5EF4-FFF2-40B4-BE49-F238E27FC236}">
                <a16:creationId xmlns:a16="http://schemas.microsoft.com/office/drawing/2014/main" id="{CE71EDC5-A5E4-14A2-A36F-91D8357EFB1F}"/>
              </a:ext>
            </a:extLst>
          </p:cNvPr>
          <p:cNvSpPr txBox="1">
            <a:spLocks noChangeArrowheads="1"/>
          </p:cNvSpPr>
          <p:nvPr/>
        </p:nvSpPr>
        <p:spPr bwMode="auto">
          <a:xfrm>
            <a:off x="8867775" y="5573713"/>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grpSp>
        <p:nvGrpSpPr>
          <p:cNvPr id="38920" name="Group 110">
            <a:extLst>
              <a:ext uri="{FF2B5EF4-FFF2-40B4-BE49-F238E27FC236}">
                <a16:creationId xmlns:a16="http://schemas.microsoft.com/office/drawing/2014/main" id="{A3122DF9-34D5-9670-CCF5-0F98CBFE348D}"/>
              </a:ext>
            </a:extLst>
          </p:cNvPr>
          <p:cNvGrpSpPr>
            <a:grpSpLocks/>
          </p:cNvGrpSpPr>
          <p:nvPr/>
        </p:nvGrpSpPr>
        <p:grpSpPr bwMode="auto">
          <a:xfrm>
            <a:off x="9336089" y="5302250"/>
            <a:ext cx="712787" cy="719138"/>
            <a:chOff x="2555" y="1590"/>
            <a:chExt cx="1130" cy="1139"/>
          </a:xfrm>
        </p:grpSpPr>
        <p:sp>
          <p:nvSpPr>
            <p:cNvPr id="38997" name="AutoShape 111">
              <a:extLst>
                <a:ext uri="{FF2B5EF4-FFF2-40B4-BE49-F238E27FC236}">
                  <a16:creationId xmlns:a16="http://schemas.microsoft.com/office/drawing/2014/main" id="{2AD32064-6A83-318B-ECA7-A36B28EF3EAE}"/>
                </a:ext>
              </a:extLst>
            </p:cNvPr>
            <p:cNvSpPr>
              <a:spLocks noChangeAspect="1" noChangeArrowheads="1" noTextEdit="1"/>
            </p:cNvSpPr>
            <p:nvPr/>
          </p:nvSpPr>
          <p:spPr bwMode="auto">
            <a:xfrm>
              <a:off x="2555" y="1590"/>
              <a:ext cx="1130" cy="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38998" name="Freeform 112">
              <a:extLst>
                <a:ext uri="{FF2B5EF4-FFF2-40B4-BE49-F238E27FC236}">
                  <a16:creationId xmlns:a16="http://schemas.microsoft.com/office/drawing/2014/main" id="{73387460-E499-D61B-3792-1DF0F57F1802}"/>
                </a:ext>
              </a:extLst>
            </p:cNvPr>
            <p:cNvSpPr>
              <a:spLocks/>
            </p:cNvSpPr>
            <p:nvPr/>
          </p:nvSpPr>
          <p:spPr bwMode="auto">
            <a:xfrm>
              <a:off x="2720" y="1640"/>
              <a:ext cx="961" cy="1084"/>
            </a:xfrm>
            <a:custGeom>
              <a:avLst/>
              <a:gdLst>
                <a:gd name="T0" fmla="*/ 300 w 1923"/>
                <a:gd name="T1" fmla="*/ 79 h 2169"/>
                <a:gd name="T2" fmla="*/ 317 w 1923"/>
                <a:gd name="T3" fmla="*/ 130 h 2169"/>
                <a:gd name="T4" fmla="*/ 317 w 1923"/>
                <a:gd name="T5" fmla="*/ 179 h 2169"/>
                <a:gd name="T6" fmla="*/ 303 w 1923"/>
                <a:gd name="T7" fmla="*/ 222 h 2169"/>
                <a:gd name="T8" fmla="*/ 289 w 1923"/>
                <a:gd name="T9" fmla="*/ 244 h 2169"/>
                <a:gd name="T10" fmla="*/ 278 w 1923"/>
                <a:gd name="T11" fmla="*/ 258 h 2169"/>
                <a:gd name="T12" fmla="*/ 291 w 1923"/>
                <a:gd name="T13" fmla="*/ 281 h 2169"/>
                <a:gd name="T14" fmla="*/ 314 w 1923"/>
                <a:gd name="T15" fmla="*/ 306 h 2169"/>
                <a:gd name="T16" fmla="*/ 337 w 1923"/>
                <a:gd name="T17" fmla="*/ 331 h 2169"/>
                <a:gd name="T18" fmla="*/ 359 w 1923"/>
                <a:gd name="T19" fmla="*/ 357 h 2169"/>
                <a:gd name="T20" fmla="*/ 389 w 1923"/>
                <a:gd name="T21" fmla="*/ 392 h 2169"/>
                <a:gd name="T22" fmla="*/ 427 w 1923"/>
                <a:gd name="T23" fmla="*/ 436 h 2169"/>
                <a:gd name="T24" fmla="*/ 462 w 1923"/>
                <a:gd name="T25" fmla="*/ 478 h 2169"/>
                <a:gd name="T26" fmla="*/ 480 w 1923"/>
                <a:gd name="T27" fmla="*/ 503 h 2169"/>
                <a:gd name="T28" fmla="*/ 476 w 1923"/>
                <a:gd name="T29" fmla="*/ 516 h 2169"/>
                <a:gd name="T30" fmla="*/ 465 w 1923"/>
                <a:gd name="T31" fmla="*/ 528 h 2169"/>
                <a:gd name="T32" fmla="*/ 450 w 1923"/>
                <a:gd name="T33" fmla="*/ 537 h 2169"/>
                <a:gd name="T34" fmla="*/ 433 w 1923"/>
                <a:gd name="T35" fmla="*/ 542 h 2169"/>
                <a:gd name="T36" fmla="*/ 400 w 1923"/>
                <a:gd name="T37" fmla="*/ 505 h 2169"/>
                <a:gd name="T38" fmla="*/ 359 w 1923"/>
                <a:gd name="T39" fmla="*/ 458 h 2169"/>
                <a:gd name="T40" fmla="*/ 319 w 1923"/>
                <a:gd name="T41" fmla="*/ 412 h 2169"/>
                <a:gd name="T42" fmla="*/ 277 w 1923"/>
                <a:gd name="T43" fmla="*/ 365 h 2169"/>
                <a:gd name="T44" fmla="*/ 258 w 1923"/>
                <a:gd name="T45" fmla="*/ 342 h 2169"/>
                <a:gd name="T46" fmla="*/ 245 w 1923"/>
                <a:gd name="T47" fmla="*/ 329 h 2169"/>
                <a:gd name="T48" fmla="*/ 232 w 1923"/>
                <a:gd name="T49" fmla="*/ 315 h 2169"/>
                <a:gd name="T50" fmla="*/ 218 w 1923"/>
                <a:gd name="T51" fmla="*/ 303 h 2169"/>
                <a:gd name="T52" fmla="*/ 206 w 1923"/>
                <a:gd name="T53" fmla="*/ 302 h 2169"/>
                <a:gd name="T54" fmla="*/ 188 w 1923"/>
                <a:gd name="T55" fmla="*/ 305 h 2169"/>
                <a:gd name="T56" fmla="*/ 170 w 1923"/>
                <a:gd name="T57" fmla="*/ 308 h 2169"/>
                <a:gd name="T58" fmla="*/ 156 w 1923"/>
                <a:gd name="T59" fmla="*/ 310 h 2169"/>
                <a:gd name="T60" fmla="*/ 129 w 1923"/>
                <a:gd name="T61" fmla="*/ 306 h 2169"/>
                <a:gd name="T62" fmla="*/ 96 w 1923"/>
                <a:gd name="T63" fmla="*/ 298 h 2169"/>
                <a:gd name="T64" fmla="*/ 66 w 1923"/>
                <a:gd name="T65" fmla="*/ 284 h 2169"/>
                <a:gd name="T66" fmla="*/ 39 w 1923"/>
                <a:gd name="T67" fmla="*/ 263 h 2169"/>
                <a:gd name="T68" fmla="*/ 26 w 1923"/>
                <a:gd name="T69" fmla="*/ 249 h 2169"/>
                <a:gd name="T70" fmla="*/ 17 w 1923"/>
                <a:gd name="T71" fmla="*/ 238 h 2169"/>
                <a:gd name="T72" fmla="*/ 12 w 1923"/>
                <a:gd name="T73" fmla="*/ 228 h 2169"/>
                <a:gd name="T74" fmla="*/ 5 w 1923"/>
                <a:gd name="T75" fmla="*/ 213 h 2169"/>
                <a:gd name="T76" fmla="*/ 1 w 1923"/>
                <a:gd name="T77" fmla="*/ 194 h 2169"/>
                <a:gd name="T78" fmla="*/ 0 w 1923"/>
                <a:gd name="T79" fmla="*/ 147 h 2169"/>
                <a:gd name="T80" fmla="*/ 13 w 1923"/>
                <a:gd name="T81" fmla="*/ 92 h 2169"/>
                <a:gd name="T82" fmla="*/ 34 w 1923"/>
                <a:gd name="T83" fmla="*/ 57 h 2169"/>
                <a:gd name="T84" fmla="*/ 51 w 1923"/>
                <a:gd name="T85" fmla="*/ 40 h 2169"/>
                <a:gd name="T86" fmla="*/ 72 w 1923"/>
                <a:gd name="T87" fmla="*/ 24 h 2169"/>
                <a:gd name="T88" fmla="*/ 96 w 1923"/>
                <a:gd name="T89" fmla="*/ 12 h 2169"/>
                <a:gd name="T90" fmla="*/ 121 w 1923"/>
                <a:gd name="T91" fmla="*/ 4 h 2169"/>
                <a:gd name="T92" fmla="*/ 142 w 1923"/>
                <a:gd name="T93" fmla="*/ 1 h 2169"/>
                <a:gd name="T94" fmla="*/ 163 w 1923"/>
                <a:gd name="T95" fmla="*/ 0 h 2169"/>
                <a:gd name="T96" fmla="*/ 183 w 1923"/>
                <a:gd name="T97" fmla="*/ 1 h 2169"/>
                <a:gd name="T98" fmla="*/ 204 w 1923"/>
                <a:gd name="T99" fmla="*/ 4 h 2169"/>
                <a:gd name="T100" fmla="*/ 223 w 1923"/>
                <a:gd name="T101" fmla="*/ 9 h 2169"/>
                <a:gd name="T102" fmla="*/ 242 w 1923"/>
                <a:gd name="T103" fmla="*/ 17 h 2169"/>
                <a:gd name="T104" fmla="*/ 259 w 1923"/>
                <a:gd name="T105" fmla="*/ 28 h 2169"/>
                <a:gd name="T106" fmla="*/ 274 w 1923"/>
                <a:gd name="T107" fmla="*/ 42 h 21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23" h="2169">
                  <a:moveTo>
                    <a:pt x="1113" y="187"/>
                  </a:moveTo>
                  <a:lnTo>
                    <a:pt x="1147" y="229"/>
                  </a:lnTo>
                  <a:lnTo>
                    <a:pt x="1177" y="273"/>
                  </a:lnTo>
                  <a:lnTo>
                    <a:pt x="1203" y="319"/>
                  </a:lnTo>
                  <a:lnTo>
                    <a:pt x="1226" y="367"/>
                  </a:lnTo>
                  <a:lnTo>
                    <a:pt x="1244" y="416"/>
                  </a:lnTo>
                  <a:lnTo>
                    <a:pt x="1259" y="467"/>
                  </a:lnTo>
                  <a:lnTo>
                    <a:pt x="1270" y="520"/>
                  </a:lnTo>
                  <a:lnTo>
                    <a:pt x="1276" y="574"/>
                  </a:lnTo>
                  <a:lnTo>
                    <a:pt x="1278" y="622"/>
                  </a:lnTo>
                  <a:lnTo>
                    <a:pt x="1276" y="670"/>
                  </a:lnTo>
                  <a:lnTo>
                    <a:pt x="1270" y="716"/>
                  </a:lnTo>
                  <a:lnTo>
                    <a:pt x="1261" y="761"/>
                  </a:lnTo>
                  <a:lnTo>
                    <a:pt x="1248" y="806"/>
                  </a:lnTo>
                  <a:lnTo>
                    <a:pt x="1232" y="848"/>
                  </a:lnTo>
                  <a:lnTo>
                    <a:pt x="1213" y="890"/>
                  </a:lnTo>
                  <a:lnTo>
                    <a:pt x="1191" y="930"/>
                  </a:lnTo>
                  <a:lnTo>
                    <a:pt x="1181" y="946"/>
                  </a:lnTo>
                  <a:lnTo>
                    <a:pt x="1171" y="961"/>
                  </a:lnTo>
                  <a:lnTo>
                    <a:pt x="1159" y="976"/>
                  </a:lnTo>
                  <a:lnTo>
                    <a:pt x="1148" y="990"/>
                  </a:lnTo>
                  <a:lnTo>
                    <a:pt x="1136" y="1004"/>
                  </a:lnTo>
                  <a:lnTo>
                    <a:pt x="1124" y="1019"/>
                  </a:lnTo>
                  <a:lnTo>
                    <a:pt x="1112" y="1034"/>
                  </a:lnTo>
                  <a:lnTo>
                    <a:pt x="1100" y="1049"/>
                  </a:lnTo>
                  <a:lnTo>
                    <a:pt x="1122" y="1074"/>
                  </a:lnTo>
                  <a:lnTo>
                    <a:pt x="1144" y="1099"/>
                  </a:lnTo>
                  <a:lnTo>
                    <a:pt x="1167" y="1126"/>
                  </a:lnTo>
                  <a:lnTo>
                    <a:pt x="1189" y="1151"/>
                  </a:lnTo>
                  <a:lnTo>
                    <a:pt x="1212" y="1177"/>
                  </a:lnTo>
                  <a:lnTo>
                    <a:pt x="1234" y="1202"/>
                  </a:lnTo>
                  <a:lnTo>
                    <a:pt x="1257" y="1227"/>
                  </a:lnTo>
                  <a:lnTo>
                    <a:pt x="1280" y="1251"/>
                  </a:lnTo>
                  <a:lnTo>
                    <a:pt x="1302" y="1277"/>
                  </a:lnTo>
                  <a:lnTo>
                    <a:pt x="1325" y="1302"/>
                  </a:lnTo>
                  <a:lnTo>
                    <a:pt x="1348" y="1327"/>
                  </a:lnTo>
                  <a:lnTo>
                    <a:pt x="1370" y="1353"/>
                  </a:lnTo>
                  <a:lnTo>
                    <a:pt x="1393" y="1378"/>
                  </a:lnTo>
                  <a:lnTo>
                    <a:pt x="1415" y="1405"/>
                  </a:lnTo>
                  <a:lnTo>
                    <a:pt x="1438" y="1430"/>
                  </a:lnTo>
                  <a:lnTo>
                    <a:pt x="1460" y="1455"/>
                  </a:lnTo>
                  <a:lnTo>
                    <a:pt x="1489" y="1490"/>
                  </a:lnTo>
                  <a:lnTo>
                    <a:pt x="1522" y="1528"/>
                  </a:lnTo>
                  <a:lnTo>
                    <a:pt x="1557" y="1568"/>
                  </a:lnTo>
                  <a:lnTo>
                    <a:pt x="1595" y="1612"/>
                  </a:lnTo>
                  <a:lnTo>
                    <a:pt x="1633" y="1656"/>
                  </a:lnTo>
                  <a:lnTo>
                    <a:pt x="1672" y="1702"/>
                  </a:lnTo>
                  <a:lnTo>
                    <a:pt x="1711" y="1747"/>
                  </a:lnTo>
                  <a:lnTo>
                    <a:pt x="1749" y="1792"/>
                  </a:lnTo>
                  <a:lnTo>
                    <a:pt x="1785" y="1834"/>
                  </a:lnTo>
                  <a:lnTo>
                    <a:pt x="1818" y="1875"/>
                  </a:lnTo>
                  <a:lnTo>
                    <a:pt x="1848" y="1913"/>
                  </a:lnTo>
                  <a:lnTo>
                    <a:pt x="1875" y="1945"/>
                  </a:lnTo>
                  <a:lnTo>
                    <a:pt x="1895" y="1974"/>
                  </a:lnTo>
                  <a:lnTo>
                    <a:pt x="1911" y="1997"/>
                  </a:lnTo>
                  <a:lnTo>
                    <a:pt x="1921" y="2014"/>
                  </a:lnTo>
                  <a:lnTo>
                    <a:pt x="1923" y="2023"/>
                  </a:lnTo>
                  <a:lnTo>
                    <a:pt x="1918" y="2037"/>
                  </a:lnTo>
                  <a:lnTo>
                    <a:pt x="1913" y="2052"/>
                  </a:lnTo>
                  <a:lnTo>
                    <a:pt x="1905" y="2066"/>
                  </a:lnTo>
                  <a:lnTo>
                    <a:pt x="1895" y="2079"/>
                  </a:lnTo>
                  <a:lnTo>
                    <a:pt x="1885" y="2091"/>
                  </a:lnTo>
                  <a:lnTo>
                    <a:pt x="1873" y="2104"/>
                  </a:lnTo>
                  <a:lnTo>
                    <a:pt x="1861" y="2114"/>
                  </a:lnTo>
                  <a:lnTo>
                    <a:pt x="1848" y="2124"/>
                  </a:lnTo>
                  <a:lnTo>
                    <a:pt x="1837" y="2131"/>
                  </a:lnTo>
                  <a:lnTo>
                    <a:pt x="1820" y="2140"/>
                  </a:lnTo>
                  <a:lnTo>
                    <a:pt x="1802" y="2148"/>
                  </a:lnTo>
                  <a:lnTo>
                    <a:pt x="1782" y="2156"/>
                  </a:lnTo>
                  <a:lnTo>
                    <a:pt x="1763" y="2163"/>
                  </a:lnTo>
                  <a:lnTo>
                    <a:pt x="1746" y="2167"/>
                  </a:lnTo>
                  <a:lnTo>
                    <a:pt x="1733" y="2169"/>
                  </a:lnTo>
                  <a:lnTo>
                    <a:pt x="1725" y="2165"/>
                  </a:lnTo>
                  <a:lnTo>
                    <a:pt x="1684" y="2118"/>
                  </a:lnTo>
                  <a:lnTo>
                    <a:pt x="1644" y="2071"/>
                  </a:lnTo>
                  <a:lnTo>
                    <a:pt x="1603" y="2023"/>
                  </a:lnTo>
                  <a:lnTo>
                    <a:pt x="1562" y="1976"/>
                  </a:lnTo>
                  <a:lnTo>
                    <a:pt x="1521" y="1929"/>
                  </a:lnTo>
                  <a:lnTo>
                    <a:pt x="1481" y="1882"/>
                  </a:lnTo>
                  <a:lnTo>
                    <a:pt x="1439" y="1834"/>
                  </a:lnTo>
                  <a:lnTo>
                    <a:pt x="1399" y="1788"/>
                  </a:lnTo>
                  <a:lnTo>
                    <a:pt x="1357" y="1741"/>
                  </a:lnTo>
                  <a:lnTo>
                    <a:pt x="1316" y="1694"/>
                  </a:lnTo>
                  <a:lnTo>
                    <a:pt x="1276" y="1648"/>
                  </a:lnTo>
                  <a:lnTo>
                    <a:pt x="1234" y="1601"/>
                  </a:lnTo>
                  <a:lnTo>
                    <a:pt x="1194" y="1553"/>
                  </a:lnTo>
                  <a:lnTo>
                    <a:pt x="1152" y="1507"/>
                  </a:lnTo>
                  <a:lnTo>
                    <a:pt x="1111" y="1460"/>
                  </a:lnTo>
                  <a:lnTo>
                    <a:pt x="1071" y="1413"/>
                  </a:lnTo>
                  <a:lnTo>
                    <a:pt x="1058" y="1399"/>
                  </a:lnTo>
                  <a:lnTo>
                    <a:pt x="1045" y="1385"/>
                  </a:lnTo>
                  <a:lnTo>
                    <a:pt x="1034" y="1371"/>
                  </a:lnTo>
                  <a:lnTo>
                    <a:pt x="1021" y="1357"/>
                  </a:lnTo>
                  <a:lnTo>
                    <a:pt x="1007" y="1344"/>
                  </a:lnTo>
                  <a:lnTo>
                    <a:pt x="995" y="1330"/>
                  </a:lnTo>
                  <a:lnTo>
                    <a:pt x="982" y="1316"/>
                  </a:lnTo>
                  <a:lnTo>
                    <a:pt x="969" y="1302"/>
                  </a:lnTo>
                  <a:lnTo>
                    <a:pt x="955" y="1289"/>
                  </a:lnTo>
                  <a:lnTo>
                    <a:pt x="943" y="1276"/>
                  </a:lnTo>
                  <a:lnTo>
                    <a:pt x="929" y="1263"/>
                  </a:lnTo>
                  <a:lnTo>
                    <a:pt x="915" y="1250"/>
                  </a:lnTo>
                  <a:lnTo>
                    <a:pt x="902" y="1238"/>
                  </a:lnTo>
                  <a:lnTo>
                    <a:pt x="889" y="1225"/>
                  </a:lnTo>
                  <a:lnTo>
                    <a:pt x="875" y="1212"/>
                  </a:lnTo>
                  <a:lnTo>
                    <a:pt x="861" y="1200"/>
                  </a:lnTo>
                  <a:lnTo>
                    <a:pt x="851" y="1202"/>
                  </a:lnTo>
                  <a:lnTo>
                    <a:pt x="838" y="1204"/>
                  </a:lnTo>
                  <a:lnTo>
                    <a:pt x="824" y="1208"/>
                  </a:lnTo>
                  <a:lnTo>
                    <a:pt x="808" y="1211"/>
                  </a:lnTo>
                  <a:lnTo>
                    <a:pt x="791" y="1215"/>
                  </a:lnTo>
                  <a:lnTo>
                    <a:pt x="772" y="1218"/>
                  </a:lnTo>
                  <a:lnTo>
                    <a:pt x="754" y="1221"/>
                  </a:lnTo>
                  <a:lnTo>
                    <a:pt x="735" y="1225"/>
                  </a:lnTo>
                  <a:lnTo>
                    <a:pt x="716" y="1228"/>
                  </a:lnTo>
                  <a:lnTo>
                    <a:pt x="697" y="1232"/>
                  </a:lnTo>
                  <a:lnTo>
                    <a:pt x="680" y="1234"/>
                  </a:lnTo>
                  <a:lnTo>
                    <a:pt x="664" y="1236"/>
                  </a:lnTo>
                  <a:lnTo>
                    <a:pt x="650" y="1239"/>
                  </a:lnTo>
                  <a:lnTo>
                    <a:pt x="637" y="1240"/>
                  </a:lnTo>
                  <a:lnTo>
                    <a:pt x="627" y="1240"/>
                  </a:lnTo>
                  <a:lnTo>
                    <a:pt x="619" y="1240"/>
                  </a:lnTo>
                  <a:lnTo>
                    <a:pt x="584" y="1236"/>
                  </a:lnTo>
                  <a:lnTo>
                    <a:pt x="551" y="1233"/>
                  </a:lnTo>
                  <a:lnTo>
                    <a:pt x="516" y="1227"/>
                  </a:lnTo>
                  <a:lnTo>
                    <a:pt x="484" y="1221"/>
                  </a:lnTo>
                  <a:lnTo>
                    <a:pt x="451" y="1213"/>
                  </a:lnTo>
                  <a:lnTo>
                    <a:pt x="419" y="1204"/>
                  </a:lnTo>
                  <a:lnTo>
                    <a:pt x="387" y="1194"/>
                  </a:lnTo>
                  <a:lnTo>
                    <a:pt x="356" y="1182"/>
                  </a:lnTo>
                  <a:lnTo>
                    <a:pt x="325" y="1168"/>
                  </a:lnTo>
                  <a:lnTo>
                    <a:pt x="295" y="1153"/>
                  </a:lnTo>
                  <a:lnTo>
                    <a:pt x="267" y="1137"/>
                  </a:lnTo>
                  <a:lnTo>
                    <a:pt x="238" y="1119"/>
                  </a:lnTo>
                  <a:lnTo>
                    <a:pt x="210" y="1098"/>
                  </a:lnTo>
                  <a:lnTo>
                    <a:pt x="184" y="1076"/>
                  </a:lnTo>
                  <a:lnTo>
                    <a:pt x="157" y="1053"/>
                  </a:lnTo>
                  <a:lnTo>
                    <a:pt x="132" y="1028"/>
                  </a:lnTo>
                  <a:lnTo>
                    <a:pt x="123" y="1018"/>
                  </a:lnTo>
                  <a:lnTo>
                    <a:pt x="114" y="1007"/>
                  </a:lnTo>
                  <a:lnTo>
                    <a:pt x="105" y="997"/>
                  </a:lnTo>
                  <a:lnTo>
                    <a:pt x="97" y="985"/>
                  </a:lnTo>
                  <a:lnTo>
                    <a:pt x="88" y="975"/>
                  </a:lnTo>
                  <a:lnTo>
                    <a:pt x="80" y="963"/>
                  </a:lnTo>
                  <a:lnTo>
                    <a:pt x="71" y="953"/>
                  </a:lnTo>
                  <a:lnTo>
                    <a:pt x="61" y="943"/>
                  </a:lnTo>
                  <a:lnTo>
                    <a:pt x="59" y="932"/>
                  </a:lnTo>
                  <a:lnTo>
                    <a:pt x="55" y="924"/>
                  </a:lnTo>
                  <a:lnTo>
                    <a:pt x="49" y="915"/>
                  </a:lnTo>
                  <a:lnTo>
                    <a:pt x="44" y="906"/>
                  </a:lnTo>
                  <a:lnTo>
                    <a:pt x="37" y="888"/>
                  </a:lnTo>
                  <a:lnTo>
                    <a:pt x="30" y="870"/>
                  </a:lnTo>
                  <a:lnTo>
                    <a:pt x="23" y="853"/>
                  </a:lnTo>
                  <a:lnTo>
                    <a:pt x="18" y="835"/>
                  </a:lnTo>
                  <a:lnTo>
                    <a:pt x="12" y="817"/>
                  </a:lnTo>
                  <a:lnTo>
                    <a:pt x="9" y="797"/>
                  </a:lnTo>
                  <a:lnTo>
                    <a:pt x="5" y="779"/>
                  </a:lnTo>
                  <a:lnTo>
                    <a:pt x="3" y="758"/>
                  </a:lnTo>
                  <a:lnTo>
                    <a:pt x="0" y="702"/>
                  </a:lnTo>
                  <a:lnTo>
                    <a:pt x="0" y="645"/>
                  </a:lnTo>
                  <a:lnTo>
                    <a:pt x="2" y="590"/>
                  </a:lnTo>
                  <a:lnTo>
                    <a:pt x="4" y="535"/>
                  </a:lnTo>
                  <a:lnTo>
                    <a:pt x="13" y="477"/>
                  </a:lnTo>
                  <a:lnTo>
                    <a:pt x="30" y="422"/>
                  </a:lnTo>
                  <a:lnTo>
                    <a:pt x="53" y="371"/>
                  </a:lnTo>
                  <a:lnTo>
                    <a:pt x="78" y="324"/>
                  </a:lnTo>
                  <a:lnTo>
                    <a:pt x="102" y="284"/>
                  </a:lnTo>
                  <a:lnTo>
                    <a:pt x="124" y="252"/>
                  </a:lnTo>
                  <a:lnTo>
                    <a:pt x="139" y="231"/>
                  </a:lnTo>
                  <a:lnTo>
                    <a:pt x="146" y="220"/>
                  </a:lnTo>
                  <a:lnTo>
                    <a:pt x="164" y="201"/>
                  </a:lnTo>
                  <a:lnTo>
                    <a:pt x="184" y="181"/>
                  </a:lnTo>
                  <a:lnTo>
                    <a:pt x="204" y="163"/>
                  </a:lnTo>
                  <a:lnTo>
                    <a:pt x="225" y="145"/>
                  </a:lnTo>
                  <a:lnTo>
                    <a:pt x="246" y="129"/>
                  </a:lnTo>
                  <a:lnTo>
                    <a:pt x="268" y="113"/>
                  </a:lnTo>
                  <a:lnTo>
                    <a:pt x="290" y="98"/>
                  </a:lnTo>
                  <a:lnTo>
                    <a:pt x="313" y="84"/>
                  </a:lnTo>
                  <a:lnTo>
                    <a:pt x="336" y="72"/>
                  </a:lnTo>
                  <a:lnTo>
                    <a:pt x="360" y="60"/>
                  </a:lnTo>
                  <a:lnTo>
                    <a:pt x="384" y="50"/>
                  </a:lnTo>
                  <a:lnTo>
                    <a:pt x="408" y="40"/>
                  </a:lnTo>
                  <a:lnTo>
                    <a:pt x="434" y="31"/>
                  </a:lnTo>
                  <a:lnTo>
                    <a:pt x="459" y="23"/>
                  </a:lnTo>
                  <a:lnTo>
                    <a:pt x="484" y="17"/>
                  </a:lnTo>
                  <a:lnTo>
                    <a:pt x="511" y="12"/>
                  </a:lnTo>
                  <a:lnTo>
                    <a:pt x="530" y="8"/>
                  </a:lnTo>
                  <a:lnTo>
                    <a:pt x="551" y="6"/>
                  </a:lnTo>
                  <a:lnTo>
                    <a:pt x="571" y="4"/>
                  </a:lnTo>
                  <a:lnTo>
                    <a:pt x="591" y="1"/>
                  </a:lnTo>
                  <a:lnTo>
                    <a:pt x="612" y="0"/>
                  </a:lnTo>
                  <a:lnTo>
                    <a:pt x="633" y="0"/>
                  </a:lnTo>
                  <a:lnTo>
                    <a:pt x="654" y="0"/>
                  </a:lnTo>
                  <a:lnTo>
                    <a:pt x="673" y="0"/>
                  </a:lnTo>
                  <a:lnTo>
                    <a:pt x="694" y="1"/>
                  </a:lnTo>
                  <a:lnTo>
                    <a:pt x="715" y="4"/>
                  </a:lnTo>
                  <a:lnTo>
                    <a:pt x="735" y="5"/>
                  </a:lnTo>
                  <a:lnTo>
                    <a:pt x="755" y="7"/>
                  </a:lnTo>
                  <a:lnTo>
                    <a:pt x="776" y="10"/>
                  </a:lnTo>
                  <a:lnTo>
                    <a:pt x="796" y="14"/>
                  </a:lnTo>
                  <a:lnTo>
                    <a:pt x="816" y="17"/>
                  </a:lnTo>
                  <a:lnTo>
                    <a:pt x="836" y="21"/>
                  </a:lnTo>
                  <a:lnTo>
                    <a:pt x="855" y="25"/>
                  </a:lnTo>
                  <a:lnTo>
                    <a:pt x="875" y="31"/>
                  </a:lnTo>
                  <a:lnTo>
                    <a:pt x="894" y="37"/>
                  </a:lnTo>
                  <a:lnTo>
                    <a:pt x="914" y="44"/>
                  </a:lnTo>
                  <a:lnTo>
                    <a:pt x="932" y="52"/>
                  </a:lnTo>
                  <a:lnTo>
                    <a:pt x="951" y="60"/>
                  </a:lnTo>
                  <a:lnTo>
                    <a:pt x="969" y="69"/>
                  </a:lnTo>
                  <a:lnTo>
                    <a:pt x="986" y="80"/>
                  </a:lnTo>
                  <a:lnTo>
                    <a:pt x="1005" y="90"/>
                  </a:lnTo>
                  <a:lnTo>
                    <a:pt x="1021" y="101"/>
                  </a:lnTo>
                  <a:lnTo>
                    <a:pt x="1038" y="114"/>
                  </a:lnTo>
                  <a:lnTo>
                    <a:pt x="1054" y="128"/>
                  </a:lnTo>
                  <a:lnTo>
                    <a:pt x="1069" y="141"/>
                  </a:lnTo>
                  <a:lnTo>
                    <a:pt x="1084" y="156"/>
                  </a:lnTo>
                  <a:lnTo>
                    <a:pt x="1099" y="171"/>
                  </a:lnTo>
                  <a:lnTo>
                    <a:pt x="1113"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99" name="Freeform 113">
              <a:extLst>
                <a:ext uri="{FF2B5EF4-FFF2-40B4-BE49-F238E27FC236}">
                  <a16:creationId xmlns:a16="http://schemas.microsoft.com/office/drawing/2014/main" id="{33151ECB-9DB9-05F2-43DD-81C51A084315}"/>
                </a:ext>
              </a:extLst>
            </p:cNvPr>
            <p:cNvSpPr>
              <a:spLocks/>
            </p:cNvSpPr>
            <p:nvPr/>
          </p:nvSpPr>
          <p:spPr bwMode="auto">
            <a:xfrm>
              <a:off x="2732" y="1657"/>
              <a:ext cx="569" cy="419"/>
            </a:xfrm>
            <a:custGeom>
              <a:avLst/>
              <a:gdLst>
                <a:gd name="T0" fmla="*/ 234 w 1137"/>
                <a:gd name="T1" fmla="*/ 20 h 837"/>
                <a:gd name="T2" fmla="*/ 252 w 1137"/>
                <a:gd name="T3" fmla="*/ 33 h 837"/>
                <a:gd name="T4" fmla="*/ 265 w 1137"/>
                <a:gd name="T5" fmla="*/ 46 h 837"/>
                <a:gd name="T6" fmla="*/ 274 w 1137"/>
                <a:gd name="T7" fmla="*/ 60 h 837"/>
                <a:gd name="T8" fmla="*/ 281 w 1137"/>
                <a:gd name="T9" fmla="*/ 71 h 837"/>
                <a:gd name="T10" fmla="*/ 283 w 1137"/>
                <a:gd name="T11" fmla="*/ 75 h 837"/>
                <a:gd name="T12" fmla="*/ 276 w 1137"/>
                <a:gd name="T13" fmla="*/ 68 h 837"/>
                <a:gd name="T14" fmla="*/ 262 w 1137"/>
                <a:gd name="T15" fmla="*/ 56 h 837"/>
                <a:gd name="T16" fmla="*/ 244 w 1137"/>
                <a:gd name="T17" fmla="*/ 42 h 837"/>
                <a:gd name="T18" fmla="*/ 222 w 1137"/>
                <a:gd name="T19" fmla="*/ 29 h 837"/>
                <a:gd name="T20" fmla="*/ 198 w 1137"/>
                <a:gd name="T21" fmla="*/ 23 h 837"/>
                <a:gd name="T22" fmla="*/ 177 w 1137"/>
                <a:gd name="T23" fmla="*/ 22 h 837"/>
                <a:gd name="T24" fmla="*/ 155 w 1137"/>
                <a:gd name="T25" fmla="*/ 23 h 837"/>
                <a:gd name="T26" fmla="*/ 133 w 1137"/>
                <a:gd name="T27" fmla="*/ 27 h 837"/>
                <a:gd name="T28" fmla="*/ 116 w 1137"/>
                <a:gd name="T29" fmla="*/ 30 h 837"/>
                <a:gd name="T30" fmla="*/ 103 w 1137"/>
                <a:gd name="T31" fmla="*/ 33 h 837"/>
                <a:gd name="T32" fmla="*/ 97 w 1137"/>
                <a:gd name="T33" fmla="*/ 37 h 837"/>
                <a:gd name="T34" fmla="*/ 86 w 1137"/>
                <a:gd name="T35" fmla="*/ 44 h 837"/>
                <a:gd name="T36" fmla="*/ 71 w 1137"/>
                <a:gd name="T37" fmla="*/ 54 h 837"/>
                <a:gd name="T38" fmla="*/ 56 w 1137"/>
                <a:gd name="T39" fmla="*/ 67 h 837"/>
                <a:gd name="T40" fmla="*/ 43 w 1137"/>
                <a:gd name="T41" fmla="*/ 79 h 837"/>
                <a:gd name="T42" fmla="*/ 22 w 1137"/>
                <a:gd name="T43" fmla="*/ 107 h 837"/>
                <a:gd name="T44" fmla="*/ 7 w 1137"/>
                <a:gd name="T45" fmla="*/ 167 h 837"/>
                <a:gd name="T46" fmla="*/ 8 w 1137"/>
                <a:gd name="T47" fmla="*/ 206 h 837"/>
                <a:gd name="T48" fmla="*/ 6 w 1137"/>
                <a:gd name="T49" fmla="*/ 200 h 837"/>
                <a:gd name="T50" fmla="*/ 0 w 1137"/>
                <a:gd name="T51" fmla="*/ 158 h 837"/>
                <a:gd name="T52" fmla="*/ 14 w 1137"/>
                <a:gd name="T53" fmla="*/ 94 h 837"/>
                <a:gd name="T54" fmla="*/ 18 w 1137"/>
                <a:gd name="T55" fmla="*/ 86 h 837"/>
                <a:gd name="T56" fmla="*/ 23 w 1137"/>
                <a:gd name="T57" fmla="*/ 77 h 837"/>
                <a:gd name="T58" fmla="*/ 29 w 1137"/>
                <a:gd name="T59" fmla="*/ 67 h 837"/>
                <a:gd name="T60" fmla="*/ 43 w 1137"/>
                <a:gd name="T61" fmla="*/ 49 h 837"/>
                <a:gd name="T62" fmla="*/ 56 w 1137"/>
                <a:gd name="T63" fmla="*/ 36 h 837"/>
                <a:gd name="T64" fmla="*/ 60 w 1137"/>
                <a:gd name="T65" fmla="*/ 32 h 837"/>
                <a:gd name="T66" fmla="*/ 65 w 1137"/>
                <a:gd name="T67" fmla="*/ 29 h 837"/>
                <a:gd name="T68" fmla="*/ 70 w 1137"/>
                <a:gd name="T69" fmla="*/ 25 h 837"/>
                <a:gd name="T70" fmla="*/ 82 w 1137"/>
                <a:gd name="T71" fmla="*/ 19 h 837"/>
                <a:gd name="T72" fmla="*/ 94 w 1137"/>
                <a:gd name="T73" fmla="*/ 13 h 837"/>
                <a:gd name="T74" fmla="*/ 106 w 1137"/>
                <a:gd name="T75" fmla="*/ 10 h 837"/>
                <a:gd name="T76" fmla="*/ 116 w 1137"/>
                <a:gd name="T77" fmla="*/ 6 h 837"/>
                <a:gd name="T78" fmla="*/ 127 w 1137"/>
                <a:gd name="T79" fmla="*/ 3 h 837"/>
                <a:gd name="T80" fmla="*/ 138 w 1137"/>
                <a:gd name="T81" fmla="*/ 1 h 837"/>
                <a:gd name="T82" fmla="*/ 148 w 1137"/>
                <a:gd name="T83" fmla="*/ 0 h 837"/>
                <a:gd name="T84" fmla="*/ 159 w 1137"/>
                <a:gd name="T85" fmla="*/ 1 h 837"/>
                <a:gd name="T86" fmla="*/ 171 w 1137"/>
                <a:gd name="T87" fmla="*/ 3 h 837"/>
                <a:gd name="T88" fmla="*/ 182 w 1137"/>
                <a:gd name="T89" fmla="*/ 4 h 837"/>
                <a:gd name="T90" fmla="*/ 193 w 1137"/>
                <a:gd name="T91" fmla="*/ 6 h 837"/>
                <a:gd name="T92" fmla="*/ 204 w 1137"/>
                <a:gd name="T93" fmla="*/ 9 h 837"/>
                <a:gd name="T94" fmla="*/ 215 w 1137"/>
                <a:gd name="T95" fmla="*/ 12 h 8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37" h="837">
                  <a:moveTo>
                    <a:pt x="874" y="52"/>
                  </a:moveTo>
                  <a:lnTo>
                    <a:pt x="906" y="64"/>
                  </a:lnTo>
                  <a:lnTo>
                    <a:pt x="935" y="79"/>
                  </a:lnTo>
                  <a:lnTo>
                    <a:pt x="962" y="94"/>
                  </a:lnTo>
                  <a:lnTo>
                    <a:pt x="985" y="111"/>
                  </a:lnTo>
                  <a:lnTo>
                    <a:pt x="1007" y="129"/>
                  </a:lnTo>
                  <a:lnTo>
                    <a:pt x="1025" y="147"/>
                  </a:lnTo>
                  <a:lnTo>
                    <a:pt x="1042" y="166"/>
                  </a:lnTo>
                  <a:lnTo>
                    <a:pt x="1057" y="184"/>
                  </a:lnTo>
                  <a:lnTo>
                    <a:pt x="1071" y="202"/>
                  </a:lnTo>
                  <a:lnTo>
                    <a:pt x="1083" y="221"/>
                  </a:lnTo>
                  <a:lnTo>
                    <a:pt x="1094" y="238"/>
                  </a:lnTo>
                  <a:lnTo>
                    <a:pt x="1103" y="254"/>
                  </a:lnTo>
                  <a:lnTo>
                    <a:pt x="1113" y="268"/>
                  </a:lnTo>
                  <a:lnTo>
                    <a:pt x="1121" y="282"/>
                  </a:lnTo>
                  <a:lnTo>
                    <a:pt x="1129" y="293"/>
                  </a:lnTo>
                  <a:lnTo>
                    <a:pt x="1137" y="303"/>
                  </a:lnTo>
                  <a:lnTo>
                    <a:pt x="1132" y="300"/>
                  </a:lnTo>
                  <a:lnTo>
                    <a:pt x="1125" y="293"/>
                  </a:lnTo>
                  <a:lnTo>
                    <a:pt x="1115" y="283"/>
                  </a:lnTo>
                  <a:lnTo>
                    <a:pt x="1102" y="270"/>
                  </a:lnTo>
                  <a:lnTo>
                    <a:pt x="1086" y="255"/>
                  </a:lnTo>
                  <a:lnTo>
                    <a:pt x="1069" y="239"/>
                  </a:lnTo>
                  <a:lnTo>
                    <a:pt x="1048" y="221"/>
                  </a:lnTo>
                  <a:lnTo>
                    <a:pt x="1026" y="202"/>
                  </a:lnTo>
                  <a:lnTo>
                    <a:pt x="1001" y="184"/>
                  </a:lnTo>
                  <a:lnTo>
                    <a:pt x="975" y="166"/>
                  </a:lnTo>
                  <a:lnTo>
                    <a:pt x="948" y="147"/>
                  </a:lnTo>
                  <a:lnTo>
                    <a:pt x="918" y="131"/>
                  </a:lnTo>
                  <a:lnTo>
                    <a:pt x="888" y="116"/>
                  </a:lnTo>
                  <a:lnTo>
                    <a:pt x="856" y="105"/>
                  </a:lnTo>
                  <a:lnTo>
                    <a:pt x="823" y="95"/>
                  </a:lnTo>
                  <a:lnTo>
                    <a:pt x="790" y="90"/>
                  </a:lnTo>
                  <a:lnTo>
                    <a:pt x="763" y="87"/>
                  </a:lnTo>
                  <a:lnTo>
                    <a:pt x="735" y="86"/>
                  </a:lnTo>
                  <a:lnTo>
                    <a:pt x="706" y="86"/>
                  </a:lnTo>
                  <a:lnTo>
                    <a:pt x="677" y="87"/>
                  </a:lnTo>
                  <a:lnTo>
                    <a:pt x="647" y="90"/>
                  </a:lnTo>
                  <a:lnTo>
                    <a:pt x="617" y="92"/>
                  </a:lnTo>
                  <a:lnTo>
                    <a:pt x="588" y="95"/>
                  </a:lnTo>
                  <a:lnTo>
                    <a:pt x="560" y="100"/>
                  </a:lnTo>
                  <a:lnTo>
                    <a:pt x="532" y="105"/>
                  </a:lnTo>
                  <a:lnTo>
                    <a:pt x="507" y="109"/>
                  </a:lnTo>
                  <a:lnTo>
                    <a:pt x="482" y="114"/>
                  </a:lnTo>
                  <a:lnTo>
                    <a:pt x="461" y="118"/>
                  </a:lnTo>
                  <a:lnTo>
                    <a:pt x="441" y="123"/>
                  </a:lnTo>
                  <a:lnTo>
                    <a:pt x="425" y="128"/>
                  </a:lnTo>
                  <a:lnTo>
                    <a:pt x="412" y="132"/>
                  </a:lnTo>
                  <a:lnTo>
                    <a:pt x="402" y="136"/>
                  </a:lnTo>
                  <a:lnTo>
                    <a:pt x="395" y="139"/>
                  </a:lnTo>
                  <a:lnTo>
                    <a:pt x="386" y="145"/>
                  </a:lnTo>
                  <a:lnTo>
                    <a:pt x="373" y="152"/>
                  </a:lnTo>
                  <a:lnTo>
                    <a:pt x="358" y="162"/>
                  </a:lnTo>
                  <a:lnTo>
                    <a:pt x="342" y="174"/>
                  </a:lnTo>
                  <a:lnTo>
                    <a:pt x="323" y="186"/>
                  </a:lnTo>
                  <a:lnTo>
                    <a:pt x="305" y="200"/>
                  </a:lnTo>
                  <a:lnTo>
                    <a:pt x="284" y="215"/>
                  </a:lnTo>
                  <a:lnTo>
                    <a:pt x="265" y="231"/>
                  </a:lnTo>
                  <a:lnTo>
                    <a:pt x="244" y="249"/>
                  </a:lnTo>
                  <a:lnTo>
                    <a:pt x="223" y="265"/>
                  </a:lnTo>
                  <a:lnTo>
                    <a:pt x="204" y="282"/>
                  </a:lnTo>
                  <a:lnTo>
                    <a:pt x="186" y="298"/>
                  </a:lnTo>
                  <a:lnTo>
                    <a:pt x="169" y="314"/>
                  </a:lnTo>
                  <a:lnTo>
                    <a:pt x="154" y="329"/>
                  </a:lnTo>
                  <a:lnTo>
                    <a:pt x="141" y="344"/>
                  </a:lnTo>
                  <a:lnTo>
                    <a:pt x="88" y="425"/>
                  </a:lnTo>
                  <a:lnTo>
                    <a:pt x="55" y="509"/>
                  </a:lnTo>
                  <a:lnTo>
                    <a:pt x="35" y="591"/>
                  </a:lnTo>
                  <a:lnTo>
                    <a:pt x="26" y="667"/>
                  </a:lnTo>
                  <a:lnTo>
                    <a:pt x="25" y="732"/>
                  </a:lnTo>
                  <a:lnTo>
                    <a:pt x="29" y="787"/>
                  </a:lnTo>
                  <a:lnTo>
                    <a:pt x="32" y="822"/>
                  </a:lnTo>
                  <a:lnTo>
                    <a:pt x="33" y="837"/>
                  </a:lnTo>
                  <a:lnTo>
                    <a:pt x="30" y="828"/>
                  </a:lnTo>
                  <a:lnTo>
                    <a:pt x="22" y="800"/>
                  </a:lnTo>
                  <a:lnTo>
                    <a:pt x="11" y="758"/>
                  </a:lnTo>
                  <a:lnTo>
                    <a:pt x="3" y="701"/>
                  </a:lnTo>
                  <a:lnTo>
                    <a:pt x="0" y="632"/>
                  </a:lnTo>
                  <a:lnTo>
                    <a:pt x="6" y="554"/>
                  </a:lnTo>
                  <a:lnTo>
                    <a:pt x="24" y="466"/>
                  </a:lnTo>
                  <a:lnTo>
                    <a:pt x="56" y="373"/>
                  </a:lnTo>
                  <a:lnTo>
                    <a:pt x="61" y="363"/>
                  </a:lnTo>
                  <a:lnTo>
                    <a:pt x="67" y="351"/>
                  </a:lnTo>
                  <a:lnTo>
                    <a:pt x="72" y="341"/>
                  </a:lnTo>
                  <a:lnTo>
                    <a:pt x="79" y="330"/>
                  </a:lnTo>
                  <a:lnTo>
                    <a:pt x="85" y="320"/>
                  </a:lnTo>
                  <a:lnTo>
                    <a:pt x="91" y="308"/>
                  </a:lnTo>
                  <a:lnTo>
                    <a:pt x="97" y="298"/>
                  </a:lnTo>
                  <a:lnTo>
                    <a:pt x="101" y="287"/>
                  </a:lnTo>
                  <a:lnTo>
                    <a:pt x="113" y="268"/>
                  </a:lnTo>
                  <a:lnTo>
                    <a:pt x="129" y="245"/>
                  </a:lnTo>
                  <a:lnTo>
                    <a:pt x="150" y="221"/>
                  </a:lnTo>
                  <a:lnTo>
                    <a:pt x="170" y="196"/>
                  </a:lnTo>
                  <a:lnTo>
                    <a:pt x="191" y="172"/>
                  </a:lnTo>
                  <a:lnTo>
                    <a:pt x="209" y="154"/>
                  </a:lnTo>
                  <a:lnTo>
                    <a:pt x="221" y="141"/>
                  </a:lnTo>
                  <a:lnTo>
                    <a:pt x="226" y="137"/>
                  </a:lnTo>
                  <a:lnTo>
                    <a:pt x="232" y="131"/>
                  </a:lnTo>
                  <a:lnTo>
                    <a:pt x="239" y="125"/>
                  </a:lnTo>
                  <a:lnTo>
                    <a:pt x="246" y="122"/>
                  </a:lnTo>
                  <a:lnTo>
                    <a:pt x="253" y="117"/>
                  </a:lnTo>
                  <a:lnTo>
                    <a:pt x="260" y="113"/>
                  </a:lnTo>
                  <a:lnTo>
                    <a:pt x="267" y="109"/>
                  </a:lnTo>
                  <a:lnTo>
                    <a:pt x="273" y="103"/>
                  </a:lnTo>
                  <a:lnTo>
                    <a:pt x="280" y="98"/>
                  </a:lnTo>
                  <a:lnTo>
                    <a:pt x="296" y="91"/>
                  </a:lnTo>
                  <a:lnTo>
                    <a:pt x="312" y="83"/>
                  </a:lnTo>
                  <a:lnTo>
                    <a:pt x="328" y="75"/>
                  </a:lnTo>
                  <a:lnTo>
                    <a:pt x="344" y="66"/>
                  </a:lnTo>
                  <a:lnTo>
                    <a:pt x="360" y="58"/>
                  </a:lnTo>
                  <a:lnTo>
                    <a:pt x="376" y="52"/>
                  </a:lnTo>
                  <a:lnTo>
                    <a:pt x="394" y="46"/>
                  </a:lnTo>
                  <a:lnTo>
                    <a:pt x="410" y="40"/>
                  </a:lnTo>
                  <a:lnTo>
                    <a:pt x="424" y="37"/>
                  </a:lnTo>
                  <a:lnTo>
                    <a:pt x="436" y="32"/>
                  </a:lnTo>
                  <a:lnTo>
                    <a:pt x="450" y="28"/>
                  </a:lnTo>
                  <a:lnTo>
                    <a:pt x="464" y="24"/>
                  </a:lnTo>
                  <a:lnTo>
                    <a:pt x="478" y="20"/>
                  </a:lnTo>
                  <a:lnTo>
                    <a:pt x="492" y="16"/>
                  </a:lnTo>
                  <a:lnTo>
                    <a:pt x="505" y="12"/>
                  </a:lnTo>
                  <a:lnTo>
                    <a:pt x="520" y="9"/>
                  </a:lnTo>
                  <a:lnTo>
                    <a:pt x="534" y="5"/>
                  </a:lnTo>
                  <a:lnTo>
                    <a:pt x="549" y="3"/>
                  </a:lnTo>
                  <a:lnTo>
                    <a:pt x="563" y="1"/>
                  </a:lnTo>
                  <a:lnTo>
                    <a:pt x="578" y="0"/>
                  </a:lnTo>
                  <a:lnTo>
                    <a:pt x="592" y="0"/>
                  </a:lnTo>
                  <a:lnTo>
                    <a:pt x="607" y="0"/>
                  </a:lnTo>
                  <a:lnTo>
                    <a:pt x="621" y="0"/>
                  </a:lnTo>
                  <a:lnTo>
                    <a:pt x="636" y="2"/>
                  </a:lnTo>
                  <a:lnTo>
                    <a:pt x="651" y="4"/>
                  </a:lnTo>
                  <a:lnTo>
                    <a:pt x="667" y="7"/>
                  </a:lnTo>
                  <a:lnTo>
                    <a:pt x="682" y="9"/>
                  </a:lnTo>
                  <a:lnTo>
                    <a:pt x="697" y="11"/>
                  </a:lnTo>
                  <a:lnTo>
                    <a:pt x="712" y="13"/>
                  </a:lnTo>
                  <a:lnTo>
                    <a:pt x="727" y="16"/>
                  </a:lnTo>
                  <a:lnTo>
                    <a:pt x="742" y="18"/>
                  </a:lnTo>
                  <a:lnTo>
                    <a:pt x="757" y="22"/>
                  </a:lnTo>
                  <a:lnTo>
                    <a:pt x="772" y="24"/>
                  </a:lnTo>
                  <a:lnTo>
                    <a:pt x="787" y="27"/>
                  </a:lnTo>
                  <a:lnTo>
                    <a:pt x="801" y="31"/>
                  </a:lnTo>
                  <a:lnTo>
                    <a:pt x="816" y="34"/>
                  </a:lnTo>
                  <a:lnTo>
                    <a:pt x="830" y="38"/>
                  </a:lnTo>
                  <a:lnTo>
                    <a:pt x="845" y="42"/>
                  </a:lnTo>
                  <a:lnTo>
                    <a:pt x="860" y="47"/>
                  </a:lnTo>
                  <a:lnTo>
                    <a:pt x="874" y="5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0" name="Freeform 114">
              <a:extLst>
                <a:ext uri="{FF2B5EF4-FFF2-40B4-BE49-F238E27FC236}">
                  <a16:creationId xmlns:a16="http://schemas.microsoft.com/office/drawing/2014/main" id="{ECB82AD4-1862-F74A-7367-622461D354F3}"/>
                </a:ext>
              </a:extLst>
            </p:cNvPr>
            <p:cNvSpPr>
              <a:spLocks/>
            </p:cNvSpPr>
            <p:nvPr/>
          </p:nvSpPr>
          <p:spPr bwMode="auto">
            <a:xfrm>
              <a:off x="2764" y="1724"/>
              <a:ext cx="534" cy="455"/>
            </a:xfrm>
            <a:custGeom>
              <a:avLst/>
              <a:gdLst>
                <a:gd name="T0" fmla="*/ 191 w 1068"/>
                <a:gd name="T1" fmla="*/ 3 h 911"/>
                <a:gd name="T2" fmla="*/ 197 w 1068"/>
                <a:gd name="T3" fmla="*/ 5 h 911"/>
                <a:gd name="T4" fmla="*/ 205 w 1068"/>
                <a:gd name="T5" fmla="*/ 9 h 911"/>
                <a:gd name="T6" fmla="*/ 215 w 1068"/>
                <a:gd name="T7" fmla="*/ 14 h 911"/>
                <a:gd name="T8" fmla="*/ 224 w 1068"/>
                <a:gd name="T9" fmla="*/ 19 h 911"/>
                <a:gd name="T10" fmla="*/ 233 w 1068"/>
                <a:gd name="T11" fmla="*/ 24 h 911"/>
                <a:gd name="T12" fmla="*/ 240 w 1068"/>
                <a:gd name="T13" fmla="*/ 28 h 911"/>
                <a:gd name="T14" fmla="*/ 245 w 1068"/>
                <a:gd name="T15" fmla="*/ 31 h 911"/>
                <a:gd name="T16" fmla="*/ 249 w 1068"/>
                <a:gd name="T17" fmla="*/ 36 h 911"/>
                <a:gd name="T18" fmla="*/ 256 w 1068"/>
                <a:gd name="T19" fmla="*/ 45 h 911"/>
                <a:gd name="T20" fmla="*/ 262 w 1068"/>
                <a:gd name="T21" fmla="*/ 55 h 911"/>
                <a:gd name="T22" fmla="*/ 266 w 1068"/>
                <a:gd name="T23" fmla="*/ 66 h 911"/>
                <a:gd name="T24" fmla="*/ 267 w 1068"/>
                <a:gd name="T25" fmla="*/ 78 h 911"/>
                <a:gd name="T26" fmla="*/ 267 w 1068"/>
                <a:gd name="T27" fmla="*/ 96 h 911"/>
                <a:gd name="T28" fmla="*/ 263 w 1068"/>
                <a:gd name="T29" fmla="*/ 116 h 911"/>
                <a:gd name="T30" fmla="*/ 256 w 1068"/>
                <a:gd name="T31" fmla="*/ 140 h 911"/>
                <a:gd name="T32" fmla="*/ 248 w 1068"/>
                <a:gd name="T33" fmla="*/ 156 h 911"/>
                <a:gd name="T34" fmla="*/ 243 w 1068"/>
                <a:gd name="T35" fmla="*/ 163 h 911"/>
                <a:gd name="T36" fmla="*/ 237 w 1068"/>
                <a:gd name="T37" fmla="*/ 170 h 911"/>
                <a:gd name="T38" fmla="*/ 232 w 1068"/>
                <a:gd name="T39" fmla="*/ 177 h 911"/>
                <a:gd name="T40" fmla="*/ 226 w 1068"/>
                <a:gd name="T41" fmla="*/ 182 h 911"/>
                <a:gd name="T42" fmla="*/ 220 w 1068"/>
                <a:gd name="T43" fmla="*/ 187 h 911"/>
                <a:gd name="T44" fmla="*/ 214 w 1068"/>
                <a:gd name="T45" fmla="*/ 192 h 911"/>
                <a:gd name="T46" fmla="*/ 208 w 1068"/>
                <a:gd name="T47" fmla="*/ 196 h 911"/>
                <a:gd name="T48" fmla="*/ 202 w 1068"/>
                <a:gd name="T49" fmla="*/ 200 h 911"/>
                <a:gd name="T50" fmla="*/ 195 w 1068"/>
                <a:gd name="T51" fmla="*/ 204 h 911"/>
                <a:gd name="T52" fmla="*/ 189 w 1068"/>
                <a:gd name="T53" fmla="*/ 208 h 911"/>
                <a:gd name="T54" fmla="*/ 182 w 1068"/>
                <a:gd name="T55" fmla="*/ 211 h 911"/>
                <a:gd name="T56" fmla="*/ 170 w 1068"/>
                <a:gd name="T57" fmla="*/ 217 h 911"/>
                <a:gd name="T58" fmla="*/ 153 w 1068"/>
                <a:gd name="T59" fmla="*/ 223 h 911"/>
                <a:gd name="T60" fmla="*/ 137 w 1068"/>
                <a:gd name="T61" fmla="*/ 226 h 911"/>
                <a:gd name="T62" fmla="*/ 120 w 1068"/>
                <a:gd name="T63" fmla="*/ 227 h 911"/>
                <a:gd name="T64" fmla="*/ 105 w 1068"/>
                <a:gd name="T65" fmla="*/ 227 h 911"/>
                <a:gd name="T66" fmla="*/ 91 w 1068"/>
                <a:gd name="T67" fmla="*/ 225 h 911"/>
                <a:gd name="T68" fmla="*/ 77 w 1068"/>
                <a:gd name="T69" fmla="*/ 222 h 911"/>
                <a:gd name="T70" fmla="*/ 65 w 1068"/>
                <a:gd name="T71" fmla="*/ 218 h 911"/>
                <a:gd name="T72" fmla="*/ 56 w 1068"/>
                <a:gd name="T73" fmla="*/ 214 h 911"/>
                <a:gd name="T74" fmla="*/ 48 w 1068"/>
                <a:gd name="T75" fmla="*/ 210 h 911"/>
                <a:gd name="T76" fmla="*/ 38 w 1068"/>
                <a:gd name="T77" fmla="*/ 204 h 911"/>
                <a:gd name="T78" fmla="*/ 28 w 1068"/>
                <a:gd name="T79" fmla="*/ 196 h 911"/>
                <a:gd name="T80" fmla="*/ 15 w 1068"/>
                <a:gd name="T81" fmla="*/ 185 h 911"/>
                <a:gd name="T82" fmla="*/ 4 w 1068"/>
                <a:gd name="T83" fmla="*/ 169 h 911"/>
                <a:gd name="T84" fmla="*/ 1 w 1068"/>
                <a:gd name="T85" fmla="*/ 152 h 911"/>
                <a:gd name="T86" fmla="*/ 1 w 1068"/>
                <a:gd name="T87" fmla="*/ 140 h 911"/>
                <a:gd name="T88" fmla="*/ 2 w 1068"/>
                <a:gd name="T89" fmla="*/ 129 h 911"/>
                <a:gd name="T90" fmla="*/ 5 w 1068"/>
                <a:gd name="T91" fmla="*/ 109 h 911"/>
                <a:gd name="T92" fmla="*/ 11 w 1068"/>
                <a:gd name="T93" fmla="*/ 93 h 911"/>
                <a:gd name="T94" fmla="*/ 21 w 1068"/>
                <a:gd name="T95" fmla="*/ 75 h 911"/>
                <a:gd name="T96" fmla="*/ 33 w 1068"/>
                <a:gd name="T97" fmla="*/ 56 h 911"/>
                <a:gd name="T98" fmla="*/ 46 w 1068"/>
                <a:gd name="T99" fmla="*/ 41 h 911"/>
                <a:gd name="T100" fmla="*/ 59 w 1068"/>
                <a:gd name="T101" fmla="*/ 29 h 911"/>
                <a:gd name="T102" fmla="*/ 76 w 1068"/>
                <a:gd name="T103" fmla="*/ 19 h 911"/>
                <a:gd name="T104" fmla="*/ 95 w 1068"/>
                <a:gd name="T105" fmla="*/ 11 h 911"/>
                <a:gd name="T106" fmla="*/ 114 w 1068"/>
                <a:gd name="T107" fmla="*/ 6 h 911"/>
                <a:gd name="T108" fmla="*/ 134 w 1068"/>
                <a:gd name="T109" fmla="*/ 2 h 911"/>
                <a:gd name="T110" fmla="*/ 153 w 1068"/>
                <a:gd name="T111" fmla="*/ 0 h 911"/>
                <a:gd name="T112" fmla="*/ 169 w 1068"/>
                <a:gd name="T113" fmla="*/ 0 h 911"/>
                <a:gd name="T114" fmla="*/ 183 w 1068"/>
                <a:gd name="T115" fmla="*/ 1 h 9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68" h="911">
                  <a:moveTo>
                    <a:pt x="752" y="10"/>
                  </a:moveTo>
                  <a:lnTo>
                    <a:pt x="762" y="12"/>
                  </a:lnTo>
                  <a:lnTo>
                    <a:pt x="773" y="17"/>
                  </a:lnTo>
                  <a:lnTo>
                    <a:pt x="787" y="22"/>
                  </a:lnTo>
                  <a:lnTo>
                    <a:pt x="803" y="29"/>
                  </a:lnTo>
                  <a:lnTo>
                    <a:pt x="820" y="37"/>
                  </a:lnTo>
                  <a:lnTo>
                    <a:pt x="839" y="47"/>
                  </a:lnTo>
                  <a:lnTo>
                    <a:pt x="857" y="57"/>
                  </a:lnTo>
                  <a:lnTo>
                    <a:pt x="876" y="66"/>
                  </a:lnTo>
                  <a:lnTo>
                    <a:pt x="894" y="77"/>
                  </a:lnTo>
                  <a:lnTo>
                    <a:pt x="912" y="86"/>
                  </a:lnTo>
                  <a:lnTo>
                    <a:pt x="929" y="96"/>
                  </a:lnTo>
                  <a:lnTo>
                    <a:pt x="945" y="105"/>
                  </a:lnTo>
                  <a:lnTo>
                    <a:pt x="957" y="113"/>
                  </a:lnTo>
                  <a:lnTo>
                    <a:pt x="969" y="120"/>
                  </a:lnTo>
                  <a:lnTo>
                    <a:pt x="977" y="126"/>
                  </a:lnTo>
                  <a:lnTo>
                    <a:pt x="982" y="131"/>
                  </a:lnTo>
                  <a:lnTo>
                    <a:pt x="994" y="145"/>
                  </a:lnTo>
                  <a:lnTo>
                    <a:pt x="1007" y="162"/>
                  </a:lnTo>
                  <a:lnTo>
                    <a:pt x="1021" y="181"/>
                  </a:lnTo>
                  <a:lnTo>
                    <a:pt x="1033" y="202"/>
                  </a:lnTo>
                  <a:lnTo>
                    <a:pt x="1045" y="223"/>
                  </a:lnTo>
                  <a:lnTo>
                    <a:pt x="1054" y="245"/>
                  </a:lnTo>
                  <a:lnTo>
                    <a:pt x="1062" y="264"/>
                  </a:lnTo>
                  <a:lnTo>
                    <a:pt x="1066" y="282"/>
                  </a:lnTo>
                  <a:lnTo>
                    <a:pt x="1068" y="315"/>
                  </a:lnTo>
                  <a:lnTo>
                    <a:pt x="1068" y="350"/>
                  </a:lnTo>
                  <a:lnTo>
                    <a:pt x="1066" y="386"/>
                  </a:lnTo>
                  <a:lnTo>
                    <a:pt x="1060" y="425"/>
                  </a:lnTo>
                  <a:lnTo>
                    <a:pt x="1051" y="467"/>
                  </a:lnTo>
                  <a:lnTo>
                    <a:pt x="1038" y="512"/>
                  </a:lnTo>
                  <a:lnTo>
                    <a:pt x="1021" y="560"/>
                  </a:lnTo>
                  <a:lnTo>
                    <a:pt x="999" y="612"/>
                  </a:lnTo>
                  <a:lnTo>
                    <a:pt x="992" y="626"/>
                  </a:lnTo>
                  <a:lnTo>
                    <a:pt x="983" y="640"/>
                  </a:lnTo>
                  <a:lnTo>
                    <a:pt x="971" y="654"/>
                  </a:lnTo>
                  <a:lnTo>
                    <a:pt x="961" y="668"/>
                  </a:lnTo>
                  <a:lnTo>
                    <a:pt x="948" y="681"/>
                  </a:lnTo>
                  <a:lnTo>
                    <a:pt x="937" y="694"/>
                  </a:lnTo>
                  <a:lnTo>
                    <a:pt x="925" y="708"/>
                  </a:lnTo>
                  <a:lnTo>
                    <a:pt x="915" y="721"/>
                  </a:lnTo>
                  <a:lnTo>
                    <a:pt x="903" y="730"/>
                  </a:lnTo>
                  <a:lnTo>
                    <a:pt x="892" y="739"/>
                  </a:lnTo>
                  <a:lnTo>
                    <a:pt x="879" y="749"/>
                  </a:lnTo>
                  <a:lnTo>
                    <a:pt x="868" y="759"/>
                  </a:lnTo>
                  <a:lnTo>
                    <a:pt x="855" y="768"/>
                  </a:lnTo>
                  <a:lnTo>
                    <a:pt x="843" y="776"/>
                  </a:lnTo>
                  <a:lnTo>
                    <a:pt x="831" y="785"/>
                  </a:lnTo>
                  <a:lnTo>
                    <a:pt x="818" y="794"/>
                  </a:lnTo>
                  <a:lnTo>
                    <a:pt x="805" y="802"/>
                  </a:lnTo>
                  <a:lnTo>
                    <a:pt x="793" y="811"/>
                  </a:lnTo>
                  <a:lnTo>
                    <a:pt x="780" y="819"/>
                  </a:lnTo>
                  <a:lnTo>
                    <a:pt x="767" y="827"/>
                  </a:lnTo>
                  <a:lnTo>
                    <a:pt x="753" y="834"/>
                  </a:lnTo>
                  <a:lnTo>
                    <a:pt x="741" y="840"/>
                  </a:lnTo>
                  <a:lnTo>
                    <a:pt x="728" y="847"/>
                  </a:lnTo>
                  <a:lnTo>
                    <a:pt x="714" y="854"/>
                  </a:lnTo>
                  <a:lnTo>
                    <a:pt x="680" y="869"/>
                  </a:lnTo>
                  <a:lnTo>
                    <a:pt x="645" y="882"/>
                  </a:lnTo>
                  <a:lnTo>
                    <a:pt x="612" y="892"/>
                  </a:lnTo>
                  <a:lnTo>
                    <a:pt x="578" y="899"/>
                  </a:lnTo>
                  <a:lnTo>
                    <a:pt x="545" y="905"/>
                  </a:lnTo>
                  <a:lnTo>
                    <a:pt x="513" y="908"/>
                  </a:lnTo>
                  <a:lnTo>
                    <a:pt x="480" y="911"/>
                  </a:lnTo>
                  <a:lnTo>
                    <a:pt x="449" y="910"/>
                  </a:lnTo>
                  <a:lnTo>
                    <a:pt x="419" y="908"/>
                  </a:lnTo>
                  <a:lnTo>
                    <a:pt x="389" y="905"/>
                  </a:lnTo>
                  <a:lnTo>
                    <a:pt x="361" y="900"/>
                  </a:lnTo>
                  <a:lnTo>
                    <a:pt x="333" y="895"/>
                  </a:lnTo>
                  <a:lnTo>
                    <a:pt x="307" y="888"/>
                  </a:lnTo>
                  <a:lnTo>
                    <a:pt x="281" y="880"/>
                  </a:lnTo>
                  <a:lnTo>
                    <a:pt x="257" y="872"/>
                  </a:lnTo>
                  <a:lnTo>
                    <a:pt x="234" y="862"/>
                  </a:lnTo>
                  <a:lnTo>
                    <a:pt x="221" y="857"/>
                  </a:lnTo>
                  <a:lnTo>
                    <a:pt x="206" y="850"/>
                  </a:lnTo>
                  <a:lnTo>
                    <a:pt x="189" y="842"/>
                  </a:lnTo>
                  <a:lnTo>
                    <a:pt x="172" y="831"/>
                  </a:lnTo>
                  <a:lnTo>
                    <a:pt x="152" y="819"/>
                  </a:lnTo>
                  <a:lnTo>
                    <a:pt x="131" y="802"/>
                  </a:lnTo>
                  <a:lnTo>
                    <a:pt x="111" y="784"/>
                  </a:lnTo>
                  <a:lnTo>
                    <a:pt x="91" y="762"/>
                  </a:lnTo>
                  <a:lnTo>
                    <a:pt x="58" y="740"/>
                  </a:lnTo>
                  <a:lnTo>
                    <a:pt x="32" y="711"/>
                  </a:lnTo>
                  <a:lnTo>
                    <a:pt x="16" y="678"/>
                  </a:lnTo>
                  <a:lnTo>
                    <a:pt x="6" y="643"/>
                  </a:lnTo>
                  <a:lnTo>
                    <a:pt x="1" y="611"/>
                  </a:lnTo>
                  <a:lnTo>
                    <a:pt x="0" y="582"/>
                  </a:lnTo>
                  <a:lnTo>
                    <a:pt x="1" y="560"/>
                  </a:lnTo>
                  <a:lnTo>
                    <a:pt x="4" y="549"/>
                  </a:lnTo>
                  <a:lnTo>
                    <a:pt x="6" y="519"/>
                  </a:lnTo>
                  <a:lnTo>
                    <a:pt x="11" y="478"/>
                  </a:lnTo>
                  <a:lnTo>
                    <a:pt x="17" y="437"/>
                  </a:lnTo>
                  <a:lnTo>
                    <a:pt x="30" y="407"/>
                  </a:lnTo>
                  <a:lnTo>
                    <a:pt x="42" y="375"/>
                  </a:lnTo>
                  <a:lnTo>
                    <a:pt x="59" y="340"/>
                  </a:lnTo>
                  <a:lnTo>
                    <a:pt x="81" y="302"/>
                  </a:lnTo>
                  <a:lnTo>
                    <a:pt x="106" y="264"/>
                  </a:lnTo>
                  <a:lnTo>
                    <a:pt x="131" y="227"/>
                  </a:lnTo>
                  <a:lnTo>
                    <a:pt x="158" y="194"/>
                  </a:lnTo>
                  <a:lnTo>
                    <a:pt x="182" y="165"/>
                  </a:lnTo>
                  <a:lnTo>
                    <a:pt x="204" y="143"/>
                  </a:lnTo>
                  <a:lnTo>
                    <a:pt x="234" y="119"/>
                  </a:lnTo>
                  <a:lnTo>
                    <a:pt x="266" y="96"/>
                  </a:lnTo>
                  <a:lnTo>
                    <a:pt x="301" y="78"/>
                  </a:lnTo>
                  <a:lnTo>
                    <a:pt x="338" y="60"/>
                  </a:lnTo>
                  <a:lnTo>
                    <a:pt x="377" y="45"/>
                  </a:lnTo>
                  <a:lnTo>
                    <a:pt x="416" y="34"/>
                  </a:lnTo>
                  <a:lnTo>
                    <a:pt x="455" y="24"/>
                  </a:lnTo>
                  <a:lnTo>
                    <a:pt x="495" y="15"/>
                  </a:lnTo>
                  <a:lnTo>
                    <a:pt x="535" y="9"/>
                  </a:lnTo>
                  <a:lnTo>
                    <a:pt x="573" y="5"/>
                  </a:lnTo>
                  <a:lnTo>
                    <a:pt x="609" y="2"/>
                  </a:lnTo>
                  <a:lnTo>
                    <a:pt x="644" y="0"/>
                  </a:lnTo>
                  <a:lnTo>
                    <a:pt x="676" y="2"/>
                  </a:lnTo>
                  <a:lnTo>
                    <a:pt x="705" y="3"/>
                  </a:lnTo>
                  <a:lnTo>
                    <a:pt x="730" y="6"/>
                  </a:lnTo>
                  <a:lnTo>
                    <a:pt x="752" y="10"/>
                  </a:lnTo>
                  <a:close/>
                </a:path>
              </a:pathLst>
            </a:custGeom>
            <a:solidFill>
              <a:srgbClr val="BFFF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1" name="Freeform 115">
              <a:extLst>
                <a:ext uri="{FF2B5EF4-FFF2-40B4-BE49-F238E27FC236}">
                  <a16:creationId xmlns:a16="http://schemas.microsoft.com/office/drawing/2014/main" id="{10C3004F-BE20-E001-2A68-62BCF397BC05}"/>
                </a:ext>
              </a:extLst>
            </p:cNvPr>
            <p:cNvSpPr>
              <a:spLocks/>
            </p:cNvSpPr>
            <p:nvPr/>
          </p:nvSpPr>
          <p:spPr bwMode="auto">
            <a:xfrm>
              <a:off x="2758" y="1825"/>
              <a:ext cx="581" cy="411"/>
            </a:xfrm>
            <a:custGeom>
              <a:avLst/>
              <a:gdLst>
                <a:gd name="T0" fmla="*/ 285 w 1163"/>
                <a:gd name="T1" fmla="*/ 90 h 823"/>
                <a:gd name="T2" fmla="*/ 280 w 1163"/>
                <a:gd name="T3" fmla="*/ 105 h 823"/>
                <a:gd name="T4" fmla="*/ 275 w 1163"/>
                <a:gd name="T5" fmla="*/ 119 h 823"/>
                <a:gd name="T6" fmla="*/ 264 w 1163"/>
                <a:gd name="T7" fmla="*/ 140 h 823"/>
                <a:gd name="T8" fmla="*/ 254 w 1163"/>
                <a:gd name="T9" fmla="*/ 156 h 823"/>
                <a:gd name="T10" fmla="*/ 243 w 1163"/>
                <a:gd name="T11" fmla="*/ 168 h 823"/>
                <a:gd name="T12" fmla="*/ 234 w 1163"/>
                <a:gd name="T13" fmla="*/ 176 h 823"/>
                <a:gd name="T14" fmla="*/ 225 w 1163"/>
                <a:gd name="T15" fmla="*/ 181 h 823"/>
                <a:gd name="T16" fmla="*/ 219 w 1163"/>
                <a:gd name="T17" fmla="*/ 184 h 823"/>
                <a:gd name="T18" fmla="*/ 209 w 1163"/>
                <a:gd name="T19" fmla="*/ 188 h 823"/>
                <a:gd name="T20" fmla="*/ 196 w 1163"/>
                <a:gd name="T21" fmla="*/ 192 h 823"/>
                <a:gd name="T22" fmla="*/ 184 w 1163"/>
                <a:gd name="T23" fmla="*/ 197 h 823"/>
                <a:gd name="T24" fmla="*/ 174 w 1163"/>
                <a:gd name="T25" fmla="*/ 200 h 823"/>
                <a:gd name="T26" fmla="*/ 165 w 1163"/>
                <a:gd name="T27" fmla="*/ 202 h 823"/>
                <a:gd name="T28" fmla="*/ 153 w 1163"/>
                <a:gd name="T29" fmla="*/ 205 h 823"/>
                <a:gd name="T30" fmla="*/ 140 w 1163"/>
                <a:gd name="T31" fmla="*/ 205 h 823"/>
                <a:gd name="T32" fmla="*/ 127 w 1163"/>
                <a:gd name="T33" fmla="*/ 205 h 823"/>
                <a:gd name="T34" fmla="*/ 115 w 1163"/>
                <a:gd name="T35" fmla="*/ 203 h 823"/>
                <a:gd name="T36" fmla="*/ 103 w 1163"/>
                <a:gd name="T37" fmla="*/ 201 h 823"/>
                <a:gd name="T38" fmla="*/ 89 w 1163"/>
                <a:gd name="T39" fmla="*/ 196 h 823"/>
                <a:gd name="T40" fmla="*/ 71 w 1163"/>
                <a:gd name="T41" fmla="*/ 190 h 823"/>
                <a:gd name="T42" fmla="*/ 55 w 1163"/>
                <a:gd name="T43" fmla="*/ 184 h 823"/>
                <a:gd name="T44" fmla="*/ 35 w 1163"/>
                <a:gd name="T45" fmla="*/ 172 h 823"/>
                <a:gd name="T46" fmla="*/ 20 w 1163"/>
                <a:gd name="T47" fmla="*/ 159 h 823"/>
                <a:gd name="T48" fmla="*/ 10 w 1163"/>
                <a:gd name="T49" fmla="*/ 145 h 823"/>
                <a:gd name="T50" fmla="*/ 3 w 1163"/>
                <a:gd name="T51" fmla="*/ 134 h 823"/>
                <a:gd name="T52" fmla="*/ 0 w 1163"/>
                <a:gd name="T53" fmla="*/ 128 h 823"/>
                <a:gd name="T54" fmla="*/ 15 w 1163"/>
                <a:gd name="T55" fmla="*/ 145 h 823"/>
                <a:gd name="T56" fmla="*/ 33 w 1163"/>
                <a:gd name="T57" fmla="*/ 161 h 823"/>
                <a:gd name="T58" fmla="*/ 54 w 1163"/>
                <a:gd name="T59" fmla="*/ 173 h 823"/>
                <a:gd name="T60" fmla="*/ 75 w 1163"/>
                <a:gd name="T61" fmla="*/ 182 h 823"/>
                <a:gd name="T62" fmla="*/ 96 w 1163"/>
                <a:gd name="T63" fmla="*/ 187 h 823"/>
                <a:gd name="T64" fmla="*/ 122 w 1163"/>
                <a:gd name="T65" fmla="*/ 188 h 823"/>
                <a:gd name="T66" fmla="*/ 149 w 1163"/>
                <a:gd name="T67" fmla="*/ 185 h 823"/>
                <a:gd name="T68" fmla="*/ 173 w 1163"/>
                <a:gd name="T69" fmla="*/ 179 h 823"/>
                <a:gd name="T70" fmla="*/ 194 w 1163"/>
                <a:gd name="T71" fmla="*/ 169 h 823"/>
                <a:gd name="T72" fmla="*/ 216 w 1163"/>
                <a:gd name="T73" fmla="*/ 156 h 823"/>
                <a:gd name="T74" fmla="*/ 234 w 1163"/>
                <a:gd name="T75" fmla="*/ 143 h 823"/>
                <a:gd name="T76" fmla="*/ 245 w 1163"/>
                <a:gd name="T77" fmla="*/ 131 h 823"/>
                <a:gd name="T78" fmla="*/ 253 w 1163"/>
                <a:gd name="T79" fmla="*/ 118 h 823"/>
                <a:gd name="T80" fmla="*/ 278 w 1163"/>
                <a:gd name="T81" fmla="*/ 71 h 823"/>
                <a:gd name="T82" fmla="*/ 281 w 1163"/>
                <a:gd name="T83" fmla="*/ 24 h 823"/>
                <a:gd name="T84" fmla="*/ 278 w 1163"/>
                <a:gd name="T85" fmla="*/ 0 h 823"/>
                <a:gd name="T86" fmla="*/ 288 w 1163"/>
                <a:gd name="T87" fmla="*/ 28 h 823"/>
                <a:gd name="T88" fmla="*/ 290 w 1163"/>
                <a:gd name="T89" fmla="*/ 54 h 8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63" h="823">
                  <a:moveTo>
                    <a:pt x="1144" y="338"/>
                  </a:moveTo>
                  <a:lnTo>
                    <a:pt x="1145" y="346"/>
                  </a:lnTo>
                  <a:lnTo>
                    <a:pt x="1143" y="360"/>
                  </a:lnTo>
                  <a:lnTo>
                    <a:pt x="1139" y="377"/>
                  </a:lnTo>
                  <a:lnTo>
                    <a:pt x="1132" y="399"/>
                  </a:lnTo>
                  <a:lnTo>
                    <a:pt x="1122" y="421"/>
                  </a:lnTo>
                  <a:lnTo>
                    <a:pt x="1114" y="444"/>
                  </a:lnTo>
                  <a:lnTo>
                    <a:pt x="1106" y="463"/>
                  </a:lnTo>
                  <a:lnTo>
                    <a:pt x="1101" y="479"/>
                  </a:lnTo>
                  <a:lnTo>
                    <a:pt x="1087" y="509"/>
                  </a:lnTo>
                  <a:lnTo>
                    <a:pt x="1074" y="537"/>
                  </a:lnTo>
                  <a:lnTo>
                    <a:pt x="1059" y="562"/>
                  </a:lnTo>
                  <a:lnTo>
                    <a:pt x="1045" y="585"/>
                  </a:lnTo>
                  <a:lnTo>
                    <a:pt x="1031" y="606"/>
                  </a:lnTo>
                  <a:lnTo>
                    <a:pt x="1018" y="626"/>
                  </a:lnTo>
                  <a:lnTo>
                    <a:pt x="1003" y="643"/>
                  </a:lnTo>
                  <a:lnTo>
                    <a:pt x="989" y="659"/>
                  </a:lnTo>
                  <a:lnTo>
                    <a:pt x="975" y="673"/>
                  </a:lnTo>
                  <a:lnTo>
                    <a:pt x="962" y="686"/>
                  </a:lnTo>
                  <a:lnTo>
                    <a:pt x="950" y="697"/>
                  </a:lnTo>
                  <a:lnTo>
                    <a:pt x="937" y="706"/>
                  </a:lnTo>
                  <a:lnTo>
                    <a:pt x="924" y="715"/>
                  </a:lnTo>
                  <a:lnTo>
                    <a:pt x="914" y="721"/>
                  </a:lnTo>
                  <a:lnTo>
                    <a:pt x="902" y="727"/>
                  </a:lnTo>
                  <a:lnTo>
                    <a:pt x="893" y="732"/>
                  </a:lnTo>
                  <a:lnTo>
                    <a:pt x="885" y="735"/>
                  </a:lnTo>
                  <a:lnTo>
                    <a:pt x="876" y="739"/>
                  </a:lnTo>
                  <a:lnTo>
                    <a:pt x="864" y="743"/>
                  </a:lnTo>
                  <a:lnTo>
                    <a:pt x="851" y="748"/>
                  </a:lnTo>
                  <a:lnTo>
                    <a:pt x="837" y="754"/>
                  </a:lnTo>
                  <a:lnTo>
                    <a:pt x="821" y="759"/>
                  </a:lnTo>
                  <a:lnTo>
                    <a:pt x="804" y="765"/>
                  </a:lnTo>
                  <a:lnTo>
                    <a:pt x="787" y="771"/>
                  </a:lnTo>
                  <a:lnTo>
                    <a:pt x="771" y="777"/>
                  </a:lnTo>
                  <a:lnTo>
                    <a:pt x="754" y="782"/>
                  </a:lnTo>
                  <a:lnTo>
                    <a:pt x="739" y="788"/>
                  </a:lnTo>
                  <a:lnTo>
                    <a:pt x="723" y="793"/>
                  </a:lnTo>
                  <a:lnTo>
                    <a:pt x="709" y="797"/>
                  </a:lnTo>
                  <a:lnTo>
                    <a:pt x="697" y="802"/>
                  </a:lnTo>
                  <a:lnTo>
                    <a:pt x="686" y="806"/>
                  </a:lnTo>
                  <a:lnTo>
                    <a:pt x="678" y="808"/>
                  </a:lnTo>
                  <a:lnTo>
                    <a:pt x="663" y="811"/>
                  </a:lnTo>
                  <a:lnTo>
                    <a:pt x="647" y="815"/>
                  </a:lnTo>
                  <a:lnTo>
                    <a:pt x="631" y="818"/>
                  </a:lnTo>
                  <a:lnTo>
                    <a:pt x="613" y="821"/>
                  </a:lnTo>
                  <a:lnTo>
                    <a:pt x="597" y="822"/>
                  </a:lnTo>
                  <a:lnTo>
                    <a:pt x="580" y="823"/>
                  </a:lnTo>
                  <a:lnTo>
                    <a:pt x="563" y="823"/>
                  </a:lnTo>
                  <a:lnTo>
                    <a:pt x="545" y="823"/>
                  </a:lnTo>
                  <a:lnTo>
                    <a:pt x="528" y="823"/>
                  </a:lnTo>
                  <a:lnTo>
                    <a:pt x="511" y="822"/>
                  </a:lnTo>
                  <a:lnTo>
                    <a:pt x="493" y="819"/>
                  </a:lnTo>
                  <a:lnTo>
                    <a:pt x="476" y="817"/>
                  </a:lnTo>
                  <a:lnTo>
                    <a:pt x="460" y="815"/>
                  </a:lnTo>
                  <a:lnTo>
                    <a:pt x="443" y="811"/>
                  </a:lnTo>
                  <a:lnTo>
                    <a:pt x="428" y="808"/>
                  </a:lnTo>
                  <a:lnTo>
                    <a:pt x="412" y="804"/>
                  </a:lnTo>
                  <a:lnTo>
                    <a:pt x="399" y="801"/>
                  </a:lnTo>
                  <a:lnTo>
                    <a:pt x="382" y="795"/>
                  </a:lnTo>
                  <a:lnTo>
                    <a:pt x="359" y="787"/>
                  </a:lnTo>
                  <a:lnTo>
                    <a:pt x="335" y="779"/>
                  </a:lnTo>
                  <a:lnTo>
                    <a:pt x="310" y="770"/>
                  </a:lnTo>
                  <a:lnTo>
                    <a:pt x="287" y="762"/>
                  </a:lnTo>
                  <a:lnTo>
                    <a:pt x="268" y="755"/>
                  </a:lnTo>
                  <a:lnTo>
                    <a:pt x="254" y="750"/>
                  </a:lnTo>
                  <a:lnTo>
                    <a:pt x="223" y="739"/>
                  </a:lnTo>
                  <a:lnTo>
                    <a:pt x="194" y="725"/>
                  </a:lnTo>
                  <a:lnTo>
                    <a:pt x="167" y="709"/>
                  </a:lnTo>
                  <a:lnTo>
                    <a:pt x="142" y="691"/>
                  </a:lnTo>
                  <a:lnTo>
                    <a:pt x="120" y="674"/>
                  </a:lnTo>
                  <a:lnTo>
                    <a:pt x="101" y="656"/>
                  </a:lnTo>
                  <a:lnTo>
                    <a:pt x="82" y="636"/>
                  </a:lnTo>
                  <a:lnTo>
                    <a:pt x="67" y="618"/>
                  </a:lnTo>
                  <a:lnTo>
                    <a:pt x="52" y="599"/>
                  </a:lnTo>
                  <a:lnTo>
                    <a:pt x="41" y="582"/>
                  </a:lnTo>
                  <a:lnTo>
                    <a:pt x="29" y="565"/>
                  </a:lnTo>
                  <a:lnTo>
                    <a:pt x="21" y="550"/>
                  </a:lnTo>
                  <a:lnTo>
                    <a:pt x="13" y="537"/>
                  </a:lnTo>
                  <a:lnTo>
                    <a:pt x="7" y="527"/>
                  </a:lnTo>
                  <a:lnTo>
                    <a:pt x="4" y="519"/>
                  </a:lnTo>
                  <a:lnTo>
                    <a:pt x="0" y="514"/>
                  </a:lnTo>
                  <a:lnTo>
                    <a:pt x="19" y="538"/>
                  </a:lnTo>
                  <a:lnTo>
                    <a:pt x="38" y="561"/>
                  </a:lnTo>
                  <a:lnTo>
                    <a:pt x="60" y="583"/>
                  </a:lnTo>
                  <a:lnTo>
                    <a:pt x="85" y="605"/>
                  </a:lnTo>
                  <a:lnTo>
                    <a:pt x="110" y="625"/>
                  </a:lnTo>
                  <a:lnTo>
                    <a:pt x="135" y="644"/>
                  </a:lnTo>
                  <a:lnTo>
                    <a:pt x="163" y="663"/>
                  </a:lnTo>
                  <a:lnTo>
                    <a:pt x="191" y="679"/>
                  </a:lnTo>
                  <a:lnTo>
                    <a:pt x="218" y="694"/>
                  </a:lnTo>
                  <a:lnTo>
                    <a:pt x="247" y="708"/>
                  </a:lnTo>
                  <a:lnTo>
                    <a:pt x="276" y="719"/>
                  </a:lnTo>
                  <a:lnTo>
                    <a:pt x="303" y="729"/>
                  </a:lnTo>
                  <a:lnTo>
                    <a:pt x="331" y="739"/>
                  </a:lnTo>
                  <a:lnTo>
                    <a:pt x="359" y="744"/>
                  </a:lnTo>
                  <a:lnTo>
                    <a:pt x="384" y="750"/>
                  </a:lnTo>
                  <a:lnTo>
                    <a:pt x="409" y="753"/>
                  </a:lnTo>
                  <a:lnTo>
                    <a:pt x="451" y="755"/>
                  </a:lnTo>
                  <a:lnTo>
                    <a:pt x="490" y="755"/>
                  </a:lnTo>
                  <a:lnTo>
                    <a:pt x="527" y="753"/>
                  </a:lnTo>
                  <a:lnTo>
                    <a:pt x="563" y="749"/>
                  </a:lnTo>
                  <a:lnTo>
                    <a:pt x="597" y="743"/>
                  </a:lnTo>
                  <a:lnTo>
                    <a:pt x="629" y="736"/>
                  </a:lnTo>
                  <a:lnTo>
                    <a:pt x="662" y="727"/>
                  </a:lnTo>
                  <a:lnTo>
                    <a:pt x="692" y="716"/>
                  </a:lnTo>
                  <a:lnTo>
                    <a:pt x="722" y="704"/>
                  </a:lnTo>
                  <a:lnTo>
                    <a:pt x="750" y="690"/>
                  </a:lnTo>
                  <a:lnTo>
                    <a:pt x="779" y="676"/>
                  </a:lnTo>
                  <a:lnTo>
                    <a:pt x="808" y="660"/>
                  </a:lnTo>
                  <a:lnTo>
                    <a:pt x="836" y="643"/>
                  </a:lnTo>
                  <a:lnTo>
                    <a:pt x="864" y="626"/>
                  </a:lnTo>
                  <a:lnTo>
                    <a:pt x="892" y="606"/>
                  </a:lnTo>
                  <a:lnTo>
                    <a:pt x="921" y="587"/>
                  </a:lnTo>
                  <a:lnTo>
                    <a:pt x="938" y="573"/>
                  </a:lnTo>
                  <a:lnTo>
                    <a:pt x="953" y="559"/>
                  </a:lnTo>
                  <a:lnTo>
                    <a:pt x="967" y="543"/>
                  </a:lnTo>
                  <a:lnTo>
                    <a:pt x="980" y="526"/>
                  </a:lnTo>
                  <a:lnTo>
                    <a:pt x="992" y="508"/>
                  </a:lnTo>
                  <a:lnTo>
                    <a:pt x="1004" y="491"/>
                  </a:lnTo>
                  <a:lnTo>
                    <a:pt x="1015" y="473"/>
                  </a:lnTo>
                  <a:lnTo>
                    <a:pt x="1027" y="455"/>
                  </a:lnTo>
                  <a:lnTo>
                    <a:pt x="1080" y="365"/>
                  </a:lnTo>
                  <a:lnTo>
                    <a:pt x="1112" y="285"/>
                  </a:lnTo>
                  <a:lnTo>
                    <a:pt x="1127" y="213"/>
                  </a:lnTo>
                  <a:lnTo>
                    <a:pt x="1130" y="151"/>
                  </a:lnTo>
                  <a:lnTo>
                    <a:pt x="1126" y="99"/>
                  </a:lnTo>
                  <a:lnTo>
                    <a:pt x="1119" y="57"/>
                  </a:lnTo>
                  <a:lnTo>
                    <a:pt x="1112" y="23"/>
                  </a:lnTo>
                  <a:lnTo>
                    <a:pt x="1112" y="0"/>
                  </a:lnTo>
                  <a:lnTo>
                    <a:pt x="1130" y="46"/>
                  </a:lnTo>
                  <a:lnTo>
                    <a:pt x="1144" y="82"/>
                  </a:lnTo>
                  <a:lnTo>
                    <a:pt x="1154" y="113"/>
                  </a:lnTo>
                  <a:lnTo>
                    <a:pt x="1160" y="142"/>
                  </a:lnTo>
                  <a:lnTo>
                    <a:pt x="1163" y="175"/>
                  </a:lnTo>
                  <a:lnTo>
                    <a:pt x="1160" y="216"/>
                  </a:lnTo>
                  <a:lnTo>
                    <a:pt x="1155" y="269"/>
                  </a:lnTo>
                  <a:lnTo>
                    <a:pt x="1144" y="33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2" name="Freeform 116">
              <a:extLst>
                <a:ext uri="{FF2B5EF4-FFF2-40B4-BE49-F238E27FC236}">
                  <a16:creationId xmlns:a16="http://schemas.microsoft.com/office/drawing/2014/main" id="{E0BB3C99-1AC9-5291-747B-7DD21744D236}"/>
                </a:ext>
              </a:extLst>
            </p:cNvPr>
            <p:cNvSpPr>
              <a:spLocks/>
            </p:cNvSpPr>
            <p:nvPr/>
          </p:nvSpPr>
          <p:spPr bwMode="auto">
            <a:xfrm>
              <a:off x="3175" y="2183"/>
              <a:ext cx="105" cy="83"/>
            </a:xfrm>
            <a:custGeom>
              <a:avLst/>
              <a:gdLst>
                <a:gd name="T0" fmla="*/ 53 w 210"/>
                <a:gd name="T1" fmla="*/ 17 h 167"/>
                <a:gd name="T2" fmla="*/ 51 w 210"/>
                <a:gd name="T3" fmla="*/ 19 h 167"/>
                <a:gd name="T4" fmla="*/ 49 w 210"/>
                <a:gd name="T5" fmla="*/ 22 h 167"/>
                <a:gd name="T6" fmla="*/ 47 w 210"/>
                <a:gd name="T7" fmla="*/ 25 h 167"/>
                <a:gd name="T8" fmla="*/ 45 w 210"/>
                <a:gd name="T9" fmla="*/ 28 h 167"/>
                <a:gd name="T10" fmla="*/ 43 w 210"/>
                <a:gd name="T11" fmla="*/ 30 h 167"/>
                <a:gd name="T12" fmla="*/ 40 w 210"/>
                <a:gd name="T13" fmla="*/ 33 h 167"/>
                <a:gd name="T14" fmla="*/ 37 w 210"/>
                <a:gd name="T15" fmla="*/ 35 h 167"/>
                <a:gd name="T16" fmla="*/ 34 w 210"/>
                <a:gd name="T17" fmla="*/ 36 h 167"/>
                <a:gd name="T18" fmla="*/ 32 w 210"/>
                <a:gd name="T19" fmla="*/ 36 h 167"/>
                <a:gd name="T20" fmla="*/ 30 w 210"/>
                <a:gd name="T21" fmla="*/ 37 h 167"/>
                <a:gd name="T22" fmla="*/ 29 w 210"/>
                <a:gd name="T23" fmla="*/ 38 h 167"/>
                <a:gd name="T24" fmla="*/ 27 w 210"/>
                <a:gd name="T25" fmla="*/ 38 h 167"/>
                <a:gd name="T26" fmla="*/ 25 w 210"/>
                <a:gd name="T27" fmla="*/ 39 h 167"/>
                <a:gd name="T28" fmla="*/ 24 w 210"/>
                <a:gd name="T29" fmla="*/ 40 h 167"/>
                <a:gd name="T30" fmla="*/ 22 w 210"/>
                <a:gd name="T31" fmla="*/ 41 h 167"/>
                <a:gd name="T32" fmla="*/ 20 w 210"/>
                <a:gd name="T33" fmla="*/ 41 h 167"/>
                <a:gd name="T34" fmla="*/ 18 w 210"/>
                <a:gd name="T35" fmla="*/ 39 h 167"/>
                <a:gd name="T36" fmla="*/ 15 w 210"/>
                <a:gd name="T37" fmla="*/ 36 h 167"/>
                <a:gd name="T38" fmla="*/ 13 w 210"/>
                <a:gd name="T39" fmla="*/ 34 h 167"/>
                <a:gd name="T40" fmla="*/ 11 w 210"/>
                <a:gd name="T41" fmla="*/ 32 h 167"/>
                <a:gd name="T42" fmla="*/ 8 w 210"/>
                <a:gd name="T43" fmla="*/ 30 h 167"/>
                <a:gd name="T44" fmla="*/ 6 w 210"/>
                <a:gd name="T45" fmla="*/ 27 h 167"/>
                <a:gd name="T46" fmla="*/ 3 w 210"/>
                <a:gd name="T47" fmla="*/ 25 h 167"/>
                <a:gd name="T48" fmla="*/ 0 w 210"/>
                <a:gd name="T49" fmla="*/ 23 h 167"/>
                <a:gd name="T50" fmla="*/ 5 w 210"/>
                <a:gd name="T51" fmla="*/ 21 h 167"/>
                <a:gd name="T52" fmla="*/ 10 w 210"/>
                <a:gd name="T53" fmla="*/ 18 h 167"/>
                <a:gd name="T54" fmla="*/ 15 w 210"/>
                <a:gd name="T55" fmla="*/ 15 h 167"/>
                <a:gd name="T56" fmla="*/ 20 w 210"/>
                <a:gd name="T57" fmla="*/ 13 h 167"/>
                <a:gd name="T58" fmla="*/ 25 w 210"/>
                <a:gd name="T59" fmla="*/ 10 h 167"/>
                <a:gd name="T60" fmla="*/ 30 w 210"/>
                <a:gd name="T61" fmla="*/ 7 h 167"/>
                <a:gd name="T62" fmla="*/ 34 w 210"/>
                <a:gd name="T63" fmla="*/ 3 h 167"/>
                <a:gd name="T64" fmla="*/ 39 w 210"/>
                <a:gd name="T65" fmla="*/ 0 h 167"/>
                <a:gd name="T66" fmla="*/ 41 w 210"/>
                <a:gd name="T67" fmla="*/ 2 h 167"/>
                <a:gd name="T68" fmla="*/ 43 w 210"/>
                <a:gd name="T69" fmla="*/ 4 h 167"/>
                <a:gd name="T70" fmla="*/ 44 w 210"/>
                <a:gd name="T71" fmla="*/ 6 h 167"/>
                <a:gd name="T72" fmla="*/ 46 w 210"/>
                <a:gd name="T73" fmla="*/ 8 h 167"/>
                <a:gd name="T74" fmla="*/ 48 w 210"/>
                <a:gd name="T75" fmla="*/ 10 h 167"/>
                <a:gd name="T76" fmla="*/ 50 w 210"/>
                <a:gd name="T77" fmla="*/ 12 h 167"/>
                <a:gd name="T78" fmla="*/ 51 w 210"/>
                <a:gd name="T79" fmla="*/ 14 h 167"/>
                <a:gd name="T80" fmla="*/ 53 w 210"/>
                <a:gd name="T81" fmla="*/ 17 h 1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0" h="167">
                  <a:moveTo>
                    <a:pt x="210" y="68"/>
                  </a:moveTo>
                  <a:lnTo>
                    <a:pt x="202" y="78"/>
                  </a:lnTo>
                  <a:lnTo>
                    <a:pt x="194" y="90"/>
                  </a:lnTo>
                  <a:lnTo>
                    <a:pt x="186" y="101"/>
                  </a:lnTo>
                  <a:lnTo>
                    <a:pt x="178" y="113"/>
                  </a:lnTo>
                  <a:lnTo>
                    <a:pt x="169" y="123"/>
                  </a:lnTo>
                  <a:lnTo>
                    <a:pt x="158" y="132"/>
                  </a:lnTo>
                  <a:lnTo>
                    <a:pt x="147" y="140"/>
                  </a:lnTo>
                  <a:lnTo>
                    <a:pt x="134" y="145"/>
                  </a:lnTo>
                  <a:lnTo>
                    <a:pt x="127" y="147"/>
                  </a:lnTo>
                  <a:lnTo>
                    <a:pt x="120" y="149"/>
                  </a:lnTo>
                  <a:lnTo>
                    <a:pt x="113" y="152"/>
                  </a:lnTo>
                  <a:lnTo>
                    <a:pt x="106" y="155"/>
                  </a:lnTo>
                  <a:lnTo>
                    <a:pt x="99" y="159"/>
                  </a:lnTo>
                  <a:lnTo>
                    <a:pt x="93" y="161"/>
                  </a:lnTo>
                  <a:lnTo>
                    <a:pt x="86" y="164"/>
                  </a:lnTo>
                  <a:lnTo>
                    <a:pt x="79" y="167"/>
                  </a:lnTo>
                  <a:lnTo>
                    <a:pt x="70" y="158"/>
                  </a:lnTo>
                  <a:lnTo>
                    <a:pt x="60" y="147"/>
                  </a:lnTo>
                  <a:lnTo>
                    <a:pt x="51" y="138"/>
                  </a:lnTo>
                  <a:lnTo>
                    <a:pt x="41" y="130"/>
                  </a:lnTo>
                  <a:lnTo>
                    <a:pt x="32" y="121"/>
                  </a:lnTo>
                  <a:lnTo>
                    <a:pt x="21" y="111"/>
                  </a:lnTo>
                  <a:lnTo>
                    <a:pt x="11" y="103"/>
                  </a:lnTo>
                  <a:lnTo>
                    <a:pt x="0" y="94"/>
                  </a:lnTo>
                  <a:lnTo>
                    <a:pt x="20" y="84"/>
                  </a:lnTo>
                  <a:lnTo>
                    <a:pt x="40" y="75"/>
                  </a:lnTo>
                  <a:lnTo>
                    <a:pt x="59" y="63"/>
                  </a:lnTo>
                  <a:lnTo>
                    <a:pt x="79" y="53"/>
                  </a:lnTo>
                  <a:lnTo>
                    <a:pt x="98" y="41"/>
                  </a:lnTo>
                  <a:lnTo>
                    <a:pt x="117" y="28"/>
                  </a:lnTo>
                  <a:lnTo>
                    <a:pt x="135" y="15"/>
                  </a:lnTo>
                  <a:lnTo>
                    <a:pt x="154" y="0"/>
                  </a:lnTo>
                  <a:lnTo>
                    <a:pt x="162" y="8"/>
                  </a:lnTo>
                  <a:lnTo>
                    <a:pt x="169" y="16"/>
                  </a:lnTo>
                  <a:lnTo>
                    <a:pt x="176" y="24"/>
                  </a:lnTo>
                  <a:lnTo>
                    <a:pt x="184" y="32"/>
                  </a:lnTo>
                  <a:lnTo>
                    <a:pt x="190" y="41"/>
                  </a:lnTo>
                  <a:lnTo>
                    <a:pt x="197" y="50"/>
                  </a:lnTo>
                  <a:lnTo>
                    <a:pt x="203" y="58"/>
                  </a:lnTo>
                  <a:lnTo>
                    <a:pt x="210" y="6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3" name="Freeform 117">
              <a:extLst>
                <a:ext uri="{FF2B5EF4-FFF2-40B4-BE49-F238E27FC236}">
                  <a16:creationId xmlns:a16="http://schemas.microsoft.com/office/drawing/2014/main" id="{F592F3CA-008F-7369-4A08-337552AD5EF5}"/>
                </a:ext>
              </a:extLst>
            </p:cNvPr>
            <p:cNvSpPr>
              <a:spLocks/>
            </p:cNvSpPr>
            <p:nvPr/>
          </p:nvSpPr>
          <p:spPr bwMode="auto">
            <a:xfrm>
              <a:off x="3227" y="2231"/>
              <a:ext cx="199" cy="204"/>
            </a:xfrm>
            <a:custGeom>
              <a:avLst/>
              <a:gdLst>
                <a:gd name="T0" fmla="*/ 57 w 399"/>
                <a:gd name="T1" fmla="*/ 28 h 408"/>
                <a:gd name="T2" fmla="*/ 62 w 399"/>
                <a:gd name="T3" fmla="*/ 34 h 408"/>
                <a:gd name="T4" fmla="*/ 67 w 399"/>
                <a:gd name="T5" fmla="*/ 40 h 408"/>
                <a:gd name="T6" fmla="*/ 72 w 399"/>
                <a:gd name="T7" fmla="*/ 46 h 408"/>
                <a:gd name="T8" fmla="*/ 78 w 399"/>
                <a:gd name="T9" fmla="*/ 52 h 408"/>
                <a:gd name="T10" fmla="*/ 83 w 399"/>
                <a:gd name="T11" fmla="*/ 58 h 408"/>
                <a:gd name="T12" fmla="*/ 88 w 399"/>
                <a:gd name="T13" fmla="*/ 64 h 408"/>
                <a:gd name="T14" fmla="*/ 94 w 399"/>
                <a:gd name="T15" fmla="*/ 70 h 408"/>
                <a:gd name="T16" fmla="*/ 99 w 399"/>
                <a:gd name="T17" fmla="*/ 76 h 408"/>
                <a:gd name="T18" fmla="*/ 97 w 399"/>
                <a:gd name="T19" fmla="*/ 81 h 408"/>
                <a:gd name="T20" fmla="*/ 94 w 399"/>
                <a:gd name="T21" fmla="*/ 85 h 408"/>
                <a:gd name="T22" fmla="*/ 91 w 399"/>
                <a:gd name="T23" fmla="*/ 90 h 408"/>
                <a:gd name="T24" fmla="*/ 87 w 399"/>
                <a:gd name="T25" fmla="*/ 93 h 408"/>
                <a:gd name="T26" fmla="*/ 83 w 399"/>
                <a:gd name="T27" fmla="*/ 96 h 408"/>
                <a:gd name="T28" fmla="*/ 78 w 399"/>
                <a:gd name="T29" fmla="*/ 99 h 408"/>
                <a:gd name="T30" fmla="*/ 73 w 399"/>
                <a:gd name="T31" fmla="*/ 101 h 408"/>
                <a:gd name="T32" fmla="*/ 68 w 399"/>
                <a:gd name="T33" fmla="*/ 102 h 408"/>
                <a:gd name="T34" fmla="*/ 63 w 399"/>
                <a:gd name="T35" fmla="*/ 98 h 408"/>
                <a:gd name="T36" fmla="*/ 59 w 399"/>
                <a:gd name="T37" fmla="*/ 93 h 408"/>
                <a:gd name="T38" fmla="*/ 55 w 399"/>
                <a:gd name="T39" fmla="*/ 88 h 408"/>
                <a:gd name="T40" fmla="*/ 50 w 399"/>
                <a:gd name="T41" fmla="*/ 83 h 408"/>
                <a:gd name="T42" fmla="*/ 46 w 399"/>
                <a:gd name="T43" fmla="*/ 78 h 408"/>
                <a:gd name="T44" fmla="*/ 42 w 399"/>
                <a:gd name="T45" fmla="*/ 73 h 408"/>
                <a:gd name="T46" fmla="*/ 38 w 399"/>
                <a:gd name="T47" fmla="*/ 68 h 408"/>
                <a:gd name="T48" fmla="*/ 33 w 399"/>
                <a:gd name="T49" fmla="*/ 64 h 408"/>
                <a:gd name="T50" fmla="*/ 29 w 399"/>
                <a:gd name="T51" fmla="*/ 59 h 408"/>
                <a:gd name="T52" fmla="*/ 25 w 399"/>
                <a:gd name="T53" fmla="*/ 54 h 408"/>
                <a:gd name="T54" fmla="*/ 21 w 399"/>
                <a:gd name="T55" fmla="*/ 49 h 408"/>
                <a:gd name="T56" fmla="*/ 17 w 399"/>
                <a:gd name="T57" fmla="*/ 44 h 408"/>
                <a:gd name="T58" fmla="*/ 13 w 399"/>
                <a:gd name="T59" fmla="*/ 39 h 408"/>
                <a:gd name="T60" fmla="*/ 8 w 399"/>
                <a:gd name="T61" fmla="*/ 34 h 408"/>
                <a:gd name="T62" fmla="*/ 4 w 399"/>
                <a:gd name="T63" fmla="*/ 30 h 408"/>
                <a:gd name="T64" fmla="*/ 0 w 399"/>
                <a:gd name="T65" fmla="*/ 25 h 408"/>
                <a:gd name="T66" fmla="*/ 4 w 399"/>
                <a:gd name="T67" fmla="*/ 23 h 408"/>
                <a:gd name="T68" fmla="*/ 9 w 399"/>
                <a:gd name="T69" fmla="*/ 21 h 408"/>
                <a:gd name="T70" fmla="*/ 14 w 399"/>
                <a:gd name="T71" fmla="*/ 19 h 408"/>
                <a:gd name="T72" fmla="*/ 18 w 399"/>
                <a:gd name="T73" fmla="*/ 16 h 408"/>
                <a:gd name="T74" fmla="*/ 22 w 399"/>
                <a:gd name="T75" fmla="*/ 13 h 408"/>
                <a:gd name="T76" fmla="*/ 26 w 399"/>
                <a:gd name="T77" fmla="*/ 9 h 408"/>
                <a:gd name="T78" fmla="*/ 29 w 399"/>
                <a:gd name="T79" fmla="*/ 5 h 408"/>
                <a:gd name="T80" fmla="*/ 32 w 399"/>
                <a:gd name="T81" fmla="*/ 0 h 408"/>
                <a:gd name="T82" fmla="*/ 35 w 399"/>
                <a:gd name="T83" fmla="*/ 4 h 408"/>
                <a:gd name="T84" fmla="*/ 38 w 399"/>
                <a:gd name="T85" fmla="*/ 8 h 408"/>
                <a:gd name="T86" fmla="*/ 41 w 399"/>
                <a:gd name="T87" fmla="*/ 11 h 408"/>
                <a:gd name="T88" fmla="*/ 44 w 399"/>
                <a:gd name="T89" fmla="*/ 14 h 408"/>
                <a:gd name="T90" fmla="*/ 47 w 399"/>
                <a:gd name="T91" fmla="*/ 17 h 408"/>
                <a:gd name="T92" fmla="*/ 50 w 399"/>
                <a:gd name="T93" fmla="*/ 21 h 408"/>
                <a:gd name="T94" fmla="*/ 54 w 399"/>
                <a:gd name="T95" fmla="*/ 24 h 408"/>
                <a:gd name="T96" fmla="*/ 57 w 399"/>
                <a:gd name="T97" fmla="*/ 28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99" h="408">
                  <a:moveTo>
                    <a:pt x="228" y="110"/>
                  </a:moveTo>
                  <a:lnTo>
                    <a:pt x="249" y="134"/>
                  </a:lnTo>
                  <a:lnTo>
                    <a:pt x="270" y="158"/>
                  </a:lnTo>
                  <a:lnTo>
                    <a:pt x="291" y="184"/>
                  </a:lnTo>
                  <a:lnTo>
                    <a:pt x="312" y="208"/>
                  </a:lnTo>
                  <a:lnTo>
                    <a:pt x="333" y="232"/>
                  </a:lnTo>
                  <a:lnTo>
                    <a:pt x="355" y="256"/>
                  </a:lnTo>
                  <a:lnTo>
                    <a:pt x="377" y="279"/>
                  </a:lnTo>
                  <a:lnTo>
                    <a:pt x="399" y="302"/>
                  </a:lnTo>
                  <a:lnTo>
                    <a:pt x="390" y="322"/>
                  </a:lnTo>
                  <a:lnTo>
                    <a:pt x="378" y="339"/>
                  </a:lnTo>
                  <a:lnTo>
                    <a:pt x="364" y="357"/>
                  </a:lnTo>
                  <a:lnTo>
                    <a:pt x="349" y="371"/>
                  </a:lnTo>
                  <a:lnTo>
                    <a:pt x="332" y="384"/>
                  </a:lnTo>
                  <a:lnTo>
                    <a:pt x="314" y="396"/>
                  </a:lnTo>
                  <a:lnTo>
                    <a:pt x="294" y="404"/>
                  </a:lnTo>
                  <a:lnTo>
                    <a:pt x="273" y="408"/>
                  </a:lnTo>
                  <a:lnTo>
                    <a:pt x="255" y="390"/>
                  </a:lnTo>
                  <a:lnTo>
                    <a:pt x="238" y="370"/>
                  </a:lnTo>
                  <a:lnTo>
                    <a:pt x="220" y="351"/>
                  </a:lnTo>
                  <a:lnTo>
                    <a:pt x="203" y="331"/>
                  </a:lnTo>
                  <a:lnTo>
                    <a:pt x="186" y="312"/>
                  </a:lnTo>
                  <a:lnTo>
                    <a:pt x="168" y="292"/>
                  </a:lnTo>
                  <a:lnTo>
                    <a:pt x="152" y="272"/>
                  </a:lnTo>
                  <a:lnTo>
                    <a:pt x="135" y="253"/>
                  </a:lnTo>
                  <a:lnTo>
                    <a:pt x="119" y="233"/>
                  </a:lnTo>
                  <a:lnTo>
                    <a:pt x="103" y="214"/>
                  </a:lnTo>
                  <a:lnTo>
                    <a:pt x="85" y="194"/>
                  </a:lnTo>
                  <a:lnTo>
                    <a:pt x="69" y="174"/>
                  </a:lnTo>
                  <a:lnTo>
                    <a:pt x="52" y="156"/>
                  </a:lnTo>
                  <a:lnTo>
                    <a:pt x="35" y="136"/>
                  </a:lnTo>
                  <a:lnTo>
                    <a:pt x="18" y="118"/>
                  </a:lnTo>
                  <a:lnTo>
                    <a:pt x="0" y="100"/>
                  </a:lnTo>
                  <a:lnTo>
                    <a:pt x="19" y="91"/>
                  </a:lnTo>
                  <a:lnTo>
                    <a:pt x="37" y="82"/>
                  </a:lnTo>
                  <a:lnTo>
                    <a:pt x="56" y="73"/>
                  </a:lnTo>
                  <a:lnTo>
                    <a:pt x="73" y="62"/>
                  </a:lnTo>
                  <a:lnTo>
                    <a:pt x="89" y="49"/>
                  </a:lnTo>
                  <a:lnTo>
                    <a:pt x="104" y="34"/>
                  </a:lnTo>
                  <a:lnTo>
                    <a:pt x="117" y="18"/>
                  </a:lnTo>
                  <a:lnTo>
                    <a:pt x="128" y="0"/>
                  </a:lnTo>
                  <a:lnTo>
                    <a:pt x="140" y="15"/>
                  </a:lnTo>
                  <a:lnTo>
                    <a:pt x="152" y="29"/>
                  </a:lnTo>
                  <a:lnTo>
                    <a:pt x="165" y="42"/>
                  </a:lnTo>
                  <a:lnTo>
                    <a:pt x="178" y="56"/>
                  </a:lnTo>
                  <a:lnTo>
                    <a:pt x="190" y="68"/>
                  </a:lnTo>
                  <a:lnTo>
                    <a:pt x="203" y="82"/>
                  </a:lnTo>
                  <a:lnTo>
                    <a:pt x="216" y="96"/>
                  </a:lnTo>
                  <a:lnTo>
                    <a:pt x="228" y="11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4" name="Freeform 118">
              <a:extLst>
                <a:ext uri="{FF2B5EF4-FFF2-40B4-BE49-F238E27FC236}">
                  <a16:creationId xmlns:a16="http://schemas.microsoft.com/office/drawing/2014/main" id="{E4AA9FDB-F730-9402-8676-F65C05A6AC05}"/>
                </a:ext>
              </a:extLst>
            </p:cNvPr>
            <p:cNvSpPr>
              <a:spLocks/>
            </p:cNvSpPr>
            <p:nvPr/>
          </p:nvSpPr>
          <p:spPr bwMode="auto">
            <a:xfrm>
              <a:off x="3376" y="2397"/>
              <a:ext cx="72" cy="68"/>
            </a:xfrm>
            <a:custGeom>
              <a:avLst/>
              <a:gdLst>
                <a:gd name="T0" fmla="*/ 37 w 142"/>
                <a:gd name="T1" fmla="*/ 5 h 136"/>
                <a:gd name="T2" fmla="*/ 35 w 142"/>
                <a:gd name="T3" fmla="*/ 9 h 136"/>
                <a:gd name="T4" fmla="*/ 33 w 142"/>
                <a:gd name="T5" fmla="*/ 13 h 136"/>
                <a:gd name="T6" fmla="*/ 31 w 142"/>
                <a:gd name="T7" fmla="*/ 17 h 136"/>
                <a:gd name="T8" fmla="*/ 29 w 142"/>
                <a:gd name="T9" fmla="*/ 20 h 136"/>
                <a:gd name="T10" fmla="*/ 26 w 142"/>
                <a:gd name="T11" fmla="*/ 23 h 136"/>
                <a:gd name="T12" fmla="*/ 24 w 142"/>
                <a:gd name="T13" fmla="*/ 26 h 136"/>
                <a:gd name="T14" fmla="*/ 20 w 142"/>
                <a:gd name="T15" fmla="*/ 29 h 136"/>
                <a:gd name="T16" fmla="*/ 17 w 142"/>
                <a:gd name="T17" fmla="*/ 32 h 136"/>
                <a:gd name="T18" fmla="*/ 16 w 142"/>
                <a:gd name="T19" fmla="*/ 32 h 136"/>
                <a:gd name="T20" fmla="*/ 14 w 142"/>
                <a:gd name="T21" fmla="*/ 33 h 136"/>
                <a:gd name="T22" fmla="*/ 13 w 142"/>
                <a:gd name="T23" fmla="*/ 34 h 136"/>
                <a:gd name="T24" fmla="*/ 12 w 142"/>
                <a:gd name="T25" fmla="*/ 34 h 136"/>
                <a:gd name="T26" fmla="*/ 11 w 142"/>
                <a:gd name="T27" fmla="*/ 34 h 136"/>
                <a:gd name="T28" fmla="*/ 9 w 142"/>
                <a:gd name="T29" fmla="*/ 34 h 136"/>
                <a:gd name="T30" fmla="*/ 8 w 142"/>
                <a:gd name="T31" fmla="*/ 34 h 136"/>
                <a:gd name="T32" fmla="*/ 7 w 142"/>
                <a:gd name="T33" fmla="*/ 34 h 136"/>
                <a:gd name="T34" fmla="*/ 0 w 142"/>
                <a:gd name="T35" fmla="*/ 27 h 136"/>
                <a:gd name="T36" fmla="*/ 1 w 142"/>
                <a:gd name="T37" fmla="*/ 26 h 136"/>
                <a:gd name="T38" fmla="*/ 3 w 142"/>
                <a:gd name="T39" fmla="*/ 26 h 136"/>
                <a:gd name="T40" fmla="*/ 4 w 142"/>
                <a:gd name="T41" fmla="*/ 25 h 136"/>
                <a:gd name="T42" fmla="*/ 5 w 142"/>
                <a:gd name="T43" fmla="*/ 25 h 136"/>
                <a:gd name="T44" fmla="*/ 9 w 142"/>
                <a:gd name="T45" fmla="*/ 22 h 136"/>
                <a:gd name="T46" fmla="*/ 12 w 142"/>
                <a:gd name="T47" fmla="*/ 20 h 136"/>
                <a:gd name="T48" fmla="*/ 16 w 142"/>
                <a:gd name="T49" fmla="*/ 17 h 136"/>
                <a:gd name="T50" fmla="*/ 20 w 142"/>
                <a:gd name="T51" fmla="*/ 15 h 136"/>
                <a:gd name="T52" fmla="*/ 24 w 142"/>
                <a:gd name="T53" fmla="*/ 12 h 136"/>
                <a:gd name="T54" fmla="*/ 27 w 142"/>
                <a:gd name="T55" fmla="*/ 8 h 136"/>
                <a:gd name="T56" fmla="*/ 29 w 142"/>
                <a:gd name="T57" fmla="*/ 4 h 136"/>
                <a:gd name="T58" fmla="*/ 31 w 142"/>
                <a:gd name="T59" fmla="*/ 0 h 136"/>
                <a:gd name="T60" fmla="*/ 37 w 142"/>
                <a:gd name="T61" fmla="*/ 5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2" h="136">
                  <a:moveTo>
                    <a:pt x="142" y="20"/>
                  </a:moveTo>
                  <a:lnTo>
                    <a:pt x="137" y="35"/>
                  </a:lnTo>
                  <a:lnTo>
                    <a:pt x="130" y="50"/>
                  </a:lnTo>
                  <a:lnTo>
                    <a:pt x="122" y="65"/>
                  </a:lnTo>
                  <a:lnTo>
                    <a:pt x="112" y="79"/>
                  </a:lnTo>
                  <a:lnTo>
                    <a:pt x="103" y="91"/>
                  </a:lnTo>
                  <a:lnTo>
                    <a:pt x="92" y="104"/>
                  </a:lnTo>
                  <a:lnTo>
                    <a:pt x="79" y="116"/>
                  </a:lnTo>
                  <a:lnTo>
                    <a:pt x="66" y="126"/>
                  </a:lnTo>
                  <a:lnTo>
                    <a:pt x="62" y="128"/>
                  </a:lnTo>
                  <a:lnTo>
                    <a:pt x="56" y="131"/>
                  </a:lnTo>
                  <a:lnTo>
                    <a:pt x="51" y="133"/>
                  </a:lnTo>
                  <a:lnTo>
                    <a:pt x="46" y="134"/>
                  </a:lnTo>
                  <a:lnTo>
                    <a:pt x="41" y="135"/>
                  </a:lnTo>
                  <a:lnTo>
                    <a:pt x="35" y="136"/>
                  </a:lnTo>
                  <a:lnTo>
                    <a:pt x="31" y="135"/>
                  </a:lnTo>
                  <a:lnTo>
                    <a:pt x="25" y="133"/>
                  </a:lnTo>
                  <a:lnTo>
                    <a:pt x="0" y="105"/>
                  </a:lnTo>
                  <a:lnTo>
                    <a:pt x="4" y="103"/>
                  </a:lnTo>
                  <a:lnTo>
                    <a:pt x="9" y="101"/>
                  </a:lnTo>
                  <a:lnTo>
                    <a:pt x="13" y="99"/>
                  </a:lnTo>
                  <a:lnTo>
                    <a:pt x="18" y="97"/>
                  </a:lnTo>
                  <a:lnTo>
                    <a:pt x="33" y="88"/>
                  </a:lnTo>
                  <a:lnTo>
                    <a:pt x="48" y="78"/>
                  </a:lnTo>
                  <a:lnTo>
                    <a:pt x="63" y="68"/>
                  </a:lnTo>
                  <a:lnTo>
                    <a:pt x="78" y="57"/>
                  </a:lnTo>
                  <a:lnTo>
                    <a:pt x="92" y="45"/>
                  </a:lnTo>
                  <a:lnTo>
                    <a:pt x="104" y="31"/>
                  </a:lnTo>
                  <a:lnTo>
                    <a:pt x="115" y="16"/>
                  </a:lnTo>
                  <a:lnTo>
                    <a:pt x="123" y="0"/>
                  </a:lnTo>
                  <a:lnTo>
                    <a:pt x="142" y="2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5" name="Freeform 119">
              <a:extLst>
                <a:ext uri="{FF2B5EF4-FFF2-40B4-BE49-F238E27FC236}">
                  <a16:creationId xmlns:a16="http://schemas.microsoft.com/office/drawing/2014/main" id="{82182BE4-B5E0-8FD1-6621-74B93B48BCAC}"/>
                </a:ext>
              </a:extLst>
            </p:cNvPr>
            <p:cNvSpPr>
              <a:spLocks/>
            </p:cNvSpPr>
            <p:nvPr/>
          </p:nvSpPr>
          <p:spPr bwMode="auto">
            <a:xfrm>
              <a:off x="3403" y="2423"/>
              <a:ext cx="256" cy="278"/>
            </a:xfrm>
            <a:custGeom>
              <a:avLst/>
              <a:gdLst>
                <a:gd name="T0" fmla="*/ 109 w 511"/>
                <a:gd name="T1" fmla="*/ 91 h 556"/>
                <a:gd name="T2" fmla="*/ 114 w 511"/>
                <a:gd name="T3" fmla="*/ 97 h 556"/>
                <a:gd name="T4" fmla="*/ 120 w 511"/>
                <a:gd name="T5" fmla="*/ 103 h 556"/>
                <a:gd name="T6" fmla="*/ 125 w 511"/>
                <a:gd name="T7" fmla="*/ 109 h 556"/>
                <a:gd name="T8" fmla="*/ 127 w 511"/>
                <a:gd name="T9" fmla="*/ 115 h 556"/>
                <a:gd name="T10" fmla="*/ 124 w 511"/>
                <a:gd name="T11" fmla="*/ 120 h 556"/>
                <a:gd name="T12" fmla="*/ 120 w 511"/>
                <a:gd name="T13" fmla="*/ 124 h 556"/>
                <a:gd name="T14" fmla="*/ 116 w 511"/>
                <a:gd name="T15" fmla="*/ 128 h 556"/>
                <a:gd name="T16" fmla="*/ 112 w 511"/>
                <a:gd name="T17" fmla="*/ 131 h 556"/>
                <a:gd name="T18" fmla="*/ 109 w 511"/>
                <a:gd name="T19" fmla="*/ 133 h 556"/>
                <a:gd name="T20" fmla="*/ 105 w 511"/>
                <a:gd name="T21" fmla="*/ 135 h 556"/>
                <a:gd name="T22" fmla="*/ 102 w 511"/>
                <a:gd name="T23" fmla="*/ 137 h 556"/>
                <a:gd name="T24" fmla="*/ 99 w 511"/>
                <a:gd name="T25" fmla="*/ 138 h 556"/>
                <a:gd name="T26" fmla="*/ 97 w 511"/>
                <a:gd name="T27" fmla="*/ 138 h 556"/>
                <a:gd name="T28" fmla="*/ 94 w 511"/>
                <a:gd name="T29" fmla="*/ 139 h 556"/>
                <a:gd name="T30" fmla="*/ 92 w 511"/>
                <a:gd name="T31" fmla="*/ 139 h 556"/>
                <a:gd name="T32" fmla="*/ 89 w 511"/>
                <a:gd name="T33" fmla="*/ 137 h 556"/>
                <a:gd name="T34" fmla="*/ 85 w 511"/>
                <a:gd name="T35" fmla="*/ 131 h 556"/>
                <a:gd name="T36" fmla="*/ 82 w 511"/>
                <a:gd name="T37" fmla="*/ 126 h 556"/>
                <a:gd name="T38" fmla="*/ 78 w 511"/>
                <a:gd name="T39" fmla="*/ 121 h 556"/>
                <a:gd name="T40" fmla="*/ 71 w 511"/>
                <a:gd name="T41" fmla="*/ 113 h 556"/>
                <a:gd name="T42" fmla="*/ 62 w 511"/>
                <a:gd name="T43" fmla="*/ 102 h 556"/>
                <a:gd name="T44" fmla="*/ 52 w 511"/>
                <a:gd name="T45" fmla="*/ 90 h 556"/>
                <a:gd name="T46" fmla="*/ 43 w 511"/>
                <a:gd name="T47" fmla="*/ 79 h 556"/>
                <a:gd name="T48" fmla="*/ 33 w 511"/>
                <a:gd name="T49" fmla="*/ 68 h 556"/>
                <a:gd name="T50" fmla="*/ 23 w 511"/>
                <a:gd name="T51" fmla="*/ 57 h 556"/>
                <a:gd name="T52" fmla="*/ 14 w 511"/>
                <a:gd name="T53" fmla="*/ 45 h 556"/>
                <a:gd name="T54" fmla="*/ 5 w 511"/>
                <a:gd name="T55" fmla="*/ 34 h 556"/>
                <a:gd name="T56" fmla="*/ 5 w 511"/>
                <a:gd name="T57" fmla="*/ 27 h 556"/>
                <a:gd name="T58" fmla="*/ 14 w 511"/>
                <a:gd name="T59" fmla="*/ 21 h 556"/>
                <a:gd name="T60" fmla="*/ 22 w 511"/>
                <a:gd name="T61" fmla="*/ 14 h 556"/>
                <a:gd name="T62" fmla="*/ 28 w 511"/>
                <a:gd name="T63" fmla="*/ 5 h 556"/>
                <a:gd name="T64" fmla="*/ 35 w 511"/>
                <a:gd name="T65" fmla="*/ 6 h 556"/>
                <a:gd name="T66" fmla="*/ 45 w 511"/>
                <a:gd name="T67" fmla="*/ 17 h 556"/>
                <a:gd name="T68" fmla="*/ 54 w 511"/>
                <a:gd name="T69" fmla="*/ 27 h 556"/>
                <a:gd name="T70" fmla="*/ 64 w 511"/>
                <a:gd name="T71" fmla="*/ 38 h 556"/>
                <a:gd name="T72" fmla="*/ 74 w 511"/>
                <a:gd name="T73" fmla="*/ 49 h 556"/>
                <a:gd name="T74" fmla="*/ 83 w 511"/>
                <a:gd name="T75" fmla="*/ 60 h 556"/>
                <a:gd name="T76" fmla="*/ 93 w 511"/>
                <a:gd name="T77" fmla="*/ 71 h 556"/>
                <a:gd name="T78" fmla="*/ 102 w 511"/>
                <a:gd name="T79" fmla="*/ 82 h 5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11" h="556">
                  <a:moveTo>
                    <a:pt x="425" y="350"/>
                  </a:moveTo>
                  <a:lnTo>
                    <a:pt x="435" y="363"/>
                  </a:lnTo>
                  <a:lnTo>
                    <a:pt x="445" y="376"/>
                  </a:lnTo>
                  <a:lnTo>
                    <a:pt x="456" y="387"/>
                  </a:lnTo>
                  <a:lnTo>
                    <a:pt x="466" y="400"/>
                  </a:lnTo>
                  <a:lnTo>
                    <a:pt x="478" y="412"/>
                  </a:lnTo>
                  <a:lnTo>
                    <a:pt x="489" y="424"/>
                  </a:lnTo>
                  <a:lnTo>
                    <a:pt x="499" y="435"/>
                  </a:lnTo>
                  <a:lnTo>
                    <a:pt x="511" y="446"/>
                  </a:lnTo>
                  <a:lnTo>
                    <a:pt x="508" y="458"/>
                  </a:lnTo>
                  <a:lnTo>
                    <a:pt x="502" y="468"/>
                  </a:lnTo>
                  <a:lnTo>
                    <a:pt x="495" y="477"/>
                  </a:lnTo>
                  <a:lnTo>
                    <a:pt x="488" y="486"/>
                  </a:lnTo>
                  <a:lnTo>
                    <a:pt x="480" y="494"/>
                  </a:lnTo>
                  <a:lnTo>
                    <a:pt x="471" y="503"/>
                  </a:lnTo>
                  <a:lnTo>
                    <a:pt x="461" y="512"/>
                  </a:lnTo>
                  <a:lnTo>
                    <a:pt x="452" y="520"/>
                  </a:lnTo>
                  <a:lnTo>
                    <a:pt x="445" y="523"/>
                  </a:lnTo>
                  <a:lnTo>
                    <a:pt x="438" y="527"/>
                  </a:lnTo>
                  <a:lnTo>
                    <a:pt x="433" y="530"/>
                  </a:lnTo>
                  <a:lnTo>
                    <a:pt x="426" y="535"/>
                  </a:lnTo>
                  <a:lnTo>
                    <a:pt x="419" y="539"/>
                  </a:lnTo>
                  <a:lnTo>
                    <a:pt x="412" y="543"/>
                  </a:lnTo>
                  <a:lnTo>
                    <a:pt x="405" y="546"/>
                  </a:lnTo>
                  <a:lnTo>
                    <a:pt x="398" y="550"/>
                  </a:lnTo>
                  <a:lnTo>
                    <a:pt x="394" y="550"/>
                  </a:lnTo>
                  <a:lnTo>
                    <a:pt x="389" y="550"/>
                  </a:lnTo>
                  <a:lnTo>
                    <a:pt x="385" y="551"/>
                  </a:lnTo>
                  <a:lnTo>
                    <a:pt x="381" y="552"/>
                  </a:lnTo>
                  <a:lnTo>
                    <a:pt x="376" y="553"/>
                  </a:lnTo>
                  <a:lnTo>
                    <a:pt x="373" y="554"/>
                  </a:lnTo>
                  <a:lnTo>
                    <a:pt x="368" y="556"/>
                  </a:lnTo>
                  <a:lnTo>
                    <a:pt x="364" y="556"/>
                  </a:lnTo>
                  <a:lnTo>
                    <a:pt x="354" y="545"/>
                  </a:lnTo>
                  <a:lnTo>
                    <a:pt x="347" y="535"/>
                  </a:lnTo>
                  <a:lnTo>
                    <a:pt x="339" y="524"/>
                  </a:lnTo>
                  <a:lnTo>
                    <a:pt x="332" y="513"/>
                  </a:lnTo>
                  <a:lnTo>
                    <a:pt x="326" y="503"/>
                  </a:lnTo>
                  <a:lnTo>
                    <a:pt x="317" y="492"/>
                  </a:lnTo>
                  <a:lnTo>
                    <a:pt x="311" y="482"/>
                  </a:lnTo>
                  <a:lnTo>
                    <a:pt x="303" y="471"/>
                  </a:lnTo>
                  <a:lnTo>
                    <a:pt x="284" y="450"/>
                  </a:lnTo>
                  <a:lnTo>
                    <a:pt x="266" y="428"/>
                  </a:lnTo>
                  <a:lnTo>
                    <a:pt x="246" y="405"/>
                  </a:lnTo>
                  <a:lnTo>
                    <a:pt x="226" y="383"/>
                  </a:lnTo>
                  <a:lnTo>
                    <a:pt x="208" y="360"/>
                  </a:lnTo>
                  <a:lnTo>
                    <a:pt x="188" y="338"/>
                  </a:lnTo>
                  <a:lnTo>
                    <a:pt x="169" y="315"/>
                  </a:lnTo>
                  <a:lnTo>
                    <a:pt x="149" y="293"/>
                  </a:lnTo>
                  <a:lnTo>
                    <a:pt x="130" y="270"/>
                  </a:lnTo>
                  <a:lnTo>
                    <a:pt x="110" y="248"/>
                  </a:lnTo>
                  <a:lnTo>
                    <a:pt x="92" y="225"/>
                  </a:lnTo>
                  <a:lnTo>
                    <a:pt x="72" y="203"/>
                  </a:lnTo>
                  <a:lnTo>
                    <a:pt x="54" y="180"/>
                  </a:lnTo>
                  <a:lnTo>
                    <a:pt x="35" y="158"/>
                  </a:lnTo>
                  <a:lnTo>
                    <a:pt x="17" y="135"/>
                  </a:lnTo>
                  <a:lnTo>
                    <a:pt x="0" y="113"/>
                  </a:lnTo>
                  <a:lnTo>
                    <a:pt x="18" y="106"/>
                  </a:lnTo>
                  <a:lnTo>
                    <a:pt x="38" y="96"/>
                  </a:lnTo>
                  <a:lnTo>
                    <a:pt x="56" y="84"/>
                  </a:lnTo>
                  <a:lnTo>
                    <a:pt x="72" y="70"/>
                  </a:lnTo>
                  <a:lnTo>
                    <a:pt x="88" y="55"/>
                  </a:lnTo>
                  <a:lnTo>
                    <a:pt x="101" y="38"/>
                  </a:lnTo>
                  <a:lnTo>
                    <a:pt x="111" y="20"/>
                  </a:lnTo>
                  <a:lnTo>
                    <a:pt x="117" y="0"/>
                  </a:lnTo>
                  <a:lnTo>
                    <a:pt x="137" y="22"/>
                  </a:lnTo>
                  <a:lnTo>
                    <a:pt x="157" y="43"/>
                  </a:lnTo>
                  <a:lnTo>
                    <a:pt x="177" y="65"/>
                  </a:lnTo>
                  <a:lnTo>
                    <a:pt x="197" y="87"/>
                  </a:lnTo>
                  <a:lnTo>
                    <a:pt x="216" y="107"/>
                  </a:lnTo>
                  <a:lnTo>
                    <a:pt x="236" y="129"/>
                  </a:lnTo>
                  <a:lnTo>
                    <a:pt x="255" y="151"/>
                  </a:lnTo>
                  <a:lnTo>
                    <a:pt x="275" y="172"/>
                  </a:lnTo>
                  <a:lnTo>
                    <a:pt x="294" y="194"/>
                  </a:lnTo>
                  <a:lnTo>
                    <a:pt x="314" y="216"/>
                  </a:lnTo>
                  <a:lnTo>
                    <a:pt x="332" y="238"/>
                  </a:lnTo>
                  <a:lnTo>
                    <a:pt x="351" y="259"/>
                  </a:lnTo>
                  <a:lnTo>
                    <a:pt x="370" y="282"/>
                  </a:lnTo>
                  <a:lnTo>
                    <a:pt x="389" y="304"/>
                  </a:lnTo>
                  <a:lnTo>
                    <a:pt x="406" y="327"/>
                  </a:lnTo>
                  <a:lnTo>
                    <a:pt x="425" y="35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8923" name="Line 88">
            <a:extLst>
              <a:ext uri="{FF2B5EF4-FFF2-40B4-BE49-F238E27FC236}">
                <a16:creationId xmlns:a16="http://schemas.microsoft.com/office/drawing/2014/main" id="{52AFED9E-40A4-9B25-4529-DECDDB662DCB}"/>
              </a:ext>
            </a:extLst>
          </p:cNvPr>
          <p:cNvSpPr>
            <a:spLocks noChangeShapeType="1"/>
          </p:cNvSpPr>
          <p:nvPr/>
        </p:nvSpPr>
        <p:spPr bwMode="auto">
          <a:xfrm>
            <a:off x="2478088" y="5497514"/>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24" name="Line 89">
            <a:extLst>
              <a:ext uri="{FF2B5EF4-FFF2-40B4-BE49-F238E27FC236}">
                <a16:creationId xmlns:a16="http://schemas.microsoft.com/office/drawing/2014/main" id="{6B5F2A2B-8533-642B-9E0B-0FBCFE9F785D}"/>
              </a:ext>
            </a:extLst>
          </p:cNvPr>
          <p:cNvSpPr>
            <a:spLocks noChangeShapeType="1"/>
          </p:cNvSpPr>
          <p:nvPr/>
        </p:nvSpPr>
        <p:spPr bwMode="auto">
          <a:xfrm flipH="1" flipV="1">
            <a:off x="2097088" y="6107114"/>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25" name="Rectangle 90">
            <a:extLst>
              <a:ext uri="{FF2B5EF4-FFF2-40B4-BE49-F238E27FC236}">
                <a16:creationId xmlns:a16="http://schemas.microsoft.com/office/drawing/2014/main" id="{75A40442-B07D-27AA-ECC8-EC47C58AB6EB}"/>
              </a:ext>
            </a:extLst>
          </p:cNvPr>
          <p:cNvSpPr>
            <a:spLocks noChangeArrowheads="1"/>
          </p:cNvSpPr>
          <p:nvPr/>
        </p:nvSpPr>
        <p:spPr bwMode="auto">
          <a:xfrm>
            <a:off x="2173289" y="4887913"/>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38926" name="Rectangle 91">
            <a:extLst>
              <a:ext uri="{FF2B5EF4-FFF2-40B4-BE49-F238E27FC236}">
                <a16:creationId xmlns:a16="http://schemas.microsoft.com/office/drawing/2014/main" id="{E53E5401-E3F9-11B3-9E1C-F7D4EADE8E71}"/>
              </a:ext>
            </a:extLst>
          </p:cNvPr>
          <p:cNvSpPr>
            <a:spLocks noChangeArrowheads="1"/>
          </p:cNvSpPr>
          <p:nvPr/>
        </p:nvSpPr>
        <p:spPr bwMode="auto">
          <a:xfrm>
            <a:off x="9336089" y="4887913"/>
            <a:ext cx="674687"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38927" name="Text Box 92">
            <a:extLst>
              <a:ext uri="{FF2B5EF4-FFF2-40B4-BE49-F238E27FC236}">
                <a16:creationId xmlns:a16="http://schemas.microsoft.com/office/drawing/2014/main" id="{706B5C4E-2C48-1A53-9523-C496D2DC662A}"/>
              </a:ext>
            </a:extLst>
          </p:cNvPr>
          <p:cNvSpPr txBox="1">
            <a:spLocks noChangeArrowheads="1"/>
          </p:cNvSpPr>
          <p:nvPr/>
        </p:nvSpPr>
        <p:spPr bwMode="auto">
          <a:xfrm>
            <a:off x="6886575" y="37449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38928" name="Rectangle 93">
            <a:extLst>
              <a:ext uri="{FF2B5EF4-FFF2-40B4-BE49-F238E27FC236}">
                <a16:creationId xmlns:a16="http://schemas.microsoft.com/office/drawing/2014/main" id="{C0BB9C92-01AE-9CC2-EC1E-AF7C3D8FC6B5}"/>
              </a:ext>
            </a:extLst>
          </p:cNvPr>
          <p:cNvSpPr>
            <a:spLocks noChangeArrowheads="1"/>
          </p:cNvSpPr>
          <p:nvPr/>
        </p:nvSpPr>
        <p:spPr bwMode="auto">
          <a:xfrm>
            <a:off x="3198813" y="4125913"/>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38929" name="Rectangle 94">
            <a:extLst>
              <a:ext uri="{FF2B5EF4-FFF2-40B4-BE49-F238E27FC236}">
                <a16:creationId xmlns:a16="http://schemas.microsoft.com/office/drawing/2014/main" id="{AE50628E-B47F-08E4-EA68-C75833647570}"/>
              </a:ext>
            </a:extLst>
          </p:cNvPr>
          <p:cNvSpPr>
            <a:spLocks noChangeArrowheads="1"/>
          </p:cNvSpPr>
          <p:nvPr/>
        </p:nvSpPr>
        <p:spPr bwMode="auto">
          <a:xfrm>
            <a:off x="7888288" y="4125913"/>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38930" name="Rectangle 95">
            <a:extLst>
              <a:ext uri="{FF2B5EF4-FFF2-40B4-BE49-F238E27FC236}">
                <a16:creationId xmlns:a16="http://schemas.microsoft.com/office/drawing/2014/main" id="{C556AFA5-D4A8-1951-A45A-D0F7E5EF334C}"/>
              </a:ext>
            </a:extLst>
          </p:cNvPr>
          <p:cNvSpPr>
            <a:spLocks noChangeArrowheads="1"/>
          </p:cNvSpPr>
          <p:nvPr/>
        </p:nvSpPr>
        <p:spPr bwMode="auto">
          <a:xfrm>
            <a:off x="4332289" y="3059113"/>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38931" name="Rectangle 96">
            <a:extLst>
              <a:ext uri="{FF2B5EF4-FFF2-40B4-BE49-F238E27FC236}">
                <a16:creationId xmlns:a16="http://schemas.microsoft.com/office/drawing/2014/main" id="{4882A61F-62F2-C414-B890-04EB31983194}"/>
              </a:ext>
            </a:extLst>
          </p:cNvPr>
          <p:cNvSpPr>
            <a:spLocks noChangeArrowheads="1"/>
          </p:cNvSpPr>
          <p:nvPr/>
        </p:nvSpPr>
        <p:spPr bwMode="auto">
          <a:xfrm>
            <a:off x="6770688" y="3059113"/>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38932" name="Line 98">
            <a:extLst>
              <a:ext uri="{FF2B5EF4-FFF2-40B4-BE49-F238E27FC236}">
                <a16:creationId xmlns:a16="http://schemas.microsoft.com/office/drawing/2014/main" id="{03532564-E330-0CC4-7CB5-8B03EE7BC5CB}"/>
              </a:ext>
            </a:extLst>
          </p:cNvPr>
          <p:cNvSpPr>
            <a:spLocks noChangeShapeType="1"/>
          </p:cNvSpPr>
          <p:nvPr/>
        </p:nvSpPr>
        <p:spPr bwMode="auto">
          <a:xfrm>
            <a:off x="9640888" y="5497514"/>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33" name="Line 99">
            <a:extLst>
              <a:ext uri="{FF2B5EF4-FFF2-40B4-BE49-F238E27FC236}">
                <a16:creationId xmlns:a16="http://schemas.microsoft.com/office/drawing/2014/main" id="{596F2BBF-3035-9769-EEC7-FEEC4A6F3A78}"/>
              </a:ext>
            </a:extLst>
          </p:cNvPr>
          <p:cNvSpPr>
            <a:spLocks noChangeShapeType="1"/>
          </p:cNvSpPr>
          <p:nvPr/>
        </p:nvSpPr>
        <p:spPr bwMode="auto">
          <a:xfrm>
            <a:off x="8574088" y="4659314"/>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34" name="Line 100">
            <a:extLst>
              <a:ext uri="{FF2B5EF4-FFF2-40B4-BE49-F238E27FC236}">
                <a16:creationId xmlns:a16="http://schemas.microsoft.com/office/drawing/2014/main" id="{AEEF56FD-51E8-6CF1-E0E9-51A139D39DFB}"/>
              </a:ext>
            </a:extLst>
          </p:cNvPr>
          <p:cNvSpPr>
            <a:spLocks noChangeShapeType="1"/>
          </p:cNvSpPr>
          <p:nvPr/>
        </p:nvSpPr>
        <p:spPr bwMode="auto">
          <a:xfrm>
            <a:off x="3775075" y="4659314"/>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35" name="Line 101">
            <a:extLst>
              <a:ext uri="{FF2B5EF4-FFF2-40B4-BE49-F238E27FC236}">
                <a16:creationId xmlns:a16="http://schemas.microsoft.com/office/drawing/2014/main" id="{4B9FEF36-B4C6-9A8F-1CD2-066A34DC9772}"/>
              </a:ext>
            </a:extLst>
          </p:cNvPr>
          <p:cNvSpPr>
            <a:spLocks noChangeShapeType="1"/>
          </p:cNvSpPr>
          <p:nvPr/>
        </p:nvSpPr>
        <p:spPr bwMode="auto">
          <a:xfrm>
            <a:off x="7354888" y="3592514"/>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36" name="Line 102">
            <a:extLst>
              <a:ext uri="{FF2B5EF4-FFF2-40B4-BE49-F238E27FC236}">
                <a16:creationId xmlns:a16="http://schemas.microsoft.com/office/drawing/2014/main" id="{823B1FEA-AD82-AB4F-24DD-C7BEF1AD3D53}"/>
              </a:ext>
            </a:extLst>
          </p:cNvPr>
          <p:cNvSpPr>
            <a:spLocks noChangeShapeType="1"/>
          </p:cNvSpPr>
          <p:nvPr/>
        </p:nvSpPr>
        <p:spPr bwMode="auto">
          <a:xfrm>
            <a:off x="4916488" y="3592513"/>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37" name="Line 103">
            <a:extLst>
              <a:ext uri="{FF2B5EF4-FFF2-40B4-BE49-F238E27FC236}">
                <a16:creationId xmlns:a16="http://schemas.microsoft.com/office/drawing/2014/main" id="{0B85A10D-FA11-FC5D-7C14-C148C9957116}"/>
              </a:ext>
            </a:extLst>
          </p:cNvPr>
          <p:cNvSpPr>
            <a:spLocks noChangeShapeType="1"/>
          </p:cNvSpPr>
          <p:nvPr/>
        </p:nvSpPr>
        <p:spPr bwMode="auto">
          <a:xfrm>
            <a:off x="6135688" y="2525714"/>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38" name="Text Box 104">
            <a:extLst>
              <a:ext uri="{FF2B5EF4-FFF2-40B4-BE49-F238E27FC236}">
                <a16:creationId xmlns:a16="http://schemas.microsoft.com/office/drawing/2014/main" id="{50DA60EC-1969-73A4-39DE-16A497D9643F}"/>
              </a:ext>
            </a:extLst>
          </p:cNvPr>
          <p:cNvSpPr txBox="1">
            <a:spLocks noChangeArrowheads="1"/>
          </p:cNvSpPr>
          <p:nvPr/>
        </p:nvSpPr>
        <p:spPr bwMode="auto">
          <a:xfrm>
            <a:off x="6200775" y="26019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38939" name="Text Box 105">
            <a:extLst>
              <a:ext uri="{FF2B5EF4-FFF2-40B4-BE49-F238E27FC236}">
                <a16:creationId xmlns:a16="http://schemas.microsoft.com/office/drawing/2014/main" id="{46362E9C-4291-D24A-5F73-EE6B6DA10B09}"/>
              </a:ext>
            </a:extLst>
          </p:cNvPr>
          <p:cNvSpPr txBox="1">
            <a:spLocks noChangeArrowheads="1"/>
          </p:cNvSpPr>
          <p:nvPr/>
        </p:nvSpPr>
        <p:spPr bwMode="auto">
          <a:xfrm>
            <a:off x="7959725" y="4811713"/>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38940" name="Text Box 107">
            <a:extLst>
              <a:ext uri="{FF2B5EF4-FFF2-40B4-BE49-F238E27FC236}">
                <a16:creationId xmlns:a16="http://schemas.microsoft.com/office/drawing/2014/main" id="{953A628B-6C00-C35B-19F9-0640664EE6F2}"/>
              </a:ext>
            </a:extLst>
          </p:cNvPr>
          <p:cNvSpPr txBox="1">
            <a:spLocks noChangeArrowheads="1"/>
          </p:cNvSpPr>
          <p:nvPr/>
        </p:nvSpPr>
        <p:spPr bwMode="auto">
          <a:xfrm>
            <a:off x="4981575" y="36687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38941" name="Text Box 108">
            <a:extLst>
              <a:ext uri="{FF2B5EF4-FFF2-40B4-BE49-F238E27FC236}">
                <a16:creationId xmlns:a16="http://schemas.microsoft.com/office/drawing/2014/main" id="{B4ACF4D6-635B-9196-0E6C-A38D787AC9F1}"/>
              </a:ext>
            </a:extLst>
          </p:cNvPr>
          <p:cNvSpPr txBox="1">
            <a:spLocks noChangeArrowheads="1"/>
          </p:cNvSpPr>
          <p:nvPr/>
        </p:nvSpPr>
        <p:spPr bwMode="auto">
          <a:xfrm>
            <a:off x="3854450" y="4735513"/>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38942" name="Text Box 109">
            <a:extLst>
              <a:ext uri="{FF2B5EF4-FFF2-40B4-BE49-F238E27FC236}">
                <a16:creationId xmlns:a16="http://schemas.microsoft.com/office/drawing/2014/main" id="{A773006E-57A0-AC6C-1088-B516E6C49C51}"/>
              </a:ext>
            </a:extLst>
          </p:cNvPr>
          <p:cNvSpPr txBox="1">
            <a:spLocks noChangeArrowheads="1"/>
          </p:cNvSpPr>
          <p:nvPr/>
        </p:nvSpPr>
        <p:spPr bwMode="auto">
          <a:xfrm>
            <a:off x="2566988" y="5573713"/>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38944" name="Rectangle 97">
            <a:extLst>
              <a:ext uri="{FF2B5EF4-FFF2-40B4-BE49-F238E27FC236}">
                <a16:creationId xmlns:a16="http://schemas.microsoft.com/office/drawing/2014/main" id="{FDD29740-3595-A459-7B24-E8F3A597A4AB}"/>
              </a:ext>
            </a:extLst>
          </p:cNvPr>
          <p:cNvSpPr>
            <a:spLocks noChangeArrowheads="1"/>
          </p:cNvSpPr>
          <p:nvPr/>
        </p:nvSpPr>
        <p:spPr bwMode="auto">
          <a:xfrm>
            <a:off x="5475288" y="1992313"/>
            <a:ext cx="1244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38947" name="Line 82">
            <a:extLst>
              <a:ext uri="{FF2B5EF4-FFF2-40B4-BE49-F238E27FC236}">
                <a16:creationId xmlns:a16="http://schemas.microsoft.com/office/drawing/2014/main" id="{6C253842-EC24-B0D7-538E-F675BB97F89B}"/>
              </a:ext>
            </a:extLst>
          </p:cNvPr>
          <p:cNvSpPr>
            <a:spLocks noChangeShapeType="1"/>
          </p:cNvSpPr>
          <p:nvPr/>
        </p:nvSpPr>
        <p:spPr bwMode="auto">
          <a:xfrm>
            <a:off x="2351088" y="1939925"/>
            <a:ext cx="0" cy="2947988"/>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48" name="Line 84">
            <a:extLst>
              <a:ext uri="{FF2B5EF4-FFF2-40B4-BE49-F238E27FC236}">
                <a16:creationId xmlns:a16="http://schemas.microsoft.com/office/drawing/2014/main" id="{E27652B2-BFD2-33BD-4351-3728A7BD3EE5}"/>
              </a:ext>
            </a:extLst>
          </p:cNvPr>
          <p:cNvSpPr>
            <a:spLocks noChangeShapeType="1"/>
          </p:cNvSpPr>
          <p:nvPr/>
        </p:nvSpPr>
        <p:spPr bwMode="auto">
          <a:xfrm>
            <a:off x="9842500" y="1943101"/>
            <a:ext cx="0" cy="2944813"/>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4" name="Group 3">
            <a:extLst>
              <a:ext uri="{FF2B5EF4-FFF2-40B4-BE49-F238E27FC236}">
                <a16:creationId xmlns:a16="http://schemas.microsoft.com/office/drawing/2014/main" id="{6EBFE8EA-6B3C-5407-887F-CBD52001774F}"/>
              </a:ext>
            </a:extLst>
          </p:cNvPr>
          <p:cNvGrpSpPr/>
          <p:nvPr/>
        </p:nvGrpSpPr>
        <p:grpSpPr>
          <a:xfrm>
            <a:off x="258559" y="1336372"/>
            <a:ext cx="4681145" cy="609974"/>
            <a:chOff x="5393932" y="1347406"/>
            <a:chExt cx="4681145" cy="609974"/>
          </a:xfrm>
        </p:grpSpPr>
        <p:grpSp>
          <p:nvGrpSpPr>
            <p:cNvPr id="5" name="Group 4">
              <a:extLst>
                <a:ext uri="{FF2B5EF4-FFF2-40B4-BE49-F238E27FC236}">
                  <a16:creationId xmlns:a16="http://schemas.microsoft.com/office/drawing/2014/main" id="{DB6908D7-1F8A-2935-C93B-7A57AD76748D}"/>
                </a:ext>
              </a:extLst>
            </p:cNvPr>
            <p:cNvGrpSpPr/>
            <p:nvPr/>
          </p:nvGrpSpPr>
          <p:grpSpPr>
            <a:xfrm>
              <a:off x="5393932" y="1347406"/>
              <a:ext cx="4681145" cy="609974"/>
              <a:chOff x="4896636" y="1995487"/>
              <a:chExt cx="3880652" cy="609974"/>
            </a:xfrm>
          </p:grpSpPr>
          <p:sp>
            <p:nvSpPr>
              <p:cNvPr id="10" name="Rectangle 9">
                <a:extLst>
                  <a:ext uri="{FF2B5EF4-FFF2-40B4-BE49-F238E27FC236}">
                    <a16:creationId xmlns:a16="http://schemas.microsoft.com/office/drawing/2014/main" id="{68D43580-AE11-B5EF-EF93-FF5595DB3568}"/>
                  </a:ext>
                </a:extLst>
              </p:cNvPr>
              <p:cNvSpPr/>
              <p:nvPr/>
            </p:nvSpPr>
            <p:spPr>
              <a:xfrm>
                <a:off x="4896636" y="2203270"/>
                <a:ext cx="3880652" cy="40219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a:solidFill>
                      <a:prstClr val="white">
                        <a:lumMod val="65000"/>
                      </a:prstClr>
                    </a:solidFill>
                    <a:latin typeface="Consolas" panose="020B0609020204030204" pitchFamily="49" charset="0"/>
                  </a:rPr>
                  <a:t>pc1</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ping</a:t>
                </a:r>
                <a:r>
                  <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pc2.nanoinside.net</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F43BEA8A-F8B4-5B10-5ADB-C3192B2EBD52}"/>
                  </a:ext>
                </a:extLst>
              </p:cNvPr>
              <p:cNvSpPr/>
              <p:nvPr/>
            </p:nvSpPr>
            <p:spPr>
              <a:xfrm>
                <a:off x="4896636" y="1995487"/>
                <a:ext cx="3880651" cy="18884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3369929E-F5AB-E7FE-FB7D-6D50D379B204}"/>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3E88A503-7815-3F25-3FA8-4425257FF77D}"/>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B48DB73-D6F8-4E37-332E-8E8DAEED02E5}"/>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BDD6D139-4EBF-D08F-7A9E-170CD30BFD3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 name="Group 11">
            <a:extLst>
              <a:ext uri="{FF2B5EF4-FFF2-40B4-BE49-F238E27FC236}">
                <a16:creationId xmlns:a16="http://schemas.microsoft.com/office/drawing/2014/main" id="{85F30CEF-C058-971B-EFEE-36FD590E712B}"/>
              </a:ext>
            </a:extLst>
          </p:cNvPr>
          <p:cNvGrpSpPr/>
          <p:nvPr/>
        </p:nvGrpSpPr>
        <p:grpSpPr>
          <a:xfrm>
            <a:off x="6860223" y="1334667"/>
            <a:ext cx="5045200" cy="609974"/>
            <a:chOff x="5029876" y="1347406"/>
            <a:chExt cx="5045200" cy="609974"/>
          </a:xfrm>
        </p:grpSpPr>
        <p:grpSp>
          <p:nvGrpSpPr>
            <p:cNvPr id="13" name="Group 12">
              <a:extLst>
                <a:ext uri="{FF2B5EF4-FFF2-40B4-BE49-F238E27FC236}">
                  <a16:creationId xmlns:a16="http://schemas.microsoft.com/office/drawing/2014/main" id="{CF28A7E1-31E1-7F86-044D-95DA4878BCF1}"/>
                </a:ext>
              </a:extLst>
            </p:cNvPr>
            <p:cNvGrpSpPr/>
            <p:nvPr/>
          </p:nvGrpSpPr>
          <p:grpSpPr>
            <a:xfrm>
              <a:off x="5029876" y="1347406"/>
              <a:ext cx="5045200" cy="609974"/>
              <a:chOff x="4594836" y="1995487"/>
              <a:chExt cx="4182453" cy="609974"/>
            </a:xfrm>
          </p:grpSpPr>
          <p:sp>
            <p:nvSpPr>
              <p:cNvPr id="18" name="Rectangle 17">
                <a:extLst>
                  <a:ext uri="{FF2B5EF4-FFF2-40B4-BE49-F238E27FC236}">
                    <a16:creationId xmlns:a16="http://schemas.microsoft.com/office/drawing/2014/main" id="{3BC7A713-4DA0-3618-87B7-F37836A04DFA}"/>
                  </a:ext>
                </a:extLst>
              </p:cNvPr>
              <p:cNvSpPr/>
              <p:nvPr/>
            </p:nvSpPr>
            <p:spPr>
              <a:xfrm>
                <a:off x="4594838" y="2203270"/>
                <a:ext cx="4182451" cy="40219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a:solidFill>
                      <a:prstClr val="white">
                        <a:lumMod val="65000"/>
                      </a:prstClr>
                    </a:solidFill>
                    <a:latin typeface="Consolas" panose="020B0609020204030204" pitchFamily="49" charset="0"/>
                  </a:rPr>
                  <a:t>pc2</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tcpdump</a:t>
                </a:r>
                <a:r>
                  <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tnni</a:t>
                </a:r>
                <a:r>
                  <a:rPr lang="it-IT" b="1" kern="0" dirty="0">
                    <a:solidFill>
                      <a:prstClr val="white"/>
                    </a:solidFill>
                    <a:latin typeface="Consolas" panose="020B0609020204030204" pitchFamily="49" charset="0"/>
                  </a:rPr>
                  <a:t> eth0 port 53</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9" name="Rectangle 18">
                <a:extLst>
                  <a:ext uri="{FF2B5EF4-FFF2-40B4-BE49-F238E27FC236}">
                    <a16:creationId xmlns:a16="http://schemas.microsoft.com/office/drawing/2014/main" id="{38B3A41F-56CC-8FA3-CC09-3E0E93050C4F}"/>
                  </a:ext>
                </a:extLst>
              </p:cNvPr>
              <p:cNvSpPr/>
              <p:nvPr/>
            </p:nvSpPr>
            <p:spPr>
              <a:xfrm>
                <a:off x="4594836" y="1995487"/>
                <a:ext cx="4182450" cy="207783"/>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93782A78-0DDF-84D3-E067-15DEC6D5FEEC}"/>
                </a:ext>
              </a:extLst>
            </p:cNvPr>
            <p:cNvGrpSpPr/>
            <p:nvPr/>
          </p:nvGrpSpPr>
          <p:grpSpPr>
            <a:xfrm>
              <a:off x="9409698" y="1388178"/>
              <a:ext cx="581348" cy="126235"/>
              <a:chOff x="8092857" y="2035375"/>
              <a:chExt cx="581348" cy="126235"/>
            </a:xfrm>
          </p:grpSpPr>
          <p:sp>
            <p:nvSpPr>
              <p:cNvPr id="15" name="Rectangle 14">
                <a:extLst>
                  <a:ext uri="{FF2B5EF4-FFF2-40B4-BE49-F238E27FC236}">
                    <a16:creationId xmlns:a16="http://schemas.microsoft.com/office/drawing/2014/main" id="{8ABF62FF-DA06-56EB-05A4-55A557C925E7}"/>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EAB15D31-7F8A-DBDE-D0CF-A70E1C8D6F1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C87F5E64-A77E-372D-48CA-BC71174F1B25}"/>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380B1F-7D77-CC18-2362-D8A68010C4B4}"/>
              </a:ext>
            </a:extLst>
          </p:cNvPr>
          <p:cNvGrpSpPr/>
          <p:nvPr/>
        </p:nvGrpSpPr>
        <p:grpSpPr>
          <a:xfrm>
            <a:off x="609598" y="1368498"/>
            <a:ext cx="10972802" cy="4973056"/>
            <a:chOff x="607480" y="2305054"/>
            <a:chExt cx="10972802" cy="4973056"/>
          </a:xfrm>
        </p:grpSpPr>
        <p:sp>
          <p:nvSpPr>
            <p:cNvPr id="5" name="Rectangle 4">
              <a:extLst>
                <a:ext uri="{FF2B5EF4-FFF2-40B4-BE49-F238E27FC236}">
                  <a16:creationId xmlns:a16="http://schemas.microsoft.com/office/drawing/2014/main" id="{FA2E05AC-7345-1875-046A-E7775972035B}"/>
                </a:ext>
              </a:extLst>
            </p:cNvPr>
            <p:cNvSpPr/>
            <p:nvPr/>
          </p:nvSpPr>
          <p:spPr>
            <a:xfrm>
              <a:off x="607481" y="2632079"/>
              <a:ext cx="10972801" cy="46460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root@pc2:~$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tcpdump</a:t>
              </a:r>
              <a:r>
                <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tnni</a:t>
              </a:r>
              <a:r>
                <a:rPr lang="it-IT" b="1" kern="0" dirty="0">
                  <a:solidFill>
                    <a:prstClr val="white"/>
                  </a:solidFill>
                  <a:latin typeface="Consolas" panose="020B0609020204030204" pitchFamily="49" charset="0"/>
                </a:rPr>
                <a:t> eth0 port 53</a:t>
              </a:r>
              <a:endParaRPr lang="it-IT" kern="0" dirty="0">
                <a:solidFill>
                  <a:prstClr val="white"/>
                </a:solidFill>
                <a:latin typeface="Consolas" panose="020B0609020204030204" pitchFamily="49" charset="0"/>
              </a:endParaRPr>
            </a:p>
          </p:txBody>
        </p:sp>
        <p:sp>
          <p:nvSpPr>
            <p:cNvPr id="6" name="Rectangle 5">
              <a:extLst>
                <a:ext uri="{FF2B5EF4-FFF2-40B4-BE49-F238E27FC236}">
                  <a16:creationId xmlns:a16="http://schemas.microsoft.com/office/drawing/2014/main" id="{8EB52BA2-A442-64B7-1EF5-196791AF77BD}"/>
                </a:ext>
              </a:extLst>
            </p:cNvPr>
            <p:cNvSpPr/>
            <p:nvPr/>
          </p:nvSpPr>
          <p:spPr>
            <a:xfrm>
              <a:off x="607480" y="2305054"/>
              <a:ext cx="1097279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48B0FE78-1D75-30E1-1E81-0B4CFC3FCED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3839F57-E471-10A6-5C16-4CE725083A5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2EA21-6871-B50C-8B14-4AE3B5CA012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90CBA13-639E-2674-AF9D-5B9AFEF39BD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9941" name="Rectangle 40">
            <a:extLst>
              <a:ext uri="{FF2B5EF4-FFF2-40B4-BE49-F238E27FC236}">
                <a16:creationId xmlns:a16="http://schemas.microsoft.com/office/drawing/2014/main" id="{F5044D73-17F6-73C1-6C54-72DCB37F9B42}"/>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FFB78067-497E-4509-9DE8-6C1A901D3A0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30D9B57-71F2-DB83-8C40-ADF33DA78BF6}"/>
              </a:ext>
            </a:extLst>
          </p:cNvPr>
          <p:cNvSpPr>
            <a:spLocks noGrp="1" noChangeArrowheads="1"/>
          </p:cNvSpPr>
          <p:nvPr>
            <p:ph type="ftr" sz="quarter" idx="11"/>
          </p:nvPr>
        </p:nvSpPr>
        <p:spPr>
          <a:ln/>
        </p:spPr>
        <p:txBody>
          <a:bodyPr/>
          <a:lstStyle/>
          <a:p>
            <a:r>
              <a:rPr lang="it-IT" altLang="it-IT"/>
              <a:t>kathara – [ lab: dns ]</a:t>
            </a:r>
          </a:p>
        </p:txBody>
      </p:sp>
      <p:sp>
        <p:nvSpPr>
          <p:cNvPr id="39942" name="AutoShape 5">
            <a:extLst>
              <a:ext uri="{FF2B5EF4-FFF2-40B4-BE49-F238E27FC236}">
                <a16:creationId xmlns:a16="http://schemas.microsoft.com/office/drawing/2014/main" id="{0FEC6BAA-B48C-452A-3986-AEC97BCD24BF}"/>
              </a:ext>
            </a:extLst>
          </p:cNvPr>
          <p:cNvSpPr>
            <a:spLocks noChangeArrowheads="1"/>
          </p:cNvSpPr>
          <p:nvPr/>
        </p:nvSpPr>
        <p:spPr bwMode="auto">
          <a:xfrm>
            <a:off x="1670051" y="4508501"/>
            <a:ext cx="5973763" cy="1008063"/>
          </a:xfrm>
          <a:prstGeom prst="wedgeRoundRectCallout">
            <a:avLst>
              <a:gd name="adj1" fmla="val -19051"/>
              <a:gd name="adj2" fmla="val -302440"/>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no need to view MAC Addresses, so no “</a:t>
            </a:r>
            <a:r>
              <a:rPr lang="en-US" altLang="it-IT" sz="2400" dirty="0">
                <a:latin typeface="Courier New" panose="02070309020205020404" pitchFamily="49" charset="0"/>
                <a:cs typeface="Courier New" panose="02070309020205020404" pitchFamily="49" charset="0"/>
              </a:rPr>
              <a:t>e</a:t>
            </a:r>
            <a:r>
              <a:rPr lang="en-US" altLang="it-IT" sz="2400" dirty="0">
                <a:ea typeface="Tahoma" panose="020B0604030504040204" pitchFamily="34" charset="0"/>
                <a:cs typeface="Tahoma" panose="020B0604030504040204" pitchFamily="34" charset="0"/>
              </a:rPr>
              <a:t>”</a:t>
            </a:r>
            <a:r>
              <a:rPr lang="en-US" altLang="it-IT" sz="2400" dirty="0"/>
              <a:t> option specified</a:t>
            </a:r>
          </a:p>
        </p:txBody>
      </p:sp>
      <p:sp>
        <p:nvSpPr>
          <p:cNvPr id="39944" name="AutoShape 7">
            <a:extLst>
              <a:ext uri="{FF2B5EF4-FFF2-40B4-BE49-F238E27FC236}">
                <a16:creationId xmlns:a16="http://schemas.microsoft.com/office/drawing/2014/main" id="{6086D1A9-EF00-0BCE-5CE3-C88691DBF473}"/>
              </a:ext>
            </a:extLst>
          </p:cNvPr>
          <p:cNvSpPr>
            <a:spLocks noChangeArrowheads="1"/>
          </p:cNvSpPr>
          <p:nvPr/>
        </p:nvSpPr>
        <p:spPr bwMode="auto">
          <a:xfrm>
            <a:off x="6959601" y="2349500"/>
            <a:ext cx="3001963" cy="863600"/>
          </a:xfrm>
          <a:prstGeom prst="wedgeRoundRectCallout">
            <a:avLst>
              <a:gd name="adj1" fmla="val -98164"/>
              <a:gd name="adj2" fmla="val -99116"/>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capture packets to/from 53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380B1F-7D77-CC18-2362-D8A68010C4B4}"/>
              </a:ext>
            </a:extLst>
          </p:cNvPr>
          <p:cNvGrpSpPr/>
          <p:nvPr/>
        </p:nvGrpSpPr>
        <p:grpSpPr>
          <a:xfrm>
            <a:off x="609598" y="1368498"/>
            <a:ext cx="10972802" cy="4973056"/>
            <a:chOff x="607480" y="2305054"/>
            <a:chExt cx="10972802" cy="4973056"/>
          </a:xfrm>
        </p:grpSpPr>
        <p:sp>
          <p:nvSpPr>
            <p:cNvPr id="5" name="Rectangle 4">
              <a:extLst>
                <a:ext uri="{FF2B5EF4-FFF2-40B4-BE49-F238E27FC236}">
                  <a16:creationId xmlns:a16="http://schemas.microsoft.com/office/drawing/2014/main" id="{FA2E05AC-7345-1875-046A-E7775972035B}"/>
                </a:ext>
              </a:extLst>
            </p:cNvPr>
            <p:cNvSpPr/>
            <p:nvPr/>
          </p:nvSpPr>
          <p:spPr>
            <a:xfrm>
              <a:off x="607481" y="2632079"/>
              <a:ext cx="10972801" cy="46460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root@pc2:~$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tcpdump</a:t>
              </a:r>
              <a:r>
                <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tnni</a:t>
              </a:r>
              <a:r>
                <a:rPr lang="it-IT" b="1" kern="0" dirty="0">
                  <a:solidFill>
                    <a:prstClr val="white"/>
                  </a:solidFill>
                  <a:latin typeface="Consolas" panose="020B0609020204030204" pitchFamily="49" charset="0"/>
                </a:rPr>
                <a:t> eth0 port 53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192.168.0.111.45446 &gt; 192.168.0.11.53: 42909+ A? pc2.nanoinside.net. (36)</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192.168.0.111.45446 &gt; 192.168.0.11.53: 10901+ AAAA? pc2.nanoinside.net. (36)</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192.168.0.11.43013 &gt; 192.168.0.5.53: 37549 [1au] NS? . (40)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192.168.0.11.45845 &gt; 192.168.0.5.53: 49303% [1au] NS? net. (44)</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192.168.0.5.53 &gt; 192.168.0.11.43013: 37549* 1/0/1 NS ROOT-SERVER. (80)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192.168.0.5.53 &gt; 192.168.0.11.45845: 49303 0/1/2 (97)</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192.168.0.11.52887 &gt; 192.168.0.5.53: 15232% [1au] AAAA? </a:t>
              </a:r>
              <a:r>
                <a:rPr lang="it-IT" kern="0" dirty="0" err="1">
                  <a:solidFill>
                    <a:prstClr val="white"/>
                  </a:solidFill>
                  <a:latin typeface="Consolas" panose="020B0609020204030204" pitchFamily="49" charset="0"/>
                </a:rPr>
                <a:t>dnsnet.net</a:t>
              </a:r>
              <a:r>
                <a:rPr lang="it-IT" kern="0" dirty="0">
                  <a:solidFill>
                    <a:prstClr val="white"/>
                  </a:solidFill>
                  <a:latin typeface="Consolas" panose="020B0609020204030204" pitchFamily="49" charset="0"/>
                </a:rPr>
                <a:t>. (67)</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192.168.0.5.53 &gt; 192.168.0.11.52887: 15232 0/1/2 (97)</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192.168.0.11.36506 &gt; 192.168.0.2.53: 54346% [1au] NS? </a:t>
              </a:r>
              <a:r>
                <a:rPr lang="it-IT" kern="0" dirty="0" err="1">
                  <a:solidFill>
                    <a:prstClr val="white"/>
                  </a:solidFill>
                  <a:latin typeface="Consolas" panose="020B0609020204030204" pitchFamily="49" charset="0"/>
                </a:rPr>
                <a:t>nanoinside.net</a:t>
              </a:r>
              <a:r>
                <a:rPr lang="it-IT" kern="0" dirty="0">
                  <a:solidFill>
                    <a:prstClr val="white"/>
                  </a:solidFill>
                  <a:latin typeface="Consolas" panose="020B0609020204030204" pitchFamily="49" charset="0"/>
                </a:rPr>
                <a:t>. (55)</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192.168.0.11.58879 &gt; 192.168.0.2.53: 33932% [1au] AAAA? </a:t>
              </a:r>
              <a:r>
                <a:rPr lang="it-IT" kern="0" dirty="0" err="1">
                  <a:solidFill>
                    <a:prstClr val="white"/>
                  </a:solidFill>
                  <a:latin typeface="Consolas" panose="020B0609020204030204" pitchFamily="49" charset="0"/>
                </a:rPr>
                <a:t>dnsnet.net</a:t>
              </a:r>
              <a:r>
                <a:rPr lang="it-IT" kern="0" dirty="0">
                  <a:solidFill>
                    <a:prstClr val="white"/>
                  </a:solidFill>
                  <a:latin typeface="Consolas" panose="020B0609020204030204" pitchFamily="49" charset="0"/>
                </a:rPr>
                <a:t>. (51)</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192.168.0.2.53 &gt; 192.168.0.11.58879: 33932* 0/1/1 (108)</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192.168.0.2.53 &gt; 192.168.0.11.36506: 54346 0/1/2 (109)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192.168.0.11.35324 &gt; 192.168.0.5.53: 59471% [1au] AAAA? </a:t>
              </a:r>
              <a:r>
                <a:rPr lang="it-IT" kern="0" dirty="0" err="1">
                  <a:solidFill>
                    <a:prstClr val="white"/>
                  </a:solidFill>
                  <a:latin typeface="Consolas" panose="020B0609020204030204" pitchFamily="49" charset="0"/>
                </a:rPr>
                <a:t>dnsnano.nanoinside.net</a:t>
              </a:r>
              <a:r>
                <a:rPr lang="it-IT" kern="0" dirty="0">
                  <a:solidFill>
                    <a:prstClr val="white"/>
                  </a:solidFill>
                  <a:latin typeface="Consolas" panose="020B0609020204030204" pitchFamily="49" charset="0"/>
                </a:rPr>
                <a:t>. (79)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192.168.0.5.53 &gt; 192.168.0.11.35324: 59471 0/1/2 (119)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192.168.0.11.41035 &gt; 192.168.0.22.53: 15656% [1au] A? pc2.nanoinside.net. (59)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192.168.0.11.48612 &gt; 192.168.0.22.53: 10092% [1au] AAAA? pc2.nanoinside.net. (59)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192.168.0.11.59707 &gt; 192.168.0.2.53: 29359% [1au] AAAA? </a:t>
              </a:r>
              <a:r>
                <a:rPr lang="it-IT" kern="0" dirty="0" err="1">
                  <a:solidFill>
                    <a:prstClr val="white"/>
                  </a:solidFill>
                  <a:latin typeface="Consolas" panose="020B0609020204030204" pitchFamily="49" charset="0"/>
                </a:rPr>
                <a:t>dnsnano.nanoinside.net</a:t>
              </a:r>
              <a:r>
                <a:rPr lang="it-IT" kern="0" dirty="0">
                  <a:solidFill>
                    <a:prstClr val="white"/>
                  </a:solidFill>
                  <a:latin typeface="Consolas" panose="020B0609020204030204" pitchFamily="49" charset="0"/>
                </a:rPr>
                <a:t>. (79)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192.168.0.2.53 &gt; 192.168.0.11.59707: 29359 0/1/2 (109)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192.168.0.22.53 &gt; 192.168.0.11.48612: 10092* 0/1/1 (124)</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IP 192.168.0.22.53 &gt; 192.168.0.11.41035: 15656* 1/1/2 A 192.168.0.222 (129)</a:t>
              </a:r>
            </a:p>
          </p:txBody>
        </p:sp>
        <p:sp>
          <p:nvSpPr>
            <p:cNvPr id="6" name="Rectangle 5">
              <a:extLst>
                <a:ext uri="{FF2B5EF4-FFF2-40B4-BE49-F238E27FC236}">
                  <a16:creationId xmlns:a16="http://schemas.microsoft.com/office/drawing/2014/main" id="{8EB52BA2-A442-64B7-1EF5-196791AF77BD}"/>
                </a:ext>
              </a:extLst>
            </p:cNvPr>
            <p:cNvSpPr/>
            <p:nvPr/>
          </p:nvSpPr>
          <p:spPr>
            <a:xfrm>
              <a:off x="607480" y="2305054"/>
              <a:ext cx="1097279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48B0FE78-1D75-30E1-1E81-0B4CFC3FCED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3839F57-E471-10A6-5C16-4CE725083A5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2EA21-6871-B50C-8B14-4AE3B5CA012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90CBA13-639E-2674-AF9D-5B9AFEF39BD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9941" name="Rectangle 40">
            <a:extLst>
              <a:ext uri="{FF2B5EF4-FFF2-40B4-BE49-F238E27FC236}">
                <a16:creationId xmlns:a16="http://schemas.microsoft.com/office/drawing/2014/main" id="{F5044D73-17F6-73C1-6C54-72DCB37F9B42}"/>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FFB78067-497E-4509-9DE8-6C1A901D3A0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30D9B57-71F2-DB83-8C40-ADF33DA78BF6}"/>
              </a:ext>
            </a:extLst>
          </p:cNvPr>
          <p:cNvSpPr>
            <a:spLocks noGrp="1" noChangeArrowheads="1"/>
          </p:cNvSpPr>
          <p:nvPr>
            <p:ph type="ftr" sz="quarter" idx="11"/>
          </p:nvPr>
        </p:nvSpPr>
        <p:spPr>
          <a:ln/>
        </p:spPr>
        <p:txBody>
          <a:bodyPr/>
          <a:lstStyle/>
          <a:p>
            <a:r>
              <a:rPr lang="it-IT" altLang="it-IT"/>
              <a:t>kathara – [ lab: dns ]</a:t>
            </a:r>
          </a:p>
        </p:txBody>
      </p:sp>
    </p:spTree>
    <p:extLst>
      <p:ext uri="{BB962C8B-B14F-4D97-AF65-F5344CB8AC3E}">
        <p14:creationId xmlns:p14="http://schemas.microsoft.com/office/powerpoint/2010/main" val="55007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380B1F-7D77-CC18-2362-D8A68010C4B4}"/>
              </a:ext>
            </a:extLst>
          </p:cNvPr>
          <p:cNvGrpSpPr/>
          <p:nvPr/>
        </p:nvGrpSpPr>
        <p:grpSpPr>
          <a:xfrm>
            <a:off x="400470" y="1449552"/>
            <a:ext cx="11391059" cy="4796806"/>
            <a:chOff x="189224" y="2305054"/>
            <a:chExt cx="11391059" cy="4796806"/>
          </a:xfrm>
        </p:grpSpPr>
        <p:sp>
          <p:nvSpPr>
            <p:cNvPr id="5" name="Rectangle 4">
              <a:extLst>
                <a:ext uri="{FF2B5EF4-FFF2-40B4-BE49-F238E27FC236}">
                  <a16:creationId xmlns:a16="http://schemas.microsoft.com/office/drawing/2014/main" id="{FA2E05AC-7345-1875-046A-E7775972035B}"/>
                </a:ext>
              </a:extLst>
            </p:cNvPr>
            <p:cNvSpPr/>
            <p:nvPr/>
          </p:nvSpPr>
          <p:spPr>
            <a:xfrm>
              <a:off x="189227" y="2632079"/>
              <a:ext cx="11391056" cy="44697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root@pc2:~$ </a:t>
              </a:r>
              <a:r>
                <a:rPr kumimoji="0" lang="it-IT" sz="1800" b="1" i="0" u="none" strike="noStrike" kern="0" cap="none" spc="0" normalizeH="0" baseline="0" noProof="0" dirty="0" err="1">
                  <a:ln>
                    <a:noFill/>
                  </a:ln>
                  <a:solidFill>
                    <a:prstClr val="white"/>
                  </a:solidFill>
                  <a:effectLst/>
                  <a:uLnTx/>
                  <a:uFillTx/>
                  <a:latin typeface="Lucida Console" panose="020B0609040504020204" pitchFamily="49" charset="0"/>
                </a:rPr>
                <a:t>tcpdump</a:t>
              </a:r>
              <a:r>
                <a:rPr kumimoji="0" lang="it-IT" sz="1800" b="1" i="0" u="none" strike="noStrike" kern="0" cap="none" spc="0" normalizeH="0" baseline="0" noProof="0" dirty="0">
                  <a:ln>
                    <a:noFill/>
                  </a:ln>
                  <a:solidFill>
                    <a:prstClr val="white"/>
                  </a:solidFill>
                  <a:effectLst/>
                  <a:uLnTx/>
                  <a:uFillTx/>
                  <a:latin typeface="Lucida Console" panose="020B0609040504020204" pitchFamily="49" charset="0"/>
                </a:rPr>
                <a:t> –</a:t>
              </a:r>
              <a:r>
                <a:rPr lang="it-IT" b="1" kern="0" dirty="0" err="1">
                  <a:solidFill>
                    <a:prstClr val="white"/>
                  </a:solidFill>
                  <a:latin typeface="Lucida Console" panose="020B0609040504020204" pitchFamily="49" charset="0"/>
                </a:rPr>
                <a:t>tnni</a:t>
              </a:r>
              <a:r>
                <a:rPr lang="it-IT" b="1" kern="0" dirty="0">
                  <a:solidFill>
                    <a:prstClr val="white"/>
                  </a:solidFill>
                  <a:latin typeface="Lucida Console" panose="020B0609040504020204" pitchFamily="49" charset="0"/>
                </a:rPr>
                <a:t> eth0 port 53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192.168.0.111.45446 &gt; 192.168.0.11.53: 42909+ A? pc2.nanoinside.net. (36)</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192.168.0.11.43013 &gt; 192.168.0.5.53: 37549 [1au] NS? . (40)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192.168.0.11.45845 &gt; 192.168.0.5.53: 49303% [1au] NS? net. (44)</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192.168.0.5.53 &gt; 192.168.0.11.43013: 37549* 1/0/1 NS ROOT-SERVER. (80)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192.168.0.5.53 &gt; 192.168.0.11.45845: 49303 0/1/2 (97)</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192.168.0.5.53 &gt; 192.168.0.11.52887: 15232 0/1/2 (97)</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192.168.0.11.36506 &gt; 192.168.0.2.53: 54346% [1au] NS? </a:t>
              </a:r>
              <a:r>
                <a:rPr lang="it-IT" kern="0" dirty="0" err="1">
                  <a:solidFill>
                    <a:prstClr val="white"/>
                  </a:solidFill>
                  <a:latin typeface="Lucida Console" panose="020B0609040504020204" pitchFamily="49" charset="0"/>
                </a:rPr>
                <a:t>nanoinside.net</a:t>
              </a:r>
              <a:r>
                <a:rPr lang="it-IT" kern="0" dirty="0">
                  <a:solidFill>
                    <a:prstClr val="white"/>
                  </a:solidFill>
                  <a:latin typeface="Lucida Console" panose="020B0609040504020204" pitchFamily="49" charset="0"/>
                </a:rPr>
                <a:t>. (55)</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192.168.0.2.53 &gt; 192.168.0.11.58879: 33932* 0/1/1 (108)</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192.168.0.2.53 &gt; 192.168.0.11.36506: 54346 0/1/2 (109)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192.168.0.5.53 &gt; 192.168.0.11.35324: 59471 0/1/2 (119)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192.168.0.11.41035 &gt; 192.168.0.22.53: 15656% [1au] A? pc2.nanoinside.net. (59)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192.168.0.2.53 &gt; 192.168.0.11.59707: 29359 0/1/2 (109)</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192.168.0.22.53 &gt; 192.168.0.11.48612: 10092* 0/1/1 (124)</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192.168.0.22.53 &gt; 192.168.0.11.41035: 15656* 1/1/2 A 192.168.0.222 (129)</a:t>
              </a:r>
            </a:p>
          </p:txBody>
        </p:sp>
        <p:sp>
          <p:nvSpPr>
            <p:cNvPr id="6" name="Rectangle 5">
              <a:extLst>
                <a:ext uri="{FF2B5EF4-FFF2-40B4-BE49-F238E27FC236}">
                  <a16:creationId xmlns:a16="http://schemas.microsoft.com/office/drawing/2014/main" id="{8EB52BA2-A442-64B7-1EF5-196791AF77BD}"/>
                </a:ext>
              </a:extLst>
            </p:cNvPr>
            <p:cNvSpPr/>
            <p:nvPr/>
          </p:nvSpPr>
          <p:spPr>
            <a:xfrm>
              <a:off x="189224" y="2305054"/>
              <a:ext cx="11391055"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48B0FE78-1D75-30E1-1E81-0B4CFC3FCED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3839F57-E471-10A6-5C16-4CE725083A5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2EA21-6871-B50C-8B14-4AE3B5CA012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90CBA13-639E-2674-AF9D-5B9AFEF39BD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9941" name="Rectangle 40">
            <a:extLst>
              <a:ext uri="{FF2B5EF4-FFF2-40B4-BE49-F238E27FC236}">
                <a16:creationId xmlns:a16="http://schemas.microsoft.com/office/drawing/2014/main" id="{F5044D73-17F6-73C1-6C54-72DCB37F9B42}"/>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FFB78067-497E-4509-9DE8-6C1A901D3A0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30D9B57-71F2-DB83-8C40-ADF33DA78BF6}"/>
              </a:ext>
            </a:extLst>
          </p:cNvPr>
          <p:cNvSpPr>
            <a:spLocks noGrp="1" noChangeArrowheads="1"/>
          </p:cNvSpPr>
          <p:nvPr>
            <p:ph type="ftr" sz="quarter" idx="11"/>
          </p:nvPr>
        </p:nvSpPr>
        <p:spPr>
          <a:ln/>
        </p:spPr>
        <p:txBody>
          <a:bodyPr/>
          <a:lstStyle/>
          <a:p>
            <a:r>
              <a:rPr lang="it-IT" altLang="it-IT"/>
              <a:t>kathara – [ lab: dns ]</a:t>
            </a:r>
          </a:p>
        </p:txBody>
      </p:sp>
      <p:sp>
        <p:nvSpPr>
          <p:cNvPr id="11" name="Rectangle 32">
            <a:extLst>
              <a:ext uri="{FF2B5EF4-FFF2-40B4-BE49-F238E27FC236}">
                <a16:creationId xmlns:a16="http://schemas.microsoft.com/office/drawing/2014/main" id="{C58E423B-8F82-F92D-7F3C-15176CCC97BE}"/>
              </a:ext>
            </a:extLst>
          </p:cNvPr>
          <p:cNvSpPr>
            <a:spLocks noChangeArrowheads="1"/>
          </p:cNvSpPr>
          <p:nvPr/>
        </p:nvSpPr>
        <p:spPr bwMode="auto">
          <a:xfrm>
            <a:off x="7461572" y="1341587"/>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12" name="Rectangle 33">
            <a:extLst>
              <a:ext uri="{FF2B5EF4-FFF2-40B4-BE49-F238E27FC236}">
                <a16:creationId xmlns:a16="http://schemas.microsoft.com/office/drawing/2014/main" id="{DA1E8BA2-8726-A608-E6FB-5668CDD69918}"/>
              </a:ext>
            </a:extLst>
          </p:cNvPr>
          <p:cNvSpPr>
            <a:spLocks noChangeArrowheads="1"/>
          </p:cNvSpPr>
          <p:nvPr/>
        </p:nvSpPr>
        <p:spPr bwMode="auto">
          <a:xfrm>
            <a:off x="8903022" y="1341587"/>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answer</a:t>
            </a:r>
          </a:p>
        </p:txBody>
      </p:sp>
    </p:spTree>
    <p:extLst>
      <p:ext uri="{BB962C8B-B14F-4D97-AF65-F5344CB8AC3E}">
        <p14:creationId xmlns:p14="http://schemas.microsoft.com/office/powerpoint/2010/main" val="571683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380B1F-7D77-CC18-2362-D8A68010C4B4}"/>
              </a:ext>
            </a:extLst>
          </p:cNvPr>
          <p:cNvGrpSpPr/>
          <p:nvPr/>
        </p:nvGrpSpPr>
        <p:grpSpPr>
          <a:xfrm>
            <a:off x="400470" y="1449552"/>
            <a:ext cx="11391059" cy="4796806"/>
            <a:chOff x="189224" y="2305054"/>
            <a:chExt cx="11391059" cy="4796806"/>
          </a:xfrm>
        </p:grpSpPr>
        <p:sp>
          <p:nvSpPr>
            <p:cNvPr id="5" name="Rectangle 4">
              <a:extLst>
                <a:ext uri="{FF2B5EF4-FFF2-40B4-BE49-F238E27FC236}">
                  <a16:creationId xmlns:a16="http://schemas.microsoft.com/office/drawing/2014/main" id="{FA2E05AC-7345-1875-046A-E7775972035B}"/>
                </a:ext>
              </a:extLst>
            </p:cNvPr>
            <p:cNvSpPr/>
            <p:nvPr/>
          </p:nvSpPr>
          <p:spPr>
            <a:xfrm>
              <a:off x="189227" y="2632079"/>
              <a:ext cx="11391056" cy="44697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root@pc2:~$ </a:t>
              </a:r>
              <a:r>
                <a:rPr kumimoji="0" lang="it-IT" sz="1800" b="1" i="0" u="none" strike="noStrike" kern="0" cap="none" spc="0" normalizeH="0" baseline="0" noProof="0" dirty="0" err="1">
                  <a:ln>
                    <a:noFill/>
                  </a:ln>
                  <a:solidFill>
                    <a:prstClr val="white"/>
                  </a:solidFill>
                  <a:effectLst/>
                  <a:uLnTx/>
                  <a:uFillTx/>
                  <a:latin typeface="Lucida Console" panose="020B0609040504020204" pitchFamily="49" charset="0"/>
                </a:rPr>
                <a:t>tcpdump</a:t>
              </a:r>
              <a:r>
                <a:rPr kumimoji="0" lang="it-IT" sz="1800" b="1" i="0" u="none" strike="noStrike" kern="0" cap="none" spc="0" normalizeH="0" baseline="0" noProof="0" dirty="0">
                  <a:ln>
                    <a:noFill/>
                  </a:ln>
                  <a:solidFill>
                    <a:prstClr val="white"/>
                  </a:solidFill>
                  <a:effectLst/>
                  <a:uLnTx/>
                  <a:uFillTx/>
                  <a:latin typeface="Lucida Console" panose="020B0609040504020204" pitchFamily="49" charset="0"/>
                </a:rPr>
                <a:t> –</a:t>
              </a:r>
              <a:r>
                <a:rPr lang="it-IT" b="1" kern="0" dirty="0" err="1">
                  <a:solidFill>
                    <a:prstClr val="white"/>
                  </a:solidFill>
                  <a:latin typeface="Lucida Console" panose="020B0609040504020204" pitchFamily="49" charset="0"/>
                </a:rPr>
                <a:t>tnni</a:t>
              </a:r>
              <a:r>
                <a:rPr lang="it-IT" b="1" kern="0" dirty="0">
                  <a:solidFill>
                    <a:prstClr val="white"/>
                  </a:solidFill>
                  <a:latin typeface="Lucida Console" panose="020B0609040504020204" pitchFamily="49" charset="0"/>
                </a:rPr>
                <a:t> eth0 port 53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192.168.0.111.45446 &gt; 192.168.0.11.53: 42909+ A? pc2.nanoinside.net. (36)</a:t>
              </a:r>
            </a:p>
          </p:txBody>
        </p:sp>
        <p:sp>
          <p:nvSpPr>
            <p:cNvPr id="6" name="Rectangle 5">
              <a:extLst>
                <a:ext uri="{FF2B5EF4-FFF2-40B4-BE49-F238E27FC236}">
                  <a16:creationId xmlns:a16="http://schemas.microsoft.com/office/drawing/2014/main" id="{8EB52BA2-A442-64B7-1EF5-196791AF77BD}"/>
                </a:ext>
              </a:extLst>
            </p:cNvPr>
            <p:cNvSpPr/>
            <p:nvPr/>
          </p:nvSpPr>
          <p:spPr>
            <a:xfrm>
              <a:off x="189224" y="2305054"/>
              <a:ext cx="11391055"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48B0FE78-1D75-30E1-1E81-0B4CFC3FCED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3839F57-E471-10A6-5C16-4CE725083A5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2EA21-6871-B50C-8B14-4AE3B5CA012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90CBA13-639E-2674-AF9D-5B9AFEF39BD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9941" name="Rectangle 40">
            <a:extLst>
              <a:ext uri="{FF2B5EF4-FFF2-40B4-BE49-F238E27FC236}">
                <a16:creationId xmlns:a16="http://schemas.microsoft.com/office/drawing/2014/main" id="{F5044D73-17F6-73C1-6C54-72DCB37F9B42}"/>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FFB78067-497E-4509-9DE8-6C1A901D3A0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30D9B57-71F2-DB83-8C40-ADF33DA78BF6}"/>
              </a:ext>
            </a:extLst>
          </p:cNvPr>
          <p:cNvSpPr>
            <a:spLocks noGrp="1" noChangeArrowheads="1"/>
          </p:cNvSpPr>
          <p:nvPr>
            <p:ph type="ftr" sz="quarter" idx="11"/>
          </p:nvPr>
        </p:nvSpPr>
        <p:spPr>
          <a:ln/>
        </p:spPr>
        <p:txBody>
          <a:bodyPr/>
          <a:lstStyle/>
          <a:p>
            <a:r>
              <a:rPr lang="it-IT" altLang="it-IT"/>
              <a:t>kathara – [ lab: dns ]</a:t>
            </a:r>
          </a:p>
        </p:txBody>
      </p:sp>
      <p:sp>
        <p:nvSpPr>
          <p:cNvPr id="11" name="Rectangle 32">
            <a:extLst>
              <a:ext uri="{FF2B5EF4-FFF2-40B4-BE49-F238E27FC236}">
                <a16:creationId xmlns:a16="http://schemas.microsoft.com/office/drawing/2014/main" id="{C58E423B-8F82-F92D-7F3C-15176CCC97BE}"/>
              </a:ext>
            </a:extLst>
          </p:cNvPr>
          <p:cNvSpPr>
            <a:spLocks noChangeArrowheads="1"/>
          </p:cNvSpPr>
          <p:nvPr/>
        </p:nvSpPr>
        <p:spPr bwMode="auto">
          <a:xfrm>
            <a:off x="7461572" y="1341587"/>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12" name="Rectangle 33">
            <a:extLst>
              <a:ext uri="{FF2B5EF4-FFF2-40B4-BE49-F238E27FC236}">
                <a16:creationId xmlns:a16="http://schemas.microsoft.com/office/drawing/2014/main" id="{DA1E8BA2-8726-A608-E6FB-5668CDD69918}"/>
              </a:ext>
            </a:extLst>
          </p:cNvPr>
          <p:cNvSpPr>
            <a:spLocks noChangeArrowheads="1"/>
          </p:cNvSpPr>
          <p:nvPr/>
        </p:nvSpPr>
        <p:spPr bwMode="auto">
          <a:xfrm>
            <a:off x="8903022" y="1341587"/>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answer</a:t>
            </a:r>
          </a:p>
        </p:txBody>
      </p:sp>
      <p:sp>
        <p:nvSpPr>
          <p:cNvPr id="13" name="AutoShape 37">
            <a:extLst>
              <a:ext uri="{FF2B5EF4-FFF2-40B4-BE49-F238E27FC236}">
                <a16:creationId xmlns:a16="http://schemas.microsoft.com/office/drawing/2014/main" id="{27AFB51A-AFF6-D59B-B1A8-90B2D99D2651}"/>
              </a:ext>
            </a:extLst>
          </p:cNvPr>
          <p:cNvSpPr>
            <a:spLocks noChangeArrowheads="1"/>
          </p:cNvSpPr>
          <p:nvPr/>
        </p:nvSpPr>
        <p:spPr bwMode="auto">
          <a:xfrm>
            <a:off x="3791744" y="2924969"/>
            <a:ext cx="2952750" cy="792162"/>
          </a:xfrm>
          <a:prstGeom prst="wedgeRoundRectCallout">
            <a:avLst>
              <a:gd name="adj1" fmla="val 46181"/>
              <a:gd name="adj2" fmla="val -116532"/>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query id</a:t>
            </a:r>
          </a:p>
          <a:p>
            <a:pPr algn="ctr">
              <a:spcBef>
                <a:spcPct val="0"/>
              </a:spcBef>
              <a:buClrTx/>
              <a:buSzTx/>
              <a:buFontTx/>
              <a:buNone/>
            </a:pPr>
            <a:r>
              <a:rPr lang="en-US" altLang="it-IT" sz="2000" dirty="0"/>
              <a:t>(+=recursion desired)</a:t>
            </a:r>
          </a:p>
        </p:txBody>
      </p:sp>
      <p:sp>
        <p:nvSpPr>
          <p:cNvPr id="14" name="AutoShape 38">
            <a:extLst>
              <a:ext uri="{FF2B5EF4-FFF2-40B4-BE49-F238E27FC236}">
                <a16:creationId xmlns:a16="http://schemas.microsoft.com/office/drawing/2014/main" id="{0A8B5547-C32F-30F1-F122-F478F2856AF8}"/>
              </a:ext>
            </a:extLst>
          </p:cNvPr>
          <p:cNvSpPr>
            <a:spLocks noChangeArrowheads="1"/>
          </p:cNvSpPr>
          <p:nvPr/>
        </p:nvSpPr>
        <p:spPr bwMode="auto">
          <a:xfrm>
            <a:off x="5928267" y="3911060"/>
            <a:ext cx="2235200" cy="936625"/>
          </a:xfrm>
          <a:prstGeom prst="wedgeRoundRectCallout">
            <a:avLst>
              <a:gd name="adj1" fmla="val 17046"/>
              <a:gd name="adj2" fmla="val -208981"/>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query type</a:t>
            </a:r>
          </a:p>
          <a:p>
            <a:pPr algn="ctr">
              <a:spcBef>
                <a:spcPct val="0"/>
              </a:spcBef>
              <a:buClrTx/>
              <a:buSzTx/>
              <a:buFontTx/>
              <a:buNone/>
            </a:pPr>
            <a:r>
              <a:rPr lang="en-US" altLang="it-IT" sz="2400"/>
              <a:t>(address)</a:t>
            </a:r>
          </a:p>
        </p:txBody>
      </p:sp>
      <p:sp>
        <p:nvSpPr>
          <p:cNvPr id="15" name="AutoShape 39">
            <a:extLst>
              <a:ext uri="{FF2B5EF4-FFF2-40B4-BE49-F238E27FC236}">
                <a16:creationId xmlns:a16="http://schemas.microsoft.com/office/drawing/2014/main" id="{42B1D785-1480-F383-34F8-145817FDBC14}"/>
              </a:ext>
            </a:extLst>
          </p:cNvPr>
          <p:cNvSpPr>
            <a:spLocks noChangeArrowheads="1"/>
          </p:cNvSpPr>
          <p:nvPr/>
        </p:nvSpPr>
        <p:spPr bwMode="auto">
          <a:xfrm>
            <a:off x="8112224" y="3140869"/>
            <a:ext cx="2016125" cy="576262"/>
          </a:xfrm>
          <a:prstGeom prst="wedgeRoundRectCallout">
            <a:avLst>
              <a:gd name="adj1" fmla="val -23778"/>
              <a:gd name="adj2" fmla="val -17699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query value</a:t>
            </a:r>
          </a:p>
        </p:txBody>
      </p:sp>
      <p:sp>
        <p:nvSpPr>
          <p:cNvPr id="16" name="AutoShape 40">
            <a:extLst>
              <a:ext uri="{FF2B5EF4-FFF2-40B4-BE49-F238E27FC236}">
                <a16:creationId xmlns:a16="http://schemas.microsoft.com/office/drawing/2014/main" id="{06255D6E-D317-E38A-F42B-88175A2E5144}"/>
              </a:ext>
            </a:extLst>
          </p:cNvPr>
          <p:cNvSpPr>
            <a:spLocks noChangeArrowheads="1"/>
          </p:cNvSpPr>
          <p:nvPr/>
        </p:nvSpPr>
        <p:spPr bwMode="auto">
          <a:xfrm>
            <a:off x="9270575" y="4293395"/>
            <a:ext cx="2520950" cy="1223962"/>
          </a:xfrm>
          <a:prstGeom prst="wedgeRoundRectCallout">
            <a:avLst>
              <a:gd name="adj1" fmla="val 5477"/>
              <a:gd name="adj2" fmla="val -206551"/>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packet size</a:t>
            </a:r>
          </a:p>
          <a:p>
            <a:pPr algn="ctr">
              <a:spcBef>
                <a:spcPct val="0"/>
              </a:spcBef>
              <a:buClrTx/>
              <a:buSzTx/>
              <a:buFontTx/>
              <a:buNone/>
            </a:pPr>
            <a:r>
              <a:rPr lang="en-US" altLang="it-IT" sz="2000"/>
              <a:t>(not including UDP and IP headers)</a:t>
            </a:r>
          </a:p>
        </p:txBody>
      </p:sp>
      <p:sp>
        <p:nvSpPr>
          <p:cNvPr id="17" name="Rectangle 33">
            <a:extLst>
              <a:ext uri="{FF2B5EF4-FFF2-40B4-BE49-F238E27FC236}">
                <a16:creationId xmlns:a16="http://schemas.microsoft.com/office/drawing/2014/main" id="{143CC7D2-1E72-C7FC-E959-3202DCCB1D81}"/>
              </a:ext>
            </a:extLst>
          </p:cNvPr>
          <p:cNvSpPr>
            <a:spLocks noChangeArrowheads="1"/>
          </p:cNvSpPr>
          <p:nvPr/>
        </p:nvSpPr>
        <p:spPr bwMode="auto">
          <a:xfrm>
            <a:off x="404767" y="2060848"/>
            <a:ext cx="106597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Tree>
    <p:extLst>
      <p:ext uri="{BB962C8B-B14F-4D97-AF65-F5344CB8AC3E}">
        <p14:creationId xmlns:p14="http://schemas.microsoft.com/office/powerpoint/2010/main" val="54329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1">
            <a:extLst>
              <a:ext uri="{FF2B5EF4-FFF2-40B4-BE49-F238E27FC236}">
                <a16:creationId xmlns:a16="http://schemas.microsoft.com/office/drawing/2014/main" id="{9E9CFF57-6B67-79FD-F269-5329B11908C3}"/>
              </a:ext>
            </a:extLst>
          </p:cNvPr>
          <p:cNvSpPr>
            <a:spLocks noGrp="1" noChangeArrowheads="1"/>
          </p:cNvSpPr>
          <p:nvPr>
            <p:ph type="title"/>
          </p:nvPr>
        </p:nvSpPr>
        <p:spPr/>
        <p:txBody>
          <a:bodyPr/>
          <a:lstStyle/>
          <a:p>
            <a:pPr eaLnBrk="1" hangingPunct="1"/>
            <a:r>
              <a:rPr lang="it-IT" altLang="it-IT"/>
              <a:t>the dns name hierarchy</a:t>
            </a:r>
          </a:p>
        </p:txBody>
      </p:sp>
      <p:sp>
        <p:nvSpPr>
          <p:cNvPr id="10245" name="Rectangle 32">
            <a:extLst>
              <a:ext uri="{FF2B5EF4-FFF2-40B4-BE49-F238E27FC236}">
                <a16:creationId xmlns:a16="http://schemas.microsoft.com/office/drawing/2014/main" id="{3A95426D-DCBF-D44B-C13C-E06035A0D83B}"/>
              </a:ext>
            </a:extLst>
          </p:cNvPr>
          <p:cNvSpPr>
            <a:spLocks noGrp="1" noChangeArrowheads="1"/>
          </p:cNvSpPr>
          <p:nvPr>
            <p:ph idx="1"/>
          </p:nvPr>
        </p:nvSpPr>
        <p:spPr/>
        <p:txBody>
          <a:bodyPr/>
          <a:lstStyle/>
          <a:p>
            <a:pPr eaLnBrk="1" hangingPunct="1">
              <a:lnSpc>
                <a:spcPct val="90000"/>
              </a:lnSpc>
            </a:pPr>
            <a:r>
              <a:rPr lang="en-US" altLang="it-IT" dirty="0"/>
              <a:t>each node corresponds</a:t>
            </a:r>
          </a:p>
          <a:p>
            <a:pPr marL="358775" indent="0" eaLnBrk="1" hangingPunct="1">
              <a:lnSpc>
                <a:spcPct val="90000"/>
              </a:lnSpc>
              <a:buNone/>
            </a:pPr>
            <a:r>
              <a:rPr lang="en-US" altLang="it-IT" dirty="0"/>
              <a:t>to a name</a:t>
            </a:r>
          </a:p>
        </p:txBody>
      </p:sp>
      <p:sp>
        <p:nvSpPr>
          <p:cNvPr id="2" name="Rectangle 4">
            <a:extLst>
              <a:ext uri="{FF2B5EF4-FFF2-40B4-BE49-F238E27FC236}">
                <a16:creationId xmlns:a16="http://schemas.microsoft.com/office/drawing/2014/main" id="{76A75125-BC4A-35C5-1813-33C312A3C656}"/>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7DB76130-F110-A1BC-6898-7511AC392730}"/>
              </a:ext>
            </a:extLst>
          </p:cNvPr>
          <p:cNvSpPr>
            <a:spLocks noGrp="1" noChangeArrowheads="1"/>
          </p:cNvSpPr>
          <p:nvPr>
            <p:ph type="ftr" sz="quarter" idx="11"/>
          </p:nvPr>
        </p:nvSpPr>
        <p:spPr>
          <a:ln/>
        </p:spPr>
        <p:txBody>
          <a:bodyPr/>
          <a:lstStyle/>
          <a:p>
            <a:r>
              <a:rPr lang="it-IT" altLang="it-IT"/>
              <a:t>kathara – [ lab: dns ]</a:t>
            </a:r>
          </a:p>
        </p:txBody>
      </p:sp>
      <p:sp>
        <p:nvSpPr>
          <p:cNvPr id="10246" name="Oval 3">
            <a:extLst>
              <a:ext uri="{FF2B5EF4-FFF2-40B4-BE49-F238E27FC236}">
                <a16:creationId xmlns:a16="http://schemas.microsoft.com/office/drawing/2014/main" id="{25982621-DC35-061D-45B2-BE2F684D9CF2}"/>
              </a:ext>
            </a:extLst>
          </p:cNvPr>
          <p:cNvSpPr>
            <a:spLocks noChangeArrowheads="1"/>
          </p:cNvSpPr>
          <p:nvPr/>
        </p:nvSpPr>
        <p:spPr bwMode="auto">
          <a:xfrm>
            <a:off x="1487489" y="5157789"/>
            <a:ext cx="1152525" cy="5048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47" name="Oval 4">
            <a:extLst>
              <a:ext uri="{FF2B5EF4-FFF2-40B4-BE49-F238E27FC236}">
                <a16:creationId xmlns:a16="http://schemas.microsoft.com/office/drawing/2014/main" id="{2FBD6488-ACB5-FC08-F59F-D77211E66B85}"/>
              </a:ext>
            </a:extLst>
          </p:cNvPr>
          <p:cNvSpPr>
            <a:spLocks noChangeArrowheads="1"/>
          </p:cNvSpPr>
          <p:nvPr/>
        </p:nvSpPr>
        <p:spPr bwMode="auto">
          <a:xfrm>
            <a:off x="9478963" y="5157789"/>
            <a:ext cx="1223962" cy="5048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10248" name="Oval 5">
            <a:extLst>
              <a:ext uri="{FF2B5EF4-FFF2-40B4-BE49-F238E27FC236}">
                <a16:creationId xmlns:a16="http://schemas.microsoft.com/office/drawing/2014/main" id="{8CB8DFBB-D9FE-E923-1200-73089EFCC5C1}"/>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lugroma3</a:t>
            </a:r>
            <a:endParaRPr lang="it-IT" altLang="it-IT" sz="2400"/>
          </a:p>
        </p:txBody>
      </p:sp>
      <p:sp>
        <p:nvSpPr>
          <p:cNvPr id="10249" name="Oval 6">
            <a:extLst>
              <a:ext uri="{FF2B5EF4-FFF2-40B4-BE49-F238E27FC236}">
                <a16:creationId xmlns:a16="http://schemas.microsoft.com/office/drawing/2014/main" id="{7884CF9B-7A8A-BCED-CA24-E4E0653E7363}"/>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nanoinside</a:t>
            </a:r>
            <a:endParaRPr lang="it-IT" altLang="it-IT" sz="2400"/>
          </a:p>
        </p:txBody>
      </p:sp>
      <p:sp>
        <p:nvSpPr>
          <p:cNvPr id="10250" name="Oval 7">
            <a:extLst>
              <a:ext uri="{FF2B5EF4-FFF2-40B4-BE49-F238E27FC236}">
                <a16:creationId xmlns:a16="http://schemas.microsoft.com/office/drawing/2014/main" id="{0DEEA6E0-A189-3996-4235-9C150F629B9B}"/>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0251" name="Oval 8">
            <a:extLst>
              <a:ext uri="{FF2B5EF4-FFF2-40B4-BE49-F238E27FC236}">
                <a16:creationId xmlns:a16="http://schemas.microsoft.com/office/drawing/2014/main" id="{9F2DC0A4-C33B-38B7-FFA2-AE2A7CD817C9}"/>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0252" name="Oval 9">
            <a:extLst>
              <a:ext uri="{FF2B5EF4-FFF2-40B4-BE49-F238E27FC236}">
                <a16:creationId xmlns:a16="http://schemas.microsoft.com/office/drawing/2014/main" id="{0CBC5F9D-3134-C7D8-1FF6-581E21FB1D29}"/>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0253" name="AutoShape 10">
            <a:extLst>
              <a:ext uri="{FF2B5EF4-FFF2-40B4-BE49-F238E27FC236}">
                <a16:creationId xmlns:a16="http://schemas.microsoft.com/office/drawing/2014/main" id="{84CEDCCF-F606-8888-0D19-CCC236B2A810}"/>
              </a:ext>
            </a:extLst>
          </p:cNvPr>
          <p:cNvCxnSpPr>
            <a:cxnSpLocks noChangeShapeType="1"/>
            <a:stCxn id="10252" idx="5"/>
            <a:endCxn id="10251"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4" name="AutoShape 11">
            <a:extLst>
              <a:ext uri="{FF2B5EF4-FFF2-40B4-BE49-F238E27FC236}">
                <a16:creationId xmlns:a16="http://schemas.microsoft.com/office/drawing/2014/main" id="{F3F4BB47-9855-C19E-35D6-C68E4270D2A0}"/>
              </a:ext>
            </a:extLst>
          </p:cNvPr>
          <p:cNvCxnSpPr>
            <a:cxnSpLocks noChangeShapeType="1"/>
            <a:stCxn id="10250" idx="0"/>
            <a:endCxn id="10252"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5" name="Oval 12">
            <a:extLst>
              <a:ext uri="{FF2B5EF4-FFF2-40B4-BE49-F238E27FC236}">
                <a16:creationId xmlns:a16="http://schemas.microsoft.com/office/drawing/2014/main" id="{F7B73655-044B-84CB-51B9-F08692259732}"/>
              </a:ext>
            </a:extLst>
          </p:cNvPr>
          <p:cNvSpPr>
            <a:spLocks noChangeArrowheads="1"/>
          </p:cNvSpPr>
          <p:nvPr/>
        </p:nvSpPr>
        <p:spPr bwMode="auto">
          <a:xfrm>
            <a:off x="5375275"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cxnSp>
        <p:nvCxnSpPr>
          <p:cNvPr id="10256" name="AutoShape 13">
            <a:extLst>
              <a:ext uri="{FF2B5EF4-FFF2-40B4-BE49-F238E27FC236}">
                <a16:creationId xmlns:a16="http://schemas.microsoft.com/office/drawing/2014/main" id="{6C2E04B4-475F-22C3-8824-69674EE3DFC6}"/>
              </a:ext>
            </a:extLst>
          </p:cNvPr>
          <p:cNvCxnSpPr>
            <a:cxnSpLocks noChangeShapeType="1"/>
            <a:stCxn id="10255" idx="0"/>
            <a:endCxn id="10252" idx="4"/>
          </p:cNvCxnSpPr>
          <p:nvPr/>
        </p:nvCxnSpPr>
        <p:spPr bwMode="auto">
          <a:xfrm flipV="1">
            <a:off x="6022975" y="1946275"/>
            <a:ext cx="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7" name="Oval 14">
            <a:extLst>
              <a:ext uri="{FF2B5EF4-FFF2-40B4-BE49-F238E27FC236}">
                <a16:creationId xmlns:a16="http://schemas.microsoft.com/office/drawing/2014/main" id="{59F23EBE-ED24-A8A8-A566-F6C385FF383B}"/>
              </a:ext>
            </a:extLst>
          </p:cNvPr>
          <p:cNvSpPr>
            <a:spLocks noChangeArrowheads="1"/>
          </p:cNvSpPr>
          <p:nvPr/>
        </p:nvSpPr>
        <p:spPr bwMode="auto">
          <a:xfrm>
            <a:off x="465613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cxnSp>
        <p:nvCxnSpPr>
          <p:cNvPr id="10258" name="AutoShape 15">
            <a:extLst>
              <a:ext uri="{FF2B5EF4-FFF2-40B4-BE49-F238E27FC236}">
                <a16:creationId xmlns:a16="http://schemas.microsoft.com/office/drawing/2014/main" id="{6883B5C6-503F-F0E0-A54A-177A6F11A498}"/>
              </a:ext>
            </a:extLst>
          </p:cNvPr>
          <p:cNvCxnSpPr>
            <a:cxnSpLocks noChangeShapeType="1"/>
            <a:stCxn id="10248" idx="0"/>
            <a:endCxn id="10250"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9" name="AutoShape 16">
            <a:extLst>
              <a:ext uri="{FF2B5EF4-FFF2-40B4-BE49-F238E27FC236}">
                <a16:creationId xmlns:a16="http://schemas.microsoft.com/office/drawing/2014/main" id="{A30060D0-75CF-485C-CFE1-7210AC73E0E3}"/>
              </a:ext>
            </a:extLst>
          </p:cNvPr>
          <p:cNvCxnSpPr>
            <a:cxnSpLocks noChangeShapeType="1"/>
            <a:stCxn id="10257" idx="0"/>
            <a:endCxn id="10250" idx="5"/>
          </p:cNvCxnSpPr>
          <p:nvPr/>
        </p:nvCxnSpPr>
        <p:spPr bwMode="auto">
          <a:xfrm flipH="1" flipV="1">
            <a:off x="4681538" y="3163889"/>
            <a:ext cx="62230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0" name="AutoShape 17">
            <a:extLst>
              <a:ext uri="{FF2B5EF4-FFF2-40B4-BE49-F238E27FC236}">
                <a16:creationId xmlns:a16="http://schemas.microsoft.com/office/drawing/2014/main" id="{AB27B37A-00FF-4AA7-4732-31DB55CF840F}"/>
              </a:ext>
            </a:extLst>
          </p:cNvPr>
          <p:cNvCxnSpPr>
            <a:cxnSpLocks noChangeShapeType="1"/>
            <a:stCxn id="10246" idx="0"/>
            <a:endCxn id="10248" idx="3"/>
          </p:cNvCxnSpPr>
          <p:nvPr/>
        </p:nvCxnSpPr>
        <p:spPr bwMode="auto">
          <a:xfrm flipV="1">
            <a:off x="2063750" y="4484688"/>
            <a:ext cx="47625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1" name="Oval 18">
            <a:extLst>
              <a:ext uri="{FF2B5EF4-FFF2-40B4-BE49-F238E27FC236}">
                <a16:creationId xmlns:a16="http://schemas.microsoft.com/office/drawing/2014/main" id="{461CCE9D-AF57-C7B5-6889-72EAD13C6933}"/>
              </a:ext>
            </a:extLst>
          </p:cNvPr>
          <p:cNvSpPr>
            <a:spLocks noChangeArrowheads="1"/>
          </p:cNvSpPr>
          <p:nvPr/>
        </p:nvSpPr>
        <p:spPr bwMode="auto">
          <a:xfrm>
            <a:off x="3287713" y="5157788"/>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cxnSp>
        <p:nvCxnSpPr>
          <p:cNvPr id="10262" name="AutoShape 19">
            <a:extLst>
              <a:ext uri="{FF2B5EF4-FFF2-40B4-BE49-F238E27FC236}">
                <a16:creationId xmlns:a16="http://schemas.microsoft.com/office/drawing/2014/main" id="{B71C5895-45EE-48AB-8529-C7E7F2C55151}"/>
              </a:ext>
            </a:extLst>
          </p:cNvPr>
          <p:cNvCxnSpPr>
            <a:cxnSpLocks noChangeShapeType="1"/>
            <a:stCxn id="10261" idx="0"/>
            <a:endCxn id="10248" idx="5"/>
          </p:cNvCxnSpPr>
          <p:nvPr/>
        </p:nvCxnSpPr>
        <p:spPr bwMode="auto">
          <a:xfrm flipH="1" flipV="1">
            <a:off x="3457575" y="4484688"/>
            <a:ext cx="477838"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3" name="Oval 20">
            <a:extLst>
              <a:ext uri="{FF2B5EF4-FFF2-40B4-BE49-F238E27FC236}">
                <a16:creationId xmlns:a16="http://schemas.microsoft.com/office/drawing/2014/main" id="{6A6F24F8-E71D-6CC3-1B5C-55D7A5C0A31D}"/>
              </a:ext>
            </a:extLst>
          </p:cNvPr>
          <p:cNvSpPr>
            <a:spLocks noChangeArrowheads="1"/>
          </p:cNvSpPr>
          <p:nvPr/>
        </p:nvSpPr>
        <p:spPr bwMode="auto">
          <a:xfrm>
            <a:off x="7535863" y="5157788"/>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cxnSp>
        <p:nvCxnSpPr>
          <p:cNvPr id="10264" name="AutoShape 21">
            <a:extLst>
              <a:ext uri="{FF2B5EF4-FFF2-40B4-BE49-F238E27FC236}">
                <a16:creationId xmlns:a16="http://schemas.microsoft.com/office/drawing/2014/main" id="{FB0FA514-1ECB-99CE-0CA5-E007E0A73610}"/>
              </a:ext>
            </a:extLst>
          </p:cNvPr>
          <p:cNvCxnSpPr>
            <a:cxnSpLocks noChangeShapeType="1"/>
            <a:stCxn id="10251" idx="5"/>
            <a:endCxn id="10249"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5" name="AutoShape 22">
            <a:extLst>
              <a:ext uri="{FF2B5EF4-FFF2-40B4-BE49-F238E27FC236}">
                <a16:creationId xmlns:a16="http://schemas.microsoft.com/office/drawing/2014/main" id="{3051D616-CB59-6258-0951-2A1A036F3B48}"/>
              </a:ext>
            </a:extLst>
          </p:cNvPr>
          <p:cNvCxnSpPr>
            <a:cxnSpLocks noChangeShapeType="1"/>
            <a:stCxn id="10249" idx="5"/>
            <a:endCxn id="10247" idx="0"/>
          </p:cNvCxnSpPr>
          <p:nvPr/>
        </p:nvCxnSpPr>
        <p:spPr bwMode="auto">
          <a:xfrm>
            <a:off x="9663114" y="4484688"/>
            <a:ext cx="428625"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6" name="Oval 23">
            <a:extLst>
              <a:ext uri="{FF2B5EF4-FFF2-40B4-BE49-F238E27FC236}">
                <a16:creationId xmlns:a16="http://schemas.microsoft.com/office/drawing/2014/main" id="{3336C6C2-FEA0-17BA-3CBA-37E3CAD70977}"/>
              </a:ext>
            </a:extLst>
          </p:cNvPr>
          <p:cNvSpPr>
            <a:spLocks noChangeArrowheads="1"/>
          </p:cNvSpPr>
          <p:nvPr/>
        </p:nvSpPr>
        <p:spPr bwMode="auto">
          <a:xfrm>
            <a:off x="638333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cxnSp>
        <p:nvCxnSpPr>
          <p:cNvPr id="10267" name="AutoShape 24">
            <a:extLst>
              <a:ext uri="{FF2B5EF4-FFF2-40B4-BE49-F238E27FC236}">
                <a16:creationId xmlns:a16="http://schemas.microsoft.com/office/drawing/2014/main" id="{263E4882-737F-B62B-A85F-683227E2A9A5}"/>
              </a:ext>
            </a:extLst>
          </p:cNvPr>
          <p:cNvCxnSpPr>
            <a:cxnSpLocks noChangeShapeType="1"/>
            <a:stCxn id="10251" idx="3"/>
            <a:endCxn id="10266" idx="0"/>
          </p:cNvCxnSpPr>
          <p:nvPr/>
        </p:nvCxnSpPr>
        <p:spPr bwMode="auto">
          <a:xfrm flipH="1">
            <a:off x="7031039" y="3163889"/>
            <a:ext cx="5492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8" name="AutoShape 25">
            <a:extLst>
              <a:ext uri="{FF2B5EF4-FFF2-40B4-BE49-F238E27FC236}">
                <a16:creationId xmlns:a16="http://schemas.microsoft.com/office/drawing/2014/main" id="{0F0324E2-B34D-41D3-B34A-4C9219D8921E}"/>
              </a:ext>
            </a:extLst>
          </p:cNvPr>
          <p:cNvCxnSpPr>
            <a:cxnSpLocks noChangeShapeType="1"/>
            <a:stCxn id="10249" idx="3"/>
            <a:endCxn id="10263" idx="0"/>
          </p:cNvCxnSpPr>
          <p:nvPr/>
        </p:nvCxnSpPr>
        <p:spPr bwMode="auto">
          <a:xfrm flipH="1">
            <a:off x="8183563" y="4484688"/>
            <a:ext cx="27940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9" name="Rectangle 27">
            <a:extLst>
              <a:ext uri="{FF2B5EF4-FFF2-40B4-BE49-F238E27FC236}">
                <a16:creationId xmlns:a16="http://schemas.microsoft.com/office/drawing/2014/main" id="{04BC2526-35FE-283F-D2F9-76CCF440ED3E}"/>
              </a:ext>
            </a:extLst>
          </p:cNvPr>
          <p:cNvSpPr>
            <a:spLocks noChangeArrowheads="1"/>
          </p:cNvSpPr>
          <p:nvPr/>
        </p:nvSpPr>
        <p:spPr bwMode="auto">
          <a:xfrm>
            <a:off x="7206600" y="1416020"/>
            <a:ext cx="3712876" cy="400110"/>
          </a:xfrm>
          <a:prstGeom prst="rect">
            <a:avLst/>
          </a:prstGeom>
          <a:solidFill>
            <a:schemeClr val="bg1"/>
          </a:solidFill>
          <a:ln w="254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a:t>this node is </a:t>
            </a:r>
            <a:r>
              <a:rPr lang="en-US" altLang="it-IT" sz="2000" b="1">
                <a:latin typeface="Courier New" panose="02070309020205020404" pitchFamily="49" charset="0"/>
              </a:rPr>
              <a:t>nanoinside.net</a:t>
            </a:r>
          </a:p>
        </p:txBody>
      </p:sp>
      <p:cxnSp>
        <p:nvCxnSpPr>
          <p:cNvPr id="10270" name="AutoShape 28">
            <a:extLst>
              <a:ext uri="{FF2B5EF4-FFF2-40B4-BE49-F238E27FC236}">
                <a16:creationId xmlns:a16="http://schemas.microsoft.com/office/drawing/2014/main" id="{329B6569-1731-AC34-C0B0-C20C0F0CD55A}"/>
              </a:ext>
            </a:extLst>
          </p:cNvPr>
          <p:cNvCxnSpPr>
            <a:cxnSpLocks noChangeShapeType="1"/>
            <a:stCxn id="10269" idx="2"/>
            <a:endCxn id="10249" idx="0"/>
          </p:cNvCxnSpPr>
          <p:nvPr/>
        </p:nvCxnSpPr>
        <p:spPr bwMode="auto">
          <a:xfrm>
            <a:off x="9063038" y="1816131"/>
            <a:ext cx="0" cy="2212945"/>
          </a:xfrm>
          <a:prstGeom prst="straightConnector1">
            <a:avLst/>
          </a:prstGeom>
          <a:noFill/>
          <a:ln w="254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71" name="Rectangle 29">
            <a:extLst>
              <a:ext uri="{FF2B5EF4-FFF2-40B4-BE49-F238E27FC236}">
                <a16:creationId xmlns:a16="http://schemas.microsoft.com/office/drawing/2014/main" id="{7415510C-BF68-038A-658C-EFE434913AE9}"/>
              </a:ext>
            </a:extLst>
          </p:cNvPr>
          <p:cNvSpPr>
            <a:spLocks noChangeArrowheads="1"/>
          </p:cNvSpPr>
          <p:nvPr/>
        </p:nvSpPr>
        <p:spPr bwMode="auto">
          <a:xfrm>
            <a:off x="3286368" y="5862607"/>
            <a:ext cx="4020652" cy="400110"/>
          </a:xfrm>
          <a:prstGeom prst="rect">
            <a:avLst/>
          </a:prstGeom>
          <a:solidFill>
            <a:schemeClr val="bg1"/>
          </a:solidFill>
          <a:ln w="254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a:t>this node is </a:t>
            </a:r>
            <a:r>
              <a:rPr lang="en-US" altLang="it-IT" sz="2000" b="1">
                <a:latin typeface="Courier New" panose="02070309020205020404" pitchFamily="49" charset="0"/>
              </a:rPr>
              <a:t>pc1.lugroma3.org</a:t>
            </a:r>
          </a:p>
        </p:txBody>
      </p:sp>
      <p:cxnSp>
        <p:nvCxnSpPr>
          <p:cNvPr id="10272" name="AutoShape 30">
            <a:extLst>
              <a:ext uri="{FF2B5EF4-FFF2-40B4-BE49-F238E27FC236}">
                <a16:creationId xmlns:a16="http://schemas.microsoft.com/office/drawing/2014/main" id="{0C60FF96-6D00-A4F1-A57F-2DEFB407EBF0}"/>
              </a:ext>
            </a:extLst>
          </p:cNvPr>
          <p:cNvCxnSpPr>
            <a:cxnSpLocks noChangeShapeType="1"/>
            <a:stCxn id="10271" idx="1"/>
            <a:endCxn id="10246" idx="4"/>
          </p:cNvCxnSpPr>
          <p:nvPr/>
        </p:nvCxnSpPr>
        <p:spPr bwMode="auto">
          <a:xfrm rot="10800000">
            <a:off x="2063753" y="5662615"/>
            <a:ext cx="1222617" cy="400049"/>
          </a:xfrm>
          <a:prstGeom prst="curvedConnector2">
            <a:avLst/>
          </a:prstGeom>
          <a:noFill/>
          <a:ln w="254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380B1F-7D77-CC18-2362-D8A68010C4B4}"/>
              </a:ext>
            </a:extLst>
          </p:cNvPr>
          <p:cNvGrpSpPr/>
          <p:nvPr/>
        </p:nvGrpSpPr>
        <p:grpSpPr>
          <a:xfrm>
            <a:off x="400470" y="1449552"/>
            <a:ext cx="11391059" cy="4796806"/>
            <a:chOff x="189224" y="2305054"/>
            <a:chExt cx="11391059" cy="4796806"/>
          </a:xfrm>
        </p:grpSpPr>
        <p:sp>
          <p:nvSpPr>
            <p:cNvPr id="5" name="Rectangle 4">
              <a:extLst>
                <a:ext uri="{FF2B5EF4-FFF2-40B4-BE49-F238E27FC236}">
                  <a16:creationId xmlns:a16="http://schemas.microsoft.com/office/drawing/2014/main" id="{FA2E05AC-7345-1875-046A-E7775972035B}"/>
                </a:ext>
              </a:extLst>
            </p:cNvPr>
            <p:cNvSpPr/>
            <p:nvPr/>
          </p:nvSpPr>
          <p:spPr>
            <a:xfrm>
              <a:off x="189227" y="2632079"/>
              <a:ext cx="11391056" cy="44697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root@pc2:~$ </a:t>
              </a:r>
              <a:r>
                <a:rPr kumimoji="0" lang="it-IT" sz="1800" b="1" i="0" u="none" strike="noStrike" kern="0" cap="none" spc="0" normalizeH="0" baseline="0" noProof="0" dirty="0" err="1">
                  <a:ln>
                    <a:noFill/>
                  </a:ln>
                  <a:solidFill>
                    <a:prstClr val="white"/>
                  </a:solidFill>
                  <a:effectLst/>
                  <a:uLnTx/>
                  <a:uFillTx/>
                  <a:latin typeface="Lucida Console" panose="020B0609040504020204" pitchFamily="49" charset="0"/>
                </a:rPr>
                <a:t>tcpdump</a:t>
              </a:r>
              <a:r>
                <a:rPr kumimoji="0" lang="it-IT" sz="1800" b="1" i="0" u="none" strike="noStrike" kern="0" cap="none" spc="0" normalizeH="0" baseline="0" noProof="0" dirty="0">
                  <a:ln>
                    <a:noFill/>
                  </a:ln>
                  <a:solidFill>
                    <a:prstClr val="white"/>
                  </a:solidFill>
                  <a:effectLst/>
                  <a:uLnTx/>
                  <a:uFillTx/>
                  <a:latin typeface="Lucida Console" panose="020B0609040504020204" pitchFamily="49" charset="0"/>
                </a:rPr>
                <a:t> –</a:t>
              </a:r>
              <a:r>
                <a:rPr lang="it-IT" b="1" kern="0" dirty="0" err="1">
                  <a:solidFill>
                    <a:prstClr val="white"/>
                  </a:solidFill>
                  <a:latin typeface="Lucida Console" panose="020B0609040504020204" pitchFamily="49" charset="0"/>
                </a:rPr>
                <a:t>tnni</a:t>
              </a:r>
              <a:r>
                <a:rPr lang="it-IT" b="1" kern="0" dirty="0">
                  <a:solidFill>
                    <a:prstClr val="white"/>
                  </a:solidFill>
                  <a:latin typeface="Lucida Console" panose="020B0609040504020204" pitchFamily="49" charset="0"/>
                </a:rPr>
                <a:t> eth0 port 53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192.168.0.111.45446 &gt; 192.168.0.11.53: 42909+ A? pc2.nanoinside.net. (36)</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192.168.0.11.43013 &gt; 192.168.0.5.53: 37549 [1au] NS? . (40)</a:t>
              </a:r>
            </a:p>
          </p:txBody>
        </p:sp>
        <p:sp>
          <p:nvSpPr>
            <p:cNvPr id="6" name="Rectangle 5">
              <a:extLst>
                <a:ext uri="{FF2B5EF4-FFF2-40B4-BE49-F238E27FC236}">
                  <a16:creationId xmlns:a16="http://schemas.microsoft.com/office/drawing/2014/main" id="{8EB52BA2-A442-64B7-1EF5-196791AF77BD}"/>
                </a:ext>
              </a:extLst>
            </p:cNvPr>
            <p:cNvSpPr/>
            <p:nvPr/>
          </p:nvSpPr>
          <p:spPr>
            <a:xfrm>
              <a:off x="189224" y="2305054"/>
              <a:ext cx="11391055"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48B0FE78-1D75-30E1-1E81-0B4CFC3FCED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3839F57-E471-10A6-5C16-4CE725083A5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2EA21-6871-B50C-8B14-4AE3B5CA012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90CBA13-639E-2674-AF9D-5B9AFEF39BD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9941" name="Rectangle 40">
            <a:extLst>
              <a:ext uri="{FF2B5EF4-FFF2-40B4-BE49-F238E27FC236}">
                <a16:creationId xmlns:a16="http://schemas.microsoft.com/office/drawing/2014/main" id="{F5044D73-17F6-73C1-6C54-72DCB37F9B42}"/>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FFB78067-497E-4509-9DE8-6C1A901D3A0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30D9B57-71F2-DB83-8C40-ADF33DA78BF6}"/>
              </a:ext>
            </a:extLst>
          </p:cNvPr>
          <p:cNvSpPr>
            <a:spLocks noGrp="1" noChangeArrowheads="1"/>
          </p:cNvSpPr>
          <p:nvPr>
            <p:ph type="ftr" sz="quarter" idx="11"/>
          </p:nvPr>
        </p:nvSpPr>
        <p:spPr>
          <a:ln/>
        </p:spPr>
        <p:txBody>
          <a:bodyPr/>
          <a:lstStyle/>
          <a:p>
            <a:r>
              <a:rPr lang="it-IT" altLang="it-IT"/>
              <a:t>kathara – [ lab: dns ]</a:t>
            </a:r>
          </a:p>
        </p:txBody>
      </p:sp>
      <p:sp>
        <p:nvSpPr>
          <p:cNvPr id="11" name="Rectangle 32">
            <a:extLst>
              <a:ext uri="{FF2B5EF4-FFF2-40B4-BE49-F238E27FC236}">
                <a16:creationId xmlns:a16="http://schemas.microsoft.com/office/drawing/2014/main" id="{C58E423B-8F82-F92D-7F3C-15176CCC97BE}"/>
              </a:ext>
            </a:extLst>
          </p:cNvPr>
          <p:cNvSpPr>
            <a:spLocks noChangeArrowheads="1"/>
          </p:cNvSpPr>
          <p:nvPr/>
        </p:nvSpPr>
        <p:spPr bwMode="auto">
          <a:xfrm>
            <a:off x="7461572" y="1341587"/>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12" name="Rectangle 33">
            <a:extLst>
              <a:ext uri="{FF2B5EF4-FFF2-40B4-BE49-F238E27FC236}">
                <a16:creationId xmlns:a16="http://schemas.microsoft.com/office/drawing/2014/main" id="{DA1E8BA2-8726-A608-E6FB-5668CDD69918}"/>
              </a:ext>
            </a:extLst>
          </p:cNvPr>
          <p:cNvSpPr>
            <a:spLocks noChangeArrowheads="1"/>
          </p:cNvSpPr>
          <p:nvPr/>
        </p:nvSpPr>
        <p:spPr bwMode="auto">
          <a:xfrm>
            <a:off x="8903022" y="1341587"/>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answer</a:t>
            </a:r>
          </a:p>
        </p:txBody>
      </p:sp>
      <p:sp>
        <p:nvSpPr>
          <p:cNvPr id="13" name="AutoShape 30">
            <a:extLst>
              <a:ext uri="{FF2B5EF4-FFF2-40B4-BE49-F238E27FC236}">
                <a16:creationId xmlns:a16="http://schemas.microsoft.com/office/drawing/2014/main" id="{19613C98-6AF5-6D05-960C-AC4BC0A59ADB}"/>
              </a:ext>
            </a:extLst>
          </p:cNvPr>
          <p:cNvSpPr>
            <a:spLocks noChangeArrowheads="1"/>
          </p:cNvSpPr>
          <p:nvPr/>
        </p:nvSpPr>
        <p:spPr bwMode="auto">
          <a:xfrm>
            <a:off x="7021641" y="4382295"/>
            <a:ext cx="4464050" cy="1584325"/>
          </a:xfrm>
          <a:prstGeom prst="foldedCorner">
            <a:avLst>
              <a:gd name="adj" fmla="val 12500"/>
            </a:avLst>
          </a:prstGeom>
          <a:solidFill>
            <a:schemeClr val="accent2"/>
          </a:solidFill>
          <a:ln w="12700">
            <a:solidFill>
              <a:schemeClr val="tx1"/>
            </a:solidFill>
            <a:round/>
            <a:headEnd/>
            <a:tailEnd/>
          </a:ln>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b="1">
                <a:latin typeface="Courier New" panose="02070309020205020404" pitchFamily="49" charset="0"/>
              </a:rPr>
              <a:t>dnslug.lugroma3.org</a:t>
            </a:r>
          </a:p>
          <a:p>
            <a:pPr algn="ctr" eaLnBrk="1" hangingPunct="1">
              <a:spcBef>
                <a:spcPct val="0"/>
              </a:spcBef>
              <a:buClrTx/>
              <a:buSzTx/>
              <a:buFontTx/>
              <a:buNone/>
            </a:pPr>
            <a:r>
              <a:rPr lang="en-US" altLang="it-IT" sz="2400"/>
              <a:t>(</a:t>
            </a:r>
            <a:r>
              <a:rPr lang="en-US" altLang="it-IT" sz="2400" b="1">
                <a:latin typeface="Courier New" panose="02070309020205020404" pitchFamily="49" charset="0"/>
              </a:rPr>
              <a:t>192.168.0.11</a:t>
            </a:r>
            <a:r>
              <a:rPr lang="en-US" altLang="it-IT" sz="2400"/>
              <a:t>)</a:t>
            </a:r>
          </a:p>
          <a:p>
            <a:pPr algn="ctr" eaLnBrk="1" hangingPunct="1">
              <a:spcBef>
                <a:spcPct val="0"/>
              </a:spcBef>
              <a:buClrTx/>
              <a:buSzTx/>
              <a:buFontTx/>
              <a:buNone/>
            </a:pPr>
            <a:r>
              <a:rPr lang="en-US" altLang="it-IT" sz="2400"/>
              <a:t>asks the root server</a:t>
            </a:r>
          </a:p>
          <a:p>
            <a:pPr algn="ctr" eaLnBrk="1" hangingPunct="1">
              <a:spcBef>
                <a:spcPct val="0"/>
              </a:spcBef>
              <a:buClrTx/>
              <a:buSzTx/>
              <a:buFontTx/>
              <a:buNone/>
            </a:pPr>
            <a:r>
              <a:rPr lang="en-US" altLang="it-IT" sz="2400"/>
              <a:t>(</a:t>
            </a:r>
            <a:r>
              <a:rPr lang="en-US" altLang="it-IT" sz="2400" b="1">
                <a:latin typeface="Courier New" panose="02070309020205020404" pitchFamily="49" charset="0"/>
              </a:rPr>
              <a:t>192.168.0.5</a:t>
            </a:r>
            <a:r>
              <a:rPr lang="en-US" altLang="it-IT" sz="2400"/>
              <a:t>)</a:t>
            </a:r>
          </a:p>
        </p:txBody>
      </p:sp>
      <p:sp>
        <p:nvSpPr>
          <p:cNvPr id="14" name="AutoShape 31">
            <a:extLst>
              <a:ext uri="{FF2B5EF4-FFF2-40B4-BE49-F238E27FC236}">
                <a16:creationId xmlns:a16="http://schemas.microsoft.com/office/drawing/2014/main" id="{16EFE227-7653-5521-A64F-D6220EF5ABFF}"/>
              </a:ext>
            </a:extLst>
          </p:cNvPr>
          <p:cNvSpPr>
            <a:spLocks noChangeArrowheads="1"/>
          </p:cNvSpPr>
          <p:nvPr/>
        </p:nvSpPr>
        <p:spPr bwMode="auto">
          <a:xfrm>
            <a:off x="2927648" y="3645025"/>
            <a:ext cx="3989388" cy="1763424"/>
          </a:xfrm>
          <a:prstGeom prst="wedgeRoundRectCallout">
            <a:avLst>
              <a:gd name="adj1" fmla="val 54058"/>
              <a:gd name="adj2" fmla="val -101834"/>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query carries an additional record for authentication purposes (DNSSEC)</a:t>
            </a:r>
            <a:endParaRPr lang="en-US" altLang="it-IT" sz="2000" dirty="0"/>
          </a:p>
        </p:txBody>
      </p:sp>
      <p:sp>
        <p:nvSpPr>
          <p:cNvPr id="15" name="Rectangle 33">
            <a:extLst>
              <a:ext uri="{FF2B5EF4-FFF2-40B4-BE49-F238E27FC236}">
                <a16:creationId xmlns:a16="http://schemas.microsoft.com/office/drawing/2014/main" id="{6CCA7E21-274A-F345-E985-C7FB1C399186}"/>
              </a:ext>
            </a:extLst>
          </p:cNvPr>
          <p:cNvSpPr>
            <a:spLocks noChangeArrowheads="1"/>
          </p:cNvSpPr>
          <p:nvPr/>
        </p:nvSpPr>
        <p:spPr bwMode="auto">
          <a:xfrm>
            <a:off x="404767" y="2060848"/>
            <a:ext cx="10659785" cy="576064"/>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Tree>
    <p:extLst>
      <p:ext uri="{BB962C8B-B14F-4D97-AF65-F5344CB8AC3E}">
        <p14:creationId xmlns:p14="http://schemas.microsoft.com/office/powerpoint/2010/main" val="852406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380B1F-7D77-CC18-2362-D8A68010C4B4}"/>
              </a:ext>
            </a:extLst>
          </p:cNvPr>
          <p:cNvGrpSpPr/>
          <p:nvPr/>
        </p:nvGrpSpPr>
        <p:grpSpPr>
          <a:xfrm>
            <a:off x="400470" y="1449552"/>
            <a:ext cx="11391059" cy="4796806"/>
            <a:chOff x="189224" y="2305054"/>
            <a:chExt cx="11391059" cy="4796806"/>
          </a:xfrm>
        </p:grpSpPr>
        <p:sp>
          <p:nvSpPr>
            <p:cNvPr id="5" name="Rectangle 4">
              <a:extLst>
                <a:ext uri="{FF2B5EF4-FFF2-40B4-BE49-F238E27FC236}">
                  <a16:creationId xmlns:a16="http://schemas.microsoft.com/office/drawing/2014/main" id="{FA2E05AC-7345-1875-046A-E7775972035B}"/>
                </a:ext>
              </a:extLst>
            </p:cNvPr>
            <p:cNvSpPr/>
            <p:nvPr/>
          </p:nvSpPr>
          <p:spPr>
            <a:xfrm>
              <a:off x="189227" y="2632079"/>
              <a:ext cx="11391056" cy="44697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root@pc2:~$ </a:t>
              </a:r>
              <a:r>
                <a:rPr kumimoji="0" lang="it-IT" sz="1800" b="1" i="0" u="none" strike="noStrike" kern="0" cap="none" spc="0" normalizeH="0" baseline="0" noProof="0" dirty="0" err="1">
                  <a:ln>
                    <a:noFill/>
                  </a:ln>
                  <a:solidFill>
                    <a:prstClr val="white"/>
                  </a:solidFill>
                  <a:effectLst/>
                  <a:uLnTx/>
                  <a:uFillTx/>
                  <a:latin typeface="Lucida Console" panose="020B0609040504020204" pitchFamily="49" charset="0"/>
                </a:rPr>
                <a:t>tcpdump</a:t>
              </a:r>
              <a:r>
                <a:rPr kumimoji="0" lang="it-IT" sz="1800" b="1" i="0" u="none" strike="noStrike" kern="0" cap="none" spc="0" normalizeH="0" baseline="0" noProof="0" dirty="0">
                  <a:ln>
                    <a:noFill/>
                  </a:ln>
                  <a:solidFill>
                    <a:prstClr val="white"/>
                  </a:solidFill>
                  <a:effectLst/>
                  <a:uLnTx/>
                  <a:uFillTx/>
                  <a:latin typeface="Lucida Console" panose="020B0609040504020204" pitchFamily="49" charset="0"/>
                </a:rPr>
                <a:t> –</a:t>
              </a:r>
              <a:r>
                <a:rPr lang="it-IT" b="1" kern="0" dirty="0" err="1">
                  <a:solidFill>
                    <a:prstClr val="white"/>
                  </a:solidFill>
                  <a:latin typeface="Lucida Console" panose="020B0609040504020204" pitchFamily="49" charset="0"/>
                </a:rPr>
                <a:t>tnni</a:t>
              </a:r>
              <a:r>
                <a:rPr lang="it-IT" b="1" kern="0" dirty="0">
                  <a:solidFill>
                    <a:prstClr val="white"/>
                  </a:solidFill>
                  <a:latin typeface="Lucida Console" panose="020B0609040504020204" pitchFamily="49" charset="0"/>
                </a:rPr>
                <a:t> eth0 port 53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192.168.0.111.45446 &gt; 192.168.0.11.53: 42909+ A? pc2.nanoinside.net. (36)</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192.168.0.11.43013 &gt; 192.168.0.5.53: 37549 [1au] NS? . (40)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192.168.0.11.45845 &gt; 192.168.0.5.53: 49303% [1au] NS? net. (44)</a:t>
              </a:r>
            </a:p>
          </p:txBody>
        </p:sp>
        <p:sp>
          <p:nvSpPr>
            <p:cNvPr id="6" name="Rectangle 5">
              <a:extLst>
                <a:ext uri="{FF2B5EF4-FFF2-40B4-BE49-F238E27FC236}">
                  <a16:creationId xmlns:a16="http://schemas.microsoft.com/office/drawing/2014/main" id="{8EB52BA2-A442-64B7-1EF5-196791AF77BD}"/>
                </a:ext>
              </a:extLst>
            </p:cNvPr>
            <p:cNvSpPr/>
            <p:nvPr/>
          </p:nvSpPr>
          <p:spPr>
            <a:xfrm>
              <a:off x="189224" y="2305054"/>
              <a:ext cx="11391055"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48B0FE78-1D75-30E1-1E81-0B4CFC3FCED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3839F57-E471-10A6-5C16-4CE725083A5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2EA21-6871-B50C-8B14-4AE3B5CA012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90CBA13-639E-2674-AF9D-5B9AFEF39BD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9941" name="Rectangle 40">
            <a:extLst>
              <a:ext uri="{FF2B5EF4-FFF2-40B4-BE49-F238E27FC236}">
                <a16:creationId xmlns:a16="http://schemas.microsoft.com/office/drawing/2014/main" id="{F5044D73-17F6-73C1-6C54-72DCB37F9B42}"/>
              </a:ext>
            </a:extLst>
          </p:cNvPr>
          <p:cNvSpPr>
            <a:spLocks noGrp="1" noChangeArrowheads="1"/>
          </p:cNvSpPr>
          <p:nvPr>
            <p:ph type="title"/>
          </p:nvPr>
        </p:nvSpPr>
        <p:spPr/>
        <p:txBody>
          <a:bodyPr/>
          <a:lstStyle/>
          <a:p>
            <a:pPr eaLnBrk="1" hangingPunct="1"/>
            <a:r>
              <a:rPr lang="en-US" altLang="it-IT" dirty="0"/>
              <a:t>step 3 – the sniffer output </a:t>
            </a:r>
          </a:p>
        </p:txBody>
      </p:sp>
      <p:sp>
        <p:nvSpPr>
          <p:cNvPr id="2" name="Rectangle 4">
            <a:extLst>
              <a:ext uri="{FF2B5EF4-FFF2-40B4-BE49-F238E27FC236}">
                <a16:creationId xmlns:a16="http://schemas.microsoft.com/office/drawing/2014/main" id="{FFB78067-497E-4509-9DE8-6C1A901D3A0C}"/>
              </a:ext>
            </a:extLst>
          </p:cNvPr>
          <p:cNvSpPr>
            <a:spLocks noGrp="1" noChangeArrowheads="1"/>
          </p:cNvSpPr>
          <p:nvPr>
            <p:ph type="dt" sz="half" idx="10"/>
          </p:nvPr>
        </p:nvSpPr>
        <p:spPr>
          <a:ln/>
        </p:spPr>
        <p:txBody>
          <a:bodyPr/>
          <a:lstStyle/>
          <a:p>
            <a:r>
              <a:rPr lang="it-IT" altLang="it-IT" dirty="0"/>
              <a:t>last update: </a:t>
            </a:r>
            <a:r>
              <a:rPr lang="it-IT" altLang="it-IT" dirty="0" err="1"/>
              <a:t>Oct</a:t>
            </a:r>
            <a:r>
              <a:rPr lang="it-IT" altLang="it-IT" dirty="0"/>
              <a:t> 2023</a:t>
            </a:r>
          </a:p>
        </p:txBody>
      </p:sp>
      <p:sp>
        <p:nvSpPr>
          <p:cNvPr id="3" name="Rectangle 5">
            <a:extLst>
              <a:ext uri="{FF2B5EF4-FFF2-40B4-BE49-F238E27FC236}">
                <a16:creationId xmlns:a16="http://schemas.microsoft.com/office/drawing/2014/main" id="{930D9B57-71F2-DB83-8C40-ADF33DA78BF6}"/>
              </a:ext>
            </a:extLst>
          </p:cNvPr>
          <p:cNvSpPr>
            <a:spLocks noGrp="1" noChangeArrowheads="1"/>
          </p:cNvSpPr>
          <p:nvPr>
            <p:ph type="ftr" sz="quarter" idx="11"/>
          </p:nvPr>
        </p:nvSpPr>
        <p:spPr>
          <a:ln/>
        </p:spPr>
        <p:txBody>
          <a:bodyPr/>
          <a:lstStyle/>
          <a:p>
            <a:r>
              <a:rPr lang="it-IT" altLang="it-IT" dirty="0" err="1"/>
              <a:t>kathara</a:t>
            </a:r>
            <a:r>
              <a:rPr lang="it-IT" altLang="it-IT" dirty="0"/>
              <a:t> – [ lab: </a:t>
            </a:r>
            <a:r>
              <a:rPr lang="it-IT" altLang="it-IT" dirty="0" err="1"/>
              <a:t>dns</a:t>
            </a:r>
            <a:r>
              <a:rPr lang="it-IT" altLang="it-IT" dirty="0"/>
              <a:t> ]</a:t>
            </a:r>
          </a:p>
        </p:txBody>
      </p:sp>
      <p:sp>
        <p:nvSpPr>
          <p:cNvPr id="11" name="Rectangle 32">
            <a:extLst>
              <a:ext uri="{FF2B5EF4-FFF2-40B4-BE49-F238E27FC236}">
                <a16:creationId xmlns:a16="http://schemas.microsoft.com/office/drawing/2014/main" id="{C58E423B-8F82-F92D-7F3C-15176CCC97BE}"/>
              </a:ext>
            </a:extLst>
          </p:cNvPr>
          <p:cNvSpPr>
            <a:spLocks noChangeArrowheads="1"/>
          </p:cNvSpPr>
          <p:nvPr/>
        </p:nvSpPr>
        <p:spPr bwMode="auto">
          <a:xfrm>
            <a:off x="7461572" y="1341587"/>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12" name="Rectangle 33">
            <a:extLst>
              <a:ext uri="{FF2B5EF4-FFF2-40B4-BE49-F238E27FC236}">
                <a16:creationId xmlns:a16="http://schemas.microsoft.com/office/drawing/2014/main" id="{DA1E8BA2-8726-A608-E6FB-5668CDD69918}"/>
              </a:ext>
            </a:extLst>
          </p:cNvPr>
          <p:cNvSpPr>
            <a:spLocks noChangeArrowheads="1"/>
          </p:cNvSpPr>
          <p:nvPr/>
        </p:nvSpPr>
        <p:spPr bwMode="auto">
          <a:xfrm>
            <a:off x="8903022" y="1341587"/>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answer</a:t>
            </a:r>
          </a:p>
        </p:txBody>
      </p:sp>
      <p:sp>
        <p:nvSpPr>
          <p:cNvPr id="13" name="Rectangle 33">
            <a:extLst>
              <a:ext uri="{FF2B5EF4-FFF2-40B4-BE49-F238E27FC236}">
                <a16:creationId xmlns:a16="http://schemas.microsoft.com/office/drawing/2014/main" id="{8C1C3694-EAB5-3902-3543-D0405C0AD391}"/>
              </a:ext>
            </a:extLst>
          </p:cNvPr>
          <p:cNvSpPr>
            <a:spLocks noChangeArrowheads="1"/>
          </p:cNvSpPr>
          <p:nvPr/>
        </p:nvSpPr>
        <p:spPr bwMode="auto">
          <a:xfrm>
            <a:off x="404767" y="2060848"/>
            <a:ext cx="10659785" cy="864096"/>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4" name="AutoShape 31">
            <a:extLst>
              <a:ext uri="{FF2B5EF4-FFF2-40B4-BE49-F238E27FC236}">
                <a16:creationId xmlns:a16="http://schemas.microsoft.com/office/drawing/2014/main" id="{2794740F-9705-F2F9-7E6F-054EDAE5D660}"/>
              </a:ext>
            </a:extLst>
          </p:cNvPr>
          <p:cNvSpPr>
            <a:spLocks noChangeArrowheads="1"/>
          </p:cNvSpPr>
          <p:nvPr/>
        </p:nvSpPr>
        <p:spPr bwMode="auto">
          <a:xfrm>
            <a:off x="2639616" y="3861048"/>
            <a:ext cx="3989388" cy="1763424"/>
          </a:xfrm>
          <a:prstGeom prst="wedgeRoundRectCallout">
            <a:avLst>
              <a:gd name="adj1" fmla="val 54058"/>
              <a:gd name="adj2" fmla="val -101834"/>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 symbol in a DNS query indicates that the DNS query is a non-recursive query</a:t>
            </a:r>
            <a:endParaRPr lang="en-US" altLang="it-IT" sz="2000" dirty="0"/>
          </a:p>
        </p:txBody>
      </p:sp>
    </p:spTree>
    <p:extLst>
      <p:ext uri="{BB962C8B-B14F-4D97-AF65-F5344CB8AC3E}">
        <p14:creationId xmlns:p14="http://schemas.microsoft.com/office/powerpoint/2010/main" val="2385880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380B1F-7D77-CC18-2362-D8A68010C4B4}"/>
              </a:ext>
            </a:extLst>
          </p:cNvPr>
          <p:cNvGrpSpPr/>
          <p:nvPr/>
        </p:nvGrpSpPr>
        <p:grpSpPr>
          <a:xfrm>
            <a:off x="400470" y="1449552"/>
            <a:ext cx="11391059" cy="4796806"/>
            <a:chOff x="189224" y="2305054"/>
            <a:chExt cx="11391059" cy="4796806"/>
          </a:xfrm>
        </p:grpSpPr>
        <p:sp>
          <p:nvSpPr>
            <p:cNvPr id="5" name="Rectangle 4">
              <a:extLst>
                <a:ext uri="{FF2B5EF4-FFF2-40B4-BE49-F238E27FC236}">
                  <a16:creationId xmlns:a16="http://schemas.microsoft.com/office/drawing/2014/main" id="{FA2E05AC-7345-1875-046A-E7775972035B}"/>
                </a:ext>
              </a:extLst>
            </p:cNvPr>
            <p:cNvSpPr/>
            <p:nvPr/>
          </p:nvSpPr>
          <p:spPr>
            <a:xfrm>
              <a:off x="189227" y="2632079"/>
              <a:ext cx="11391056" cy="44697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root@pc2:~$ </a:t>
              </a:r>
              <a:r>
                <a:rPr kumimoji="0" lang="it-IT" sz="1800" b="1" i="0" u="none" strike="noStrike" kern="0" cap="none" spc="0" normalizeH="0" baseline="0" noProof="0" dirty="0" err="1">
                  <a:ln>
                    <a:noFill/>
                  </a:ln>
                  <a:solidFill>
                    <a:prstClr val="white"/>
                  </a:solidFill>
                  <a:effectLst/>
                  <a:uLnTx/>
                  <a:uFillTx/>
                  <a:latin typeface="Lucida Console" panose="020B0609040504020204" pitchFamily="49" charset="0"/>
                </a:rPr>
                <a:t>tcpdump</a:t>
              </a:r>
              <a:r>
                <a:rPr kumimoji="0" lang="it-IT" sz="1800" b="1" i="0" u="none" strike="noStrike" kern="0" cap="none" spc="0" normalizeH="0" baseline="0" noProof="0" dirty="0">
                  <a:ln>
                    <a:noFill/>
                  </a:ln>
                  <a:solidFill>
                    <a:prstClr val="white"/>
                  </a:solidFill>
                  <a:effectLst/>
                  <a:uLnTx/>
                  <a:uFillTx/>
                  <a:latin typeface="Lucida Console" panose="020B0609040504020204" pitchFamily="49" charset="0"/>
                </a:rPr>
                <a:t> –</a:t>
              </a:r>
              <a:r>
                <a:rPr lang="it-IT" b="1" kern="0" dirty="0" err="1">
                  <a:solidFill>
                    <a:prstClr val="white"/>
                  </a:solidFill>
                  <a:latin typeface="Lucida Console" panose="020B0609040504020204" pitchFamily="49" charset="0"/>
                </a:rPr>
                <a:t>tnni</a:t>
              </a:r>
              <a:r>
                <a:rPr lang="it-IT" b="1" kern="0" dirty="0">
                  <a:solidFill>
                    <a:prstClr val="white"/>
                  </a:solidFill>
                  <a:latin typeface="Lucida Console" panose="020B0609040504020204" pitchFamily="49" charset="0"/>
                </a:rPr>
                <a:t> eth0 port 53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192.168.0.111.45446 &gt; 192.168.0.11.53: 42909+ A? pc2.nanoinside.net. (36)</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192.168.0.11.43013 &gt; 192.168.0.5.53: 37549 [1au] NS? . (40)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192.168.0.11.45845 &gt; 192.168.0.5.53: 49303% [1au] NS? net. (44)</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192.168.0.5.53 &gt; 192.168.0.11.43013: 37549* 1/0/1 NS ROOT-SERVER. (80)</a:t>
              </a:r>
            </a:p>
          </p:txBody>
        </p:sp>
        <p:sp>
          <p:nvSpPr>
            <p:cNvPr id="6" name="Rectangle 5">
              <a:extLst>
                <a:ext uri="{FF2B5EF4-FFF2-40B4-BE49-F238E27FC236}">
                  <a16:creationId xmlns:a16="http://schemas.microsoft.com/office/drawing/2014/main" id="{8EB52BA2-A442-64B7-1EF5-196791AF77BD}"/>
                </a:ext>
              </a:extLst>
            </p:cNvPr>
            <p:cNvSpPr/>
            <p:nvPr/>
          </p:nvSpPr>
          <p:spPr>
            <a:xfrm>
              <a:off x="189224" y="2305054"/>
              <a:ext cx="11391055"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48B0FE78-1D75-30E1-1E81-0B4CFC3FCED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3839F57-E471-10A6-5C16-4CE725083A5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2EA21-6871-B50C-8B14-4AE3B5CA012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90CBA13-639E-2674-AF9D-5B9AFEF39BD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9941" name="Rectangle 40">
            <a:extLst>
              <a:ext uri="{FF2B5EF4-FFF2-40B4-BE49-F238E27FC236}">
                <a16:creationId xmlns:a16="http://schemas.microsoft.com/office/drawing/2014/main" id="{F5044D73-17F6-73C1-6C54-72DCB37F9B42}"/>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FFB78067-497E-4509-9DE8-6C1A901D3A0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30D9B57-71F2-DB83-8C40-ADF33DA78BF6}"/>
              </a:ext>
            </a:extLst>
          </p:cNvPr>
          <p:cNvSpPr>
            <a:spLocks noGrp="1" noChangeArrowheads="1"/>
          </p:cNvSpPr>
          <p:nvPr>
            <p:ph type="ftr" sz="quarter" idx="11"/>
          </p:nvPr>
        </p:nvSpPr>
        <p:spPr>
          <a:ln/>
        </p:spPr>
        <p:txBody>
          <a:bodyPr/>
          <a:lstStyle/>
          <a:p>
            <a:r>
              <a:rPr lang="it-IT" altLang="it-IT"/>
              <a:t>kathara – [ lab: dns ]</a:t>
            </a:r>
          </a:p>
        </p:txBody>
      </p:sp>
      <p:sp>
        <p:nvSpPr>
          <p:cNvPr id="11" name="Rectangle 32">
            <a:extLst>
              <a:ext uri="{FF2B5EF4-FFF2-40B4-BE49-F238E27FC236}">
                <a16:creationId xmlns:a16="http://schemas.microsoft.com/office/drawing/2014/main" id="{C58E423B-8F82-F92D-7F3C-15176CCC97BE}"/>
              </a:ext>
            </a:extLst>
          </p:cNvPr>
          <p:cNvSpPr>
            <a:spLocks noChangeArrowheads="1"/>
          </p:cNvSpPr>
          <p:nvPr/>
        </p:nvSpPr>
        <p:spPr bwMode="auto">
          <a:xfrm>
            <a:off x="7461572" y="1341587"/>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12" name="Rectangle 33">
            <a:extLst>
              <a:ext uri="{FF2B5EF4-FFF2-40B4-BE49-F238E27FC236}">
                <a16:creationId xmlns:a16="http://schemas.microsoft.com/office/drawing/2014/main" id="{DA1E8BA2-8726-A608-E6FB-5668CDD69918}"/>
              </a:ext>
            </a:extLst>
          </p:cNvPr>
          <p:cNvSpPr>
            <a:spLocks noChangeArrowheads="1"/>
          </p:cNvSpPr>
          <p:nvPr/>
        </p:nvSpPr>
        <p:spPr bwMode="auto">
          <a:xfrm>
            <a:off x="8903022" y="1341587"/>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answer</a:t>
            </a:r>
          </a:p>
        </p:txBody>
      </p:sp>
      <p:sp>
        <p:nvSpPr>
          <p:cNvPr id="13" name="Rectangle 33">
            <a:extLst>
              <a:ext uri="{FF2B5EF4-FFF2-40B4-BE49-F238E27FC236}">
                <a16:creationId xmlns:a16="http://schemas.microsoft.com/office/drawing/2014/main" id="{68010FC4-58E7-B99E-471A-D468B8A6847D}"/>
              </a:ext>
            </a:extLst>
          </p:cNvPr>
          <p:cNvSpPr>
            <a:spLocks noChangeArrowheads="1"/>
          </p:cNvSpPr>
          <p:nvPr/>
        </p:nvSpPr>
        <p:spPr bwMode="auto">
          <a:xfrm>
            <a:off x="404767" y="2060848"/>
            <a:ext cx="10659785" cy="864096"/>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4" name="Rectangle 33">
            <a:extLst>
              <a:ext uri="{FF2B5EF4-FFF2-40B4-BE49-F238E27FC236}">
                <a16:creationId xmlns:a16="http://schemas.microsoft.com/office/drawing/2014/main" id="{418DDC5D-D268-0277-187B-B7F82DBA810F}"/>
              </a:ext>
            </a:extLst>
          </p:cNvPr>
          <p:cNvSpPr>
            <a:spLocks noChangeArrowheads="1"/>
          </p:cNvSpPr>
          <p:nvPr/>
        </p:nvSpPr>
        <p:spPr bwMode="auto">
          <a:xfrm>
            <a:off x="404767" y="2924944"/>
            <a:ext cx="10659785" cy="284271"/>
          </a:xfrm>
          <a:prstGeom prst="rect">
            <a:avLst/>
          </a:prstGeom>
          <a:solidFill>
            <a:srgbClr val="92D050">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5" name="AutoShape 33">
            <a:extLst>
              <a:ext uri="{FF2B5EF4-FFF2-40B4-BE49-F238E27FC236}">
                <a16:creationId xmlns:a16="http://schemas.microsoft.com/office/drawing/2014/main" id="{08DF55E8-61A9-3FB0-9174-A9B92590AB0A}"/>
              </a:ext>
            </a:extLst>
          </p:cNvPr>
          <p:cNvSpPr>
            <a:spLocks noChangeArrowheads="1"/>
          </p:cNvSpPr>
          <p:nvPr/>
        </p:nvSpPr>
        <p:spPr bwMode="auto">
          <a:xfrm>
            <a:off x="621875" y="3750821"/>
            <a:ext cx="7705725" cy="1800200"/>
          </a:xfrm>
          <a:prstGeom prst="wedgeRoundRectCallout">
            <a:avLst>
              <a:gd name="adj1" fmla="val 35445"/>
              <a:gd name="adj2" fmla="val -80268"/>
              <a:gd name="adj3" fmla="val 16667"/>
            </a:avLst>
          </a:prstGeom>
          <a:solidFill>
            <a:schemeClr val="accent2"/>
          </a:solidFill>
          <a:ln w="9525">
            <a:solidFill>
              <a:schemeClr val="tx1"/>
            </a:solidFill>
            <a:miter lim="800000"/>
            <a:headEnd/>
            <a:tailEnd/>
          </a:ln>
          <a:effectLst/>
        </p:spPr>
        <p:txBody>
          <a:bodyPr lIns="0" rIns="0"/>
          <a:lstStyle>
            <a:lvl1pPr marL="273050" indent="-27305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root server (</a:t>
            </a:r>
            <a:r>
              <a:rPr lang="en-US" altLang="it-IT" sz="2400" b="1" dirty="0">
                <a:latin typeface="Courier New" panose="02070309020205020404" pitchFamily="49" charset="0"/>
              </a:rPr>
              <a:t>192.168.0.5</a:t>
            </a:r>
            <a:r>
              <a:rPr lang="en-US" altLang="it-IT" sz="2400" dirty="0"/>
              <a:t>) answers with:</a:t>
            </a:r>
          </a:p>
          <a:p>
            <a:pPr>
              <a:spcBef>
                <a:spcPct val="0"/>
              </a:spcBef>
              <a:buClrTx/>
              <a:buSzTx/>
              <a:buFontTx/>
              <a:buChar char="•"/>
            </a:pPr>
            <a:r>
              <a:rPr lang="en-US" altLang="it-IT" sz="2400" dirty="0"/>
              <a:t>1 answer in this reply</a:t>
            </a:r>
          </a:p>
          <a:p>
            <a:pPr>
              <a:spcBef>
                <a:spcPct val="0"/>
              </a:spcBef>
              <a:buClrTx/>
              <a:buSzTx/>
              <a:buFontTx/>
              <a:buChar char="•"/>
            </a:pPr>
            <a:r>
              <a:rPr lang="en-US" altLang="it-IT" sz="2400" dirty="0"/>
              <a:t>0 authoritative nameservers provided</a:t>
            </a:r>
          </a:p>
          <a:p>
            <a:pPr>
              <a:spcBef>
                <a:spcPct val="0"/>
              </a:spcBef>
              <a:buClrTx/>
              <a:buSzTx/>
              <a:buFontTx/>
              <a:buChar char="•"/>
            </a:pPr>
            <a:r>
              <a:rPr lang="en-US" altLang="it-IT" sz="2400" dirty="0"/>
              <a:t>1 additional record</a:t>
            </a:r>
          </a:p>
        </p:txBody>
      </p:sp>
    </p:spTree>
    <p:extLst>
      <p:ext uri="{BB962C8B-B14F-4D97-AF65-F5344CB8AC3E}">
        <p14:creationId xmlns:p14="http://schemas.microsoft.com/office/powerpoint/2010/main" val="487906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D380B1F-7D77-CC18-2362-D8A68010C4B4}"/>
              </a:ext>
            </a:extLst>
          </p:cNvPr>
          <p:cNvGrpSpPr/>
          <p:nvPr/>
        </p:nvGrpSpPr>
        <p:grpSpPr>
          <a:xfrm>
            <a:off x="400470" y="1449552"/>
            <a:ext cx="11391059" cy="4796806"/>
            <a:chOff x="189224" y="2305054"/>
            <a:chExt cx="11391059" cy="4796806"/>
          </a:xfrm>
        </p:grpSpPr>
        <p:sp>
          <p:nvSpPr>
            <p:cNvPr id="5" name="Rectangle 4">
              <a:extLst>
                <a:ext uri="{FF2B5EF4-FFF2-40B4-BE49-F238E27FC236}">
                  <a16:creationId xmlns:a16="http://schemas.microsoft.com/office/drawing/2014/main" id="{FA2E05AC-7345-1875-046A-E7775972035B}"/>
                </a:ext>
              </a:extLst>
            </p:cNvPr>
            <p:cNvSpPr/>
            <p:nvPr/>
          </p:nvSpPr>
          <p:spPr>
            <a:xfrm>
              <a:off x="189227" y="2632079"/>
              <a:ext cx="11391056" cy="44697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root@pc2:~$ </a:t>
              </a:r>
              <a:r>
                <a:rPr kumimoji="0" lang="it-IT" sz="1800" b="1" i="0" u="none" strike="noStrike" kern="0" cap="none" spc="0" normalizeH="0" baseline="0" noProof="0" dirty="0" err="1">
                  <a:ln>
                    <a:noFill/>
                  </a:ln>
                  <a:solidFill>
                    <a:prstClr val="white"/>
                  </a:solidFill>
                  <a:effectLst/>
                  <a:uLnTx/>
                  <a:uFillTx/>
                  <a:latin typeface="Lucida Console" panose="020B0609040504020204" pitchFamily="49" charset="0"/>
                </a:rPr>
                <a:t>tcpdump</a:t>
              </a:r>
              <a:r>
                <a:rPr kumimoji="0" lang="it-IT" sz="1800" b="1" i="0" u="none" strike="noStrike" kern="0" cap="none" spc="0" normalizeH="0" baseline="0" noProof="0" dirty="0">
                  <a:ln>
                    <a:noFill/>
                  </a:ln>
                  <a:solidFill>
                    <a:prstClr val="white"/>
                  </a:solidFill>
                  <a:effectLst/>
                  <a:uLnTx/>
                  <a:uFillTx/>
                  <a:latin typeface="Lucida Console" panose="020B0609040504020204" pitchFamily="49" charset="0"/>
                </a:rPr>
                <a:t> –</a:t>
              </a:r>
              <a:r>
                <a:rPr lang="it-IT" b="1" kern="0" dirty="0" err="1">
                  <a:solidFill>
                    <a:prstClr val="white"/>
                  </a:solidFill>
                  <a:latin typeface="Lucida Console" panose="020B0609040504020204" pitchFamily="49" charset="0"/>
                </a:rPr>
                <a:t>tnni</a:t>
              </a:r>
              <a:r>
                <a:rPr lang="it-IT" b="1" kern="0" dirty="0">
                  <a:solidFill>
                    <a:prstClr val="white"/>
                  </a:solidFill>
                  <a:latin typeface="Lucida Console" panose="020B0609040504020204" pitchFamily="49" charset="0"/>
                </a:rPr>
                <a:t> eth0 port 53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192.168.0.111.45446 &gt; 192.168.0.11.53: 42909+ A? pc2.nanoinside.net. (36)</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192.168.0.11.43013 &gt; 192.168.0.5.53: 37549 [1au] NS? . (40)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192.168.0.11.45845 &gt; 192.168.0.5.53: 49303% [1au] NS? net. (44)</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192.168.0.5.53 &gt; 192.168.0.11.43013: 37549* 1/0/1 NS ROOT-SERVER. (80)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Lucida Console" panose="020B0609040504020204" pitchFamily="49" charset="0"/>
                </a:rPr>
                <a:t>IP 192.168.0.5.53 &gt; 192.168.0.11.45845: 49303 0/1/2 (97)</a:t>
              </a:r>
            </a:p>
            <a:p>
              <a:pPr marL="0" marR="0" lvl="0" indent="0" defTabSz="914400" eaLnBrk="1" fontAlgn="auto" latinLnBrk="0" hangingPunct="1">
                <a:lnSpc>
                  <a:spcPct val="100000"/>
                </a:lnSpc>
                <a:spcBef>
                  <a:spcPts val="0"/>
                </a:spcBef>
                <a:spcAft>
                  <a:spcPts val="0"/>
                </a:spcAft>
                <a:buClrTx/>
                <a:buSzTx/>
                <a:buFontTx/>
                <a:buNone/>
                <a:tabLst/>
                <a:defRPr/>
              </a:pPr>
              <a:endParaRPr lang="it-IT" kern="0" dirty="0">
                <a:solidFill>
                  <a:prstClr val="white"/>
                </a:solidFill>
                <a:latin typeface="Lucida Console" panose="020B0609040504020204" pitchFamily="49" charset="0"/>
              </a:endParaRPr>
            </a:p>
          </p:txBody>
        </p:sp>
        <p:sp>
          <p:nvSpPr>
            <p:cNvPr id="6" name="Rectangle 5">
              <a:extLst>
                <a:ext uri="{FF2B5EF4-FFF2-40B4-BE49-F238E27FC236}">
                  <a16:creationId xmlns:a16="http://schemas.microsoft.com/office/drawing/2014/main" id="{8EB52BA2-A442-64B7-1EF5-196791AF77BD}"/>
                </a:ext>
              </a:extLst>
            </p:cNvPr>
            <p:cNvSpPr/>
            <p:nvPr/>
          </p:nvSpPr>
          <p:spPr>
            <a:xfrm>
              <a:off x="189224" y="2305054"/>
              <a:ext cx="11391055"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48B0FE78-1D75-30E1-1E81-0B4CFC3FCED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3839F57-E471-10A6-5C16-4CE725083A5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2EA21-6871-B50C-8B14-4AE3B5CA012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90CBA13-639E-2674-AF9D-5B9AFEF39BD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9941" name="Rectangle 40">
            <a:extLst>
              <a:ext uri="{FF2B5EF4-FFF2-40B4-BE49-F238E27FC236}">
                <a16:creationId xmlns:a16="http://schemas.microsoft.com/office/drawing/2014/main" id="{F5044D73-17F6-73C1-6C54-72DCB37F9B42}"/>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FFB78067-497E-4509-9DE8-6C1A901D3A0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30D9B57-71F2-DB83-8C40-ADF33DA78BF6}"/>
              </a:ext>
            </a:extLst>
          </p:cNvPr>
          <p:cNvSpPr>
            <a:spLocks noGrp="1" noChangeArrowheads="1"/>
          </p:cNvSpPr>
          <p:nvPr>
            <p:ph type="ftr" sz="quarter" idx="11"/>
          </p:nvPr>
        </p:nvSpPr>
        <p:spPr>
          <a:ln/>
        </p:spPr>
        <p:txBody>
          <a:bodyPr/>
          <a:lstStyle/>
          <a:p>
            <a:r>
              <a:rPr lang="it-IT" altLang="it-IT"/>
              <a:t>kathara – [ lab: dns ]</a:t>
            </a:r>
          </a:p>
        </p:txBody>
      </p:sp>
      <p:sp>
        <p:nvSpPr>
          <p:cNvPr id="11" name="Rectangle 32">
            <a:extLst>
              <a:ext uri="{FF2B5EF4-FFF2-40B4-BE49-F238E27FC236}">
                <a16:creationId xmlns:a16="http://schemas.microsoft.com/office/drawing/2014/main" id="{C58E423B-8F82-F92D-7F3C-15176CCC97BE}"/>
              </a:ext>
            </a:extLst>
          </p:cNvPr>
          <p:cNvSpPr>
            <a:spLocks noChangeArrowheads="1"/>
          </p:cNvSpPr>
          <p:nvPr/>
        </p:nvSpPr>
        <p:spPr bwMode="auto">
          <a:xfrm>
            <a:off x="7461572" y="1341587"/>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12" name="Rectangle 33">
            <a:extLst>
              <a:ext uri="{FF2B5EF4-FFF2-40B4-BE49-F238E27FC236}">
                <a16:creationId xmlns:a16="http://schemas.microsoft.com/office/drawing/2014/main" id="{DA1E8BA2-8726-A608-E6FB-5668CDD69918}"/>
              </a:ext>
            </a:extLst>
          </p:cNvPr>
          <p:cNvSpPr>
            <a:spLocks noChangeArrowheads="1"/>
          </p:cNvSpPr>
          <p:nvPr/>
        </p:nvSpPr>
        <p:spPr bwMode="auto">
          <a:xfrm>
            <a:off x="8903022" y="1341587"/>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answer</a:t>
            </a:r>
          </a:p>
        </p:txBody>
      </p:sp>
      <p:sp>
        <p:nvSpPr>
          <p:cNvPr id="13" name="AutoShape 33">
            <a:extLst>
              <a:ext uri="{FF2B5EF4-FFF2-40B4-BE49-F238E27FC236}">
                <a16:creationId xmlns:a16="http://schemas.microsoft.com/office/drawing/2014/main" id="{B427F054-1653-58A0-BF2D-58C44897A840}"/>
              </a:ext>
            </a:extLst>
          </p:cNvPr>
          <p:cNvSpPr>
            <a:spLocks noChangeArrowheads="1"/>
          </p:cNvSpPr>
          <p:nvPr/>
        </p:nvSpPr>
        <p:spPr bwMode="auto">
          <a:xfrm>
            <a:off x="3426057" y="4011467"/>
            <a:ext cx="7705725" cy="2087563"/>
          </a:xfrm>
          <a:prstGeom prst="wedgeRoundRectCallout">
            <a:avLst>
              <a:gd name="adj1" fmla="val -11250"/>
              <a:gd name="adj2" fmla="val -76310"/>
              <a:gd name="adj3" fmla="val 16667"/>
            </a:avLst>
          </a:prstGeom>
          <a:solidFill>
            <a:schemeClr val="accent2"/>
          </a:solidFill>
          <a:ln w="9525">
            <a:solidFill>
              <a:schemeClr val="tx1"/>
            </a:solidFill>
            <a:miter lim="800000"/>
            <a:headEnd/>
            <a:tailEnd/>
          </a:ln>
          <a:effectLst/>
        </p:spPr>
        <p:txBody>
          <a:bodyPr lIns="0" rIns="0"/>
          <a:lstStyle>
            <a:lvl1pPr marL="273050" indent="-27305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the root server (</a:t>
            </a:r>
            <a:r>
              <a:rPr lang="en-US" altLang="it-IT" sz="2400" b="1">
                <a:latin typeface="Courier New" panose="02070309020205020404" pitchFamily="49" charset="0"/>
              </a:rPr>
              <a:t>192.168.0.5</a:t>
            </a:r>
            <a:r>
              <a:rPr lang="en-US" altLang="it-IT" sz="2400"/>
              <a:t>) answers with:</a:t>
            </a:r>
          </a:p>
          <a:p>
            <a:pPr>
              <a:spcBef>
                <a:spcPct val="0"/>
              </a:spcBef>
              <a:buClrTx/>
              <a:buSzTx/>
              <a:buFontTx/>
              <a:buChar char="•"/>
            </a:pPr>
            <a:r>
              <a:rPr lang="en-US" altLang="it-IT" sz="2400"/>
              <a:t>0 answers</a:t>
            </a:r>
          </a:p>
          <a:p>
            <a:pPr>
              <a:spcBef>
                <a:spcPct val="0"/>
              </a:spcBef>
              <a:buClrTx/>
              <a:buSzTx/>
              <a:buFontTx/>
              <a:buChar char="•"/>
            </a:pPr>
            <a:r>
              <a:rPr lang="en-US" altLang="it-IT" sz="2400"/>
              <a:t>1 authority (=name server) record (</a:t>
            </a:r>
            <a:r>
              <a:rPr lang="en-US" altLang="it-IT" sz="2400" b="1">
                <a:latin typeface="Courier New" panose="02070309020205020404" pitchFamily="49" charset="0"/>
              </a:rPr>
              <a:t>dnsnet.net</a:t>
            </a:r>
            <a:r>
              <a:rPr lang="en-US" altLang="it-IT" sz="2400"/>
              <a:t>)</a:t>
            </a:r>
          </a:p>
          <a:p>
            <a:pPr>
              <a:spcBef>
                <a:spcPct val="0"/>
              </a:spcBef>
              <a:buClrTx/>
              <a:buSzTx/>
              <a:buFontTx/>
              <a:buChar char="•"/>
            </a:pPr>
            <a:r>
              <a:rPr lang="en-US" altLang="it-IT" sz="2400"/>
              <a:t>2 additional records (</a:t>
            </a:r>
            <a:r>
              <a:rPr lang="en-US" altLang="it-IT" sz="2400" b="1">
                <a:latin typeface="Courier New" panose="02070309020205020404" pitchFamily="49" charset="0"/>
              </a:rPr>
              <a:t>dnsnet.net</a:t>
            </a:r>
            <a:r>
              <a:rPr lang="en-US" altLang="it-IT" sz="2400"/>
              <a:t>’s IP address </a:t>
            </a:r>
            <a:r>
              <a:rPr lang="en-US" altLang="it-IT" sz="2400" b="1">
                <a:latin typeface="Courier New" panose="02070309020205020404" pitchFamily="49" charset="0"/>
              </a:rPr>
              <a:t>192.168.0.2</a:t>
            </a:r>
            <a:r>
              <a:rPr lang="en-US" altLang="it-IT" sz="2400"/>
              <a:t>, and an OPT record)</a:t>
            </a:r>
          </a:p>
        </p:txBody>
      </p:sp>
      <p:sp>
        <p:nvSpPr>
          <p:cNvPr id="14" name="Rectangle 33">
            <a:extLst>
              <a:ext uri="{FF2B5EF4-FFF2-40B4-BE49-F238E27FC236}">
                <a16:creationId xmlns:a16="http://schemas.microsoft.com/office/drawing/2014/main" id="{B68B4D8B-7443-3277-A696-69DF6E40F903}"/>
              </a:ext>
            </a:extLst>
          </p:cNvPr>
          <p:cNvSpPr>
            <a:spLocks noChangeArrowheads="1"/>
          </p:cNvSpPr>
          <p:nvPr/>
        </p:nvSpPr>
        <p:spPr bwMode="auto">
          <a:xfrm>
            <a:off x="404767" y="2060848"/>
            <a:ext cx="10659785" cy="864096"/>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5" name="Rectangle 33">
            <a:extLst>
              <a:ext uri="{FF2B5EF4-FFF2-40B4-BE49-F238E27FC236}">
                <a16:creationId xmlns:a16="http://schemas.microsoft.com/office/drawing/2014/main" id="{7C66EAF7-696A-2C3E-8804-DB5ABC124C01}"/>
              </a:ext>
            </a:extLst>
          </p:cNvPr>
          <p:cNvSpPr>
            <a:spLocks noChangeArrowheads="1"/>
          </p:cNvSpPr>
          <p:nvPr/>
        </p:nvSpPr>
        <p:spPr bwMode="auto">
          <a:xfrm>
            <a:off x="404767" y="2924944"/>
            <a:ext cx="10659785" cy="504056"/>
          </a:xfrm>
          <a:prstGeom prst="rect">
            <a:avLst/>
          </a:prstGeom>
          <a:solidFill>
            <a:srgbClr val="92D050">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Tree>
    <p:extLst>
      <p:ext uri="{BB962C8B-B14F-4D97-AF65-F5344CB8AC3E}">
        <p14:creationId xmlns:p14="http://schemas.microsoft.com/office/powerpoint/2010/main" val="2155230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2">
            <a:extLst>
              <a:ext uri="{FF2B5EF4-FFF2-40B4-BE49-F238E27FC236}">
                <a16:creationId xmlns:a16="http://schemas.microsoft.com/office/drawing/2014/main" id="{35449E30-6534-D886-A7DA-AEF936E0DB25}"/>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15532974-7D7F-DFDF-5900-3642F77F607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B01BC3F-4FDE-D1EB-E6E6-0A1505492D61}"/>
              </a:ext>
            </a:extLst>
          </p:cNvPr>
          <p:cNvSpPr>
            <a:spLocks noGrp="1" noChangeArrowheads="1"/>
          </p:cNvSpPr>
          <p:nvPr>
            <p:ph type="ftr" sz="quarter" idx="11"/>
          </p:nvPr>
        </p:nvSpPr>
        <p:spPr>
          <a:ln/>
        </p:spPr>
        <p:txBody>
          <a:bodyPr/>
          <a:lstStyle/>
          <a:p>
            <a:r>
              <a:rPr lang="it-IT" altLang="it-IT"/>
              <a:t>kathara – [ lab: dns ]</a:t>
            </a:r>
          </a:p>
        </p:txBody>
      </p:sp>
      <p:sp>
        <p:nvSpPr>
          <p:cNvPr id="44036" name="Rectangle 31">
            <a:extLst>
              <a:ext uri="{FF2B5EF4-FFF2-40B4-BE49-F238E27FC236}">
                <a16:creationId xmlns:a16="http://schemas.microsoft.com/office/drawing/2014/main" id="{7BF11FBF-9E7F-F967-9812-6E0415E1BCFF}"/>
              </a:ext>
            </a:extLst>
          </p:cNvPr>
          <p:cNvSpPr>
            <a:spLocks noChangeArrowheads="1"/>
          </p:cNvSpPr>
          <p:nvPr/>
        </p:nvSpPr>
        <p:spPr bwMode="auto">
          <a:xfrm>
            <a:off x="1436688" y="293370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4037" name="Rectangle 32">
            <a:extLst>
              <a:ext uri="{FF2B5EF4-FFF2-40B4-BE49-F238E27FC236}">
                <a16:creationId xmlns:a16="http://schemas.microsoft.com/office/drawing/2014/main" id="{C5253082-FC1D-2B02-ED20-70671A71376C}"/>
              </a:ext>
            </a:extLst>
          </p:cNvPr>
          <p:cNvSpPr>
            <a:spLocks noChangeArrowheads="1"/>
          </p:cNvSpPr>
          <p:nvPr/>
        </p:nvSpPr>
        <p:spPr bwMode="auto">
          <a:xfrm>
            <a:off x="1436688" y="242093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4038" name="Rectangle 33">
            <a:extLst>
              <a:ext uri="{FF2B5EF4-FFF2-40B4-BE49-F238E27FC236}">
                <a16:creationId xmlns:a16="http://schemas.microsoft.com/office/drawing/2014/main" id="{E10B648B-143C-540D-61A8-81FC8C1F17A7}"/>
              </a:ext>
            </a:extLst>
          </p:cNvPr>
          <p:cNvSpPr>
            <a:spLocks noChangeArrowheads="1"/>
          </p:cNvSpPr>
          <p:nvPr/>
        </p:nvSpPr>
        <p:spPr bwMode="auto">
          <a:xfrm>
            <a:off x="1436688" y="343058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4039" name="Rectangle 34">
            <a:extLst>
              <a:ext uri="{FF2B5EF4-FFF2-40B4-BE49-F238E27FC236}">
                <a16:creationId xmlns:a16="http://schemas.microsoft.com/office/drawing/2014/main" id="{A201322A-CDB2-261A-63E5-6E70C8DD5D22}"/>
              </a:ext>
            </a:extLst>
          </p:cNvPr>
          <p:cNvSpPr>
            <a:spLocks noChangeArrowheads="1"/>
          </p:cNvSpPr>
          <p:nvPr/>
        </p:nvSpPr>
        <p:spPr bwMode="auto">
          <a:xfrm>
            <a:off x="1436688" y="393382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44041" name="Group 3">
            <a:extLst>
              <a:ext uri="{FF2B5EF4-FFF2-40B4-BE49-F238E27FC236}">
                <a16:creationId xmlns:a16="http://schemas.microsoft.com/office/drawing/2014/main" id="{1D19D5D7-BA06-EE02-6A6A-765925B0AB89}"/>
              </a:ext>
            </a:extLst>
          </p:cNvPr>
          <p:cNvGrpSpPr>
            <a:grpSpLocks/>
          </p:cNvGrpSpPr>
          <p:nvPr/>
        </p:nvGrpSpPr>
        <p:grpSpPr bwMode="auto">
          <a:xfrm>
            <a:off x="1436688" y="1311276"/>
            <a:ext cx="9339262" cy="5070475"/>
            <a:chOff x="185" y="826"/>
            <a:chExt cx="5883" cy="3194"/>
          </a:xfrm>
        </p:grpSpPr>
        <p:sp>
          <p:nvSpPr>
            <p:cNvPr id="44047" name="Rectangle 4">
              <a:extLst>
                <a:ext uri="{FF2B5EF4-FFF2-40B4-BE49-F238E27FC236}">
                  <a16:creationId xmlns:a16="http://schemas.microsoft.com/office/drawing/2014/main" id="{427DA56B-2DDA-E65F-B8D5-8D50EBEEC771}"/>
                </a:ext>
              </a:extLst>
            </p:cNvPr>
            <p:cNvSpPr>
              <a:spLocks noChangeArrowheads="1"/>
            </p:cNvSpPr>
            <p:nvPr/>
          </p:nvSpPr>
          <p:spPr bwMode="auto">
            <a:xfrm>
              <a:off x="185" y="1007"/>
              <a:ext cx="5883" cy="3013"/>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44048" name="Text Box 5">
              <a:extLst>
                <a:ext uri="{FF2B5EF4-FFF2-40B4-BE49-F238E27FC236}">
                  <a16:creationId xmlns:a16="http://schemas.microsoft.com/office/drawing/2014/main" id="{FE74CA1F-639B-59D1-B1AB-B328BB7DDAD9}"/>
                </a:ext>
              </a:extLst>
            </p:cNvPr>
            <p:cNvSpPr txBox="1">
              <a:spLocks noChangeArrowheads="1"/>
            </p:cNvSpPr>
            <p:nvPr/>
          </p:nvSpPr>
          <p:spPr bwMode="auto">
            <a:xfrm>
              <a:off x="192" y="1052"/>
              <a:ext cx="5876" cy="296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a:t>
              </a:r>
              <a:r>
                <a:rPr lang="en-US" altLang="it-IT" sz="1600" b="1">
                  <a:latin typeface="Lucida Console" panose="020B0609040504020204" pitchFamily="49" charset="0"/>
                </a:rPr>
                <a:t>~#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29753+ A? pc2.nanoinside.net. (36)</a:t>
              </a:r>
            </a:p>
            <a:p>
              <a:pPr eaLnBrk="1" hangingPunct="1">
                <a:spcBef>
                  <a:spcPct val="0"/>
                </a:spcBef>
                <a:buClrTx/>
                <a:buSzTx/>
                <a:buFontTx/>
                <a:buNone/>
              </a:pPr>
              <a:r>
                <a:rPr lang="it-IT" altLang="it-IT" sz="1600" b="1">
                  <a:latin typeface="Lucida Console" panose="020B0609040504020204" pitchFamily="49" charset="0"/>
                </a:rPr>
                <a:t>IP 192.168.0.11.3073 &gt; 192.168.0.5.53:</a:t>
              </a:r>
            </a:p>
            <a:p>
              <a:pPr eaLnBrk="1" hangingPunct="1">
                <a:spcBef>
                  <a:spcPct val="0"/>
                </a:spcBef>
                <a:buClrTx/>
                <a:buSzTx/>
                <a:buFontTx/>
                <a:buNone/>
              </a:pPr>
              <a:r>
                <a:rPr lang="it-IT" altLang="it-IT" sz="1600" b="1">
                  <a:latin typeface="Lucida Console" panose="020B0609040504020204" pitchFamily="49" charset="0"/>
                </a:rPr>
                <a:t>				18164 [1au] A? pc2.nanoinside.net. (47)</a:t>
              </a:r>
            </a:p>
            <a:p>
              <a:pPr eaLnBrk="1" hangingPunct="1">
                <a:spcBef>
                  <a:spcPct val="0"/>
                </a:spcBef>
                <a:buClrTx/>
                <a:buSzTx/>
                <a:buFontTx/>
                <a:buNone/>
              </a:pPr>
              <a:r>
                <a:rPr lang="it-IT" altLang="it-IT" sz="1600" b="1">
                  <a:latin typeface="Lucida Console" panose="020B0609040504020204" pitchFamily="49" charset="0"/>
                </a:rPr>
                <a:t>IP 192.168.0.5.53 &gt; 192.168.0.11.3073:</a:t>
              </a:r>
            </a:p>
            <a:p>
              <a:pPr eaLnBrk="1" hangingPunct="1">
                <a:spcBef>
                  <a:spcPct val="0"/>
                </a:spcBef>
                <a:buClrTx/>
                <a:buSzTx/>
                <a:buFontTx/>
                <a:buNone/>
              </a:pPr>
              <a:r>
                <a:rPr lang="it-IT" altLang="it-IT" sz="1600" b="1">
                  <a:latin typeface="Lucida Console" panose="020B0609040504020204" pitchFamily="49" charset="0"/>
                </a:rPr>
                <a:t>				18164 0/1/2 (84)</a:t>
              </a:r>
            </a:p>
            <a:p>
              <a:pPr eaLnBrk="1" hangingPunct="1">
                <a:spcBef>
                  <a:spcPct val="0"/>
                </a:spcBef>
                <a:buClrTx/>
                <a:buSzTx/>
                <a:buFontTx/>
                <a:buNone/>
              </a:pPr>
              <a:r>
                <a:rPr lang="it-IT" altLang="it-IT" sz="1600" b="1">
                  <a:latin typeface="Lucida Console" panose="020B0609040504020204" pitchFamily="49" charset="0"/>
                </a:rPr>
                <a:t>IP 192.168.0.11.3073 &gt; 192.168.0.2.53:</a:t>
              </a:r>
            </a:p>
            <a:p>
              <a:pPr eaLnBrk="1" hangingPunct="1">
                <a:spcBef>
                  <a:spcPct val="0"/>
                </a:spcBef>
                <a:buClrTx/>
                <a:buSzTx/>
                <a:buFontTx/>
                <a:buNone/>
              </a:pPr>
              <a:r>
                <a:rPr lang="it-IT" altLang="it-IT" sz="1600" b="1">
                  <a:latin typeface="Lucida Console" panose="020B0609040504020204" pitchFamily="49" charset="0"/>
                </a:rPr>
                <a:t>				19071 [1au] A? pc2.nanoinside.net. (47)</a:t>
              </a:r>
            </a:p>
            <a:p>
              <a:pPr eaLnBrk="1" hangingPunct="1">
                <a:spcBef>
                  <a:spcPct val="0"/>
                </a:spcBef>
                <a:buClrTx/>
                <a:buSzTx/>
                <a:buFontTx/>
                <a:buNone/>
              </a:pPr>
              <a:r>
                <a:rPr lang="it-IT" altLang="it-IT" sz="1600" b="1">
                  <a:latin typeface="Lucida Console" panose="020B0609040504020204" pitchFamily="49" charset="0"/>
                </a:rPr>
                <a:t>█</a:t>
              </a:r>
            </a:p>
            <a:p>
              <a:pPr eaLnBrk="1" hangingPunct="1">
                <a:spcBef>
                  <a:spcPct val="0"/>
                </a:spcBef>
                <a:buClrTx/>
                <a:buSzTx/>
                <a:buFontTx/>
                <a:buNone/>
              </a:pPr>
              <a:endParaRPr lang="it-IT" altLang="it-IT" sz="1600" b="1">
                <a:latin typeface="Lucida Console" panose="020B0609040504020204" pitchFamily="49" charset="0"/>
              </a:endParaRPr>
            </a:p>
          </p:txBody>
        </p:sp>
        <p:sp>
          <p:nvSpPr>
            <p:cNvPr id="44049" name="AutoShape 6">
              <a:extLst>
                <a:ext uri="{FF2B5EF4-FFF2-40B4-BE49-F238E27FC236}">
                  <a16:creationId xmlns:a16="http://schemas.microsoft.com/office/drawing/2014/main" id="{3C3628AD-A2E7-BE6D-00C2-D717B36229A5}"/>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4050" name="Group 7">
              <a:extLst>
                <a:ext uri="{FF2B5EF4-FFF2-40B4-BE49-F238E27FC236}">
                  <a16:creationId xmlns:a16="http://schemas.microsoft.com/office/drawing/2014/main" id="{5DA54AA2-1CD3-D994-7AC6-9FF306297943}"/>
                </a:ext>
              </a:extLst>
            </p:cNvPr>
            <p:cNvGrpSpPr>
              <a:grpSpLocks/>
            </p:cNvGrpSpPr>
            <p:nvPr/>
          </p:nvGrpSpPr>
          <p:grpSpPr bwMode="auto">
            <a:xfrm>
              <a:off x="253" y="871"/>
              <a:ext cx="141" cy="142"/>
              <a:chOff x="2440" y="2568"/>
              <a:chExt cx="151" cy="152"/>
            </a:xfrm>
          </p:grpSpPr>
          <p:sp>
            <p:nvSpPr>
              <p:cNvPr id="44068" name="Oval 8">
                <a:extLst>
                  <a:ext uri="{FF2B5EF4-FFF2-40B4-BE49-F238E27FC236}">
                    <a16:creationId xmlns:a16="http://schemas.microsoft.com/office/drawing/2014/main" id="{FE7BFDDD-6EB9-257B-62E6-07389DEC63C6}"/>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4069" name="Oval 9">
                <a:extLst>
                  <a:ext uri="{FF2B5EF4-FFF2-40B4-BE49-F238E27FC236}">
                    <a16:creationId xmlns:a16="http://schemas.microsoft.com/office/drawing/2014/main" id="{E7253357-343F-DB88-1C9D-9DC329F596C9}"/>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4070" name="AutoShape 10">
                <a:extLst>
                  <a:ext uri="{FF2B5EF4-FFF2-40B4-BE49-F238E27FC236}">
                    <a16:creationId xmlns:a16="http://schemas.microsoft.com/office/drawing/2014/main" id="{B2E9E3A8-9523-BD6C-1D42-99461BD7BEAF}"/>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44051" name="Group 11">
              <a:extLst>
                <a:ext uri="{FF2B5EF4-FFF2-40B4-BE49-F238E27FC236}">
                  <a16:creationId xmlns:a16="http://schemas.microsoft.com/office/drawing/2014/main" id="{AD2C500B-CC31-E7D9-F99A-C86F4CFB4EDF}"/>
                </a:ext>
              </a:extLst>
            </p:cNvPr>
            <p:cNvGrpSpPr>
              <a:grpSpLocks/>
            </p:cNvGrpSpPr>
            <p:nvPr/>
          </p:nvGrpSpPr>
          <p:grpSpPr bwMode="auto">
            <a:xfrm>
              <a:off x="5524" y="872"/>
              <a:ext cx="136" cy="142"/>
              <a:chOff x="3359" y="2621"/>
              <a:chExt cx="138" cy="145"/>
            </a:xfrm>
          </p:grpSpPr>
          <p:sp>
            <p:nvSpPr>
              <p:cNvPr id="44065" name="Rectangle 12">
                <a:extLst>
                  <a:ext uri="{FF2B5EF4-FFF2-40B4-BE49-F238E27FC236}">
                    <a16:creationId xmlns:a16="http://schemas.microsoft.com/office/drawing/2014/main" id="{9CB94AF1-21F7-E10B-10B3-874A426702C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4066" name="Rectangle 13">
                <a:extLst>
                  <a:ext uri="{FF2B5EF4-FFF2-40B4-BE49-F238E27FC236}">
                    <a16:creationId xmlns:a16="http://schemas.microsoft.com/office/drawing/2014/main" id="{A266B183-05F2-65AC-5133-3546684F2B78}"/>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4067" name="Line 14">
                <a:extLst>
                  <a:ext uri="{FF2B5EF4-FFF2-40B4-BE49-F238E27FC236}">
                    <a16:creationId xmlns:a16="http://schemas.microsoft.com/office/drawing/2014/main" id="{E1C7F54B-81E8-98F0-4EEC-2DC79F1911DD}"/>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4052" name="Group 15">
              <a:extLst>
                <a:ext uri="{FF2B5EF4-FFF2-40B4-BE49-F238E27FC236}">
                  <a16:creationId xmlns:a16="http://schemas.microsoft.com/office/drawing/2014/main" id="{583B2A6C-633C-FEFF-AB7E-5B8A7139DB3B}"/>
                </a:ext>
              </a:extLst>
            </p:cNvPr>
            <p:cNvGrpSpPr>
              <a:grpSpLocks/>
            </p:cNvGrpSpPr>
            <p:nvPr/>
          </p:nvGrpSpPr>
          <p:grpSpPr bwMode="auto">
            <a:xfrm>
              <a:off x="5842" y="872"/>
              <a:ext cx="136" cy="142"/>
              <a:chOff x="3359" y="2621"/>
              <a:chExt cx="138" cy="145"/>
            </a:xfrm>
          </p:grpSpPr>
          <p:sp>
            <p:nvSpPr>
              <p:cNvPr id="44060" name="Rectangle 16">
                <a:extLst>
                  <a:ext uri="{FF2B5EF4-FFF2-40B4-BE49-F238E27FC236}">
                    <a16:creationId xmlns:a16="http://schemas.microsoft.com/office/drawing/2014/main" id="{9DD03794-17C8-592C-5FEB-7F0CC900BA16}"/>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4061" name="Rectangle 17">
                <a:extLst>
                  <a:ext uri="{FF2B5EF4-FFF2-40B4-BE49-F238E27FC236}">
                    <a16:creationId xmlns:a16="http://schemas.microsoft.com/office/drawing/2014/main" id="{BC25A6EA-5183-8C15-1AF4-0B91A0EAF391}"/>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4062" name="Group 18">
                <a:extLst>
                  <a:ext uri="{FF2B5EF4-FFF2-40B4-BE49-F238E27FC236}">
                    <a16:creationId xmlns:a16="http://schemas.microsoft.com/office/drawing/2014/main" id="{9183148C-1892-51B4-2D8F-453576A0969F}"/>
                  </a:ext>
                </a:extLst>
              </p:cNvPr>
              <p:cNvGrpSpPr>
                <a:grpSpLocks/>
              </p:cNvGrpSpPr>
              <p:nvPr/>
            </p:nvGrpSpPr>
            <p:grpSpPr bwMode="auto">
              <a:xfrm>
                <a:off x="3388" y="2655"/>
                <a:ext cx="62" cy="62"/>
                <a:chOff x="2712" y="2758"/>
                <a:chExt cx="90" cy="90"/>
              </a:xfrm>
            </p:grpSpPr>
            <p:sp>
              <p:nvSpPr>
                <p:cNvPr id="44063" name="Line 19">
                  <a:extLst>
                    <a:ext uri="{FF2B5EF4-FFF2-40B4-BE49-F238E27FC236}">
                      <a16:creationId xmlns:a16="http://schemas.microsoft.com/office/drawing/2014/main" id="{72EE399B-4EA8-F157-5A5C-8F462CB7D512}"/>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064" name="Line 20">
                  <a:extLst>
                    <a:ext uri="{FF2B5EF4-FFF2-40B4-BE49-F238E27FC236}">
                      <a16:creationId xmlns:a16="http://schemas.microsoft.com/office/drawing/2014/main" id="{23B173EA-35A8-1ACE-00FF-D4A4395824FA}"/>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44053" name="Group 21">
              <a:extLst>
                <a:ext uri="{FF2B5EF4-FFF2-40B4-BE49-F238E27FC236}">
                  <a16:creationId xmlns:a16="http://schemas.microsoft.com/office/drawing/2014/main" id="{296665CF-CDCE-F486-D32F-01692AD94DA1}"/>
                </a:ext>
              </a:extLst>
            </p:cNvPr>
            <p:cNvGrpSpPr>
              <a:grpSpLocks/>
            </p:cNvGrpSpPr>
            <p:nvPr/>
          </p:nvGrpSpPr>
          <p:grpSpPr bwMode="auto">
            <a:xfrm>
              <a:off x="5684" y="871"/>
              <a:ext cx="134" cy="138"/>
              <a:chOff x="3936" y="2011"/>
              <a:chExt cx="109" cy="112"/>
            </a:xfrm>
          </p:grpSpPr>
          <p:sp>
            <p:nvSpPr>
              <p:cNvPr id="44055" name="Rectangle 22">
                <a:extLst>
                  <a:ext uri="{FF2B5EF4-FFF2-40B4-BE49-F238E27FC236}">
                    <a16:creationId xmlns:a16="http://schemas.microsoft.com/office/drawing/2014/main" id="{2CF510FE-3A27-0367-2787-54D7E3DD0126}"/>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4056" name="Rectangle 23">
                <a:extLst>
                  <a:ext uri="{FF2B5EF4-FFF2-40B4-BE49-F238E27FC236}">
                    <a16:creationId xmlns:a16="http://schemas.microsoft.com/office/drawing/2014/main" id="{13D8EA67-2933-5CF4-62F4-2A16D8EEBF9E}"/>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4057" name="Group 24">
                <a:extLst>
                  <a:ext uri="{FF2B5EF4-FFF2-40B4-BE49-F238E27FC236}">
                    <a16:creationId xmlns:a16="http://schemas.microsoft.com/office/drawing/2014/main" id="{A2EB49B7-C52F-43AE-0EE1-DFDF14266CAD}"/>
                  </a:ext>
                </a:extLst>
              </p:cNvPr>
              <p:cNvGrpSpPr>
                <a:grpSpLocks/>
              </p:cNvGrpSpPr>
              <p:nvPr/>
            </p:nvGrpSpPr>
            <p:grpSpPr bwMode="auto">
              <a:xfrm>
                <a:off x="3956" y="2032"/>
                <a:ext cx="54" cy="61"/>
                <a:chOff x="2530" y="2399"/>
                <a:chExt cx="68" cy="77"/>
              </a:xfrm>
            </p:grpSpPr>
            <p:sp>
              <p:nvSpPr>
                <p:cNvPr id="44058" name="Line 25">
                  <a:extLst>
                    <a:ext uri="{FF2B5EF4-FFF2-40B4-BE49-F238E27FC236}">
                      <a16:creationId xmlns:a16="http://schemas.microsoft.com/office/drawing/2014/main" id="{58E3C7A3-1BFD-2587-7499-85939783BF42}"/>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059" name="AutoShape 26">
                  <a:extLst>
                    <a:ext uri="{FF2B5EF4-FFF2-40B4-BE49-F238E27FC236}">
                      <a16:creationId xmlns:a16="http://schemas.microsoft.com/office/drawing/2014/main" id="{4CF70039-1450-6BB9-B435-617CB84FC757}"/>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44054" name="Text Box 27">
              <a:extLst>
                <a:ext uri="{FF2B5EF4-FFF2-40B4-BE49-F238E27FC236}">
                  <a16:creationId xmlns:a16="http://schemas.microsoft.com/office/drawing/2014/main" id="{79111095-3EBE-68CE-1368-E26A28E4B335}"/>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44042" name="Freeform 28">
            <a:extLst>
              <a:ext uri="{FF2B5EF4-FFF2-40B4-BE49-F238E27FC236}">
                <a16:creationId xmlns:a16="http://schemas.microsoft.com/office/drawing/2014/main" id="{4DD344A8-BCF8-F859-84A1-EFAA316D6CEE}"/>
              </a:ext>
            </a:extLst>
          </p:cNvPr>
          <p:cNvSpPr>
            <a:spLocks/>
          </p:cNvSpPr>
          <p:nvPr/>
        </p:nvSpPr>
        <p:spPr bwMode="auto">
          <a:xfrm>
            <a:off x="4872038" y="3284539"/>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4043" name="Rectangle 29">
            <a:extLst>
              <a:ext uri="{FF2B5EF4-FFF2-40B4-BE49-F238E27FC236}">
                <a16:creationId xmlns:a16="http://schemas.microsoft.com/office/drawing/2014/main" id="{CD350A0E-472D-9083-3A86-9CEF60F4BF18}"/>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44044" name="Rectangle 30">
            <a:extLst>
              <a:ext uri="{FF2B5EF4-FFF2-40B4-BE49-F238E27FC236}">
                <a16:creationId xmlns:a16="http://schemas.microsoft.com/office/drawing/2014/main" id="{2939E0C8-1DCD-BA15-7368-0609D96167D0}"/>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44045" name="AutoShape 35">
            <a:extLst>
              <a:ext uri="{FF2B5EF4-FFF2-40B4-BE49-F238E27FC236}">
                <a16:creationId xmlns:a16="http://schemas.microsoft.com/office/drawing/2014/main" id="{7BEFF709-2212-DEE0-5A8D-26BD417F20C8}"/>
              </a:ext>
            </a:extLst>
          </p:cNvPr>
          <p:cNvSpPr>
            <a:spLocks noChangeArrowheads="1"/>
          </p:cNvSpPr>
          <p:nvPr/>
        </p:nvSpPr>
        <p:spPr bwMode="auto">
          <a:xfrm>
            <a:off x="6240463" y="4581526"/>
            <a:ext cx="4464050" cy="1584325"/>
          </a:xfrm>
          <a:prstGeom prst="foldedCorner">
            <a:avLst>
              <a:gd name="adj" fmla="val 12500"/>
            </a:avLst>
          </a:prstGeom>
          <a:solidFill>
            <a:schemeClr val="accent2"/>
          </a:solidFill>
          <a:ln w="12700">
            <a:solidFill>
              <a:schemeClr val="tx1"/>
            </a:solidFill>
            <a:round/>
            <a:headEnd/>
            <a:tailEnd/>
          </a:ln>
          <a:effectLst>
            <a:outerShdw dist="107763" dir="2700000" algn="ctr" rotWithShape="0">
              <a:schemeClr val="bg2"/>
            </a:outerShdw>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b="1">
                <a:latin typeface="Courier New" panose="02070309020205020404" pitchFamily="49" charset="0"/>
              </a:rPr>
              <a:t>dnslug.lugroma3.org</a:t>
            </a:r>
          </a:p>
          <a:p>
            <a:pPr algn="ctr" eaLnBrk="1" hangingPunct="1">
              <a:spcBef>
                <a:spcPct val="0"/>
              </a:spcBef>
              <a:buClrTx/>
              <a:buSzTx/>
              <a:buFontTx/>
              <a:buNone/>
            </a:pPr>
            <a:r>
              <a:rPr lang="en-US" altLang="it-IT" sz="2400"/>
              <a:t>(</a:t>
            </a:r>
            <a:r>
              <a:rPr lang="en-US" altLang="it-IT" sz="2400" b="1">
                <a:latin typeface="Courier New" panose="02070309020205020404" pitchFamily="49" charset="0"/>
              </a:rPr>
              <a:t>192.168.0.11</a:t>
            </a:r>
            <a:r>
              <a:rPr lang="en-US" altLang="it-IT" sz="2400"/>
              <a:t>)</a:t>
            </a:r>
          </a:p>
          <a:p>
            <a:pPr algn="ctr" eaLnBrk="1" hangingPunct="1">
              <a:spcBef>
                <a:spcPct val="0"/>
              </a:spcBef>
              <a:buClrTx/>
              <a:buSzTx/>
              <a:buFontTx/>
              <a:buNone/>
            </a:pPr>
            <a:r>
              <a:rPr lang="en-US" altLang="it-IT" sz="2400"/>
              <a:t>asks </a:t>
            </a:r>
            <a:r>
              <a:rPr lang="en-US" altLang="it-IT" sz="2400" b="1">
                <a:latin typeface="Courier New" panose="02070309020205020404" pitchFamily="49" charset="0"/>
              </a:rPr>
              <a:t>dnsnet.net</a:t>
            </a:r>
          </a:p>
          <a:p>
            <a:pPr algn="ctr" eaLnBrk="1" hangingPunct="1">
              <a:spcBef>
                <a:spcPct val="0"/>
              </a:spcBef>
              <a:buClrTx/>
              <a:buSzTx/>
              <a:buFontTx/>
              <a:buNone/>
            </a:pPr>
            <a:r>
              <a:rPr lang="en-US" altLang="it-IT" sz="2400"/>
              <a:t>(</a:t>
            </a:r>
            <a:r>
              <a:rPr lang="en-US" altLang="it-IT" sz="2400" b="1">
                <a:latin typeface="Courier New" panose="02070309020205020404" pitchFamily="49" charset="0"/>
              </a:rPr>
              <a:t>192.168.0.2</a:t>
            </a:r>
            <a:r>
              <a:rPr lang="en-US" altLang="it-IT" sz="2400"/>
              <a:t>)</a:t>
            </a:r>
          </a:p>
        </p:txBody>
      </p:sp>
      <p:sp>
        <p:nvSpPr>
          <p:cNvPr id="44046" name="AutoShape 36">
            <a:extLst>
              <a:ext uri="{FF2B5EF4-FFF2-40B4-BE49-F238E27FC236}">
                <a16:creationId xmlns:a16="http://schemas.microsoft.com/office/drawing/2014/main" id="{02396FDE-C874-B610-CD18-E9C08442359E}"/>
              </a:ext>
            </a:extLst>
          </p:cNvPr>
          <p:cNvSpPr>
            <a:spLocks noChangeArrowheads="1"/>
          </p:cNvSpPr>
          <p:nvPr/>
        </p:nvSpPr>
        <p:spPr bwMode="auto">
          <a:xfrm>
            <a:off x="2640014" y="5013325"/>
            <a:ext cx="3095625" cy="1225550"/>
          </a:xfrm>
          <a:prstGeom prst="wedgeRoundRectCallout">
            <a:avLst>
              <a:gd name="adj1" fmla="val 58616"/>
              <a:gd name="adj2" fmla="val -99352"/>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the query carries an additional OPT record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6" name="Rectangle 2">
            <a:extLst>
              <a:ext uri="{FF2B5EF4-FFF2-40B4-BE49-F238E27FC236}">
                <a16:creationId xmlns:a16="http://schemas.microsoft.com/office/drawing/2014/main" id="{FE03977B-A72A-8D3F-14A0-7626C673F6BC}"/>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0CADCD80-DF58-A358-F2D5-FBAB432150B3}"/>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D7CA85A-38C3-3779-1737-33D50631F2F5}"/>
              </a:ext>
            </a:extLst>
          </p:cNvPr>
          <p:cNvSpPr>
            <a:spLocks noGrp="1" noChangeArrowheads="1"/>
          </p:cNvSpPr>
          <p:nvPr>
            <p:ph type="ftr" sz="quarter" idx="11"/>
          </p:nvPr>
        </p:nvSpPr>
        <p:spPr>
          <a:ln/>
        </p:spPr>
        <p:txBody>
          <a:bodyPr/>
          <a:lstStyle/>
          <a:p>
            <a:r>
              <a:rPr lang="it-IT" altLang="it-IT"/>
              <a:t>kathara – [ lab: dns ]</a:t>
            </a:r>
          </a:p>
        </p:txBody>
      </p:sp>
      <p:sp>
        <p:nvSpPr>
          <p:cNvPr id="45058" name="Segnaposto data 2">
            <a:extLst>
              <a:ext uri="{FF2B5EF4-FFF2-40B4-BE49-F238E27FC236}">
                <a16:creationId xmlns:a16="http://schemas.microsoft.com/office/drawing/2014/main" id="{EC8AD93E-CED8-E0CE-87D5-3978835998DB}"/>
              </a:ext>
            </a:extLst>
          </p:cNvPr>
          <p:cNvSpPr txBox="1">
            <a:spLocks noGrp="1"/>
          </p:cNvSpPr>
          <p:nvPr/>
        </p:nvSpPr>
        <p:spPr bwMode="auto">
          <a:xfrm>
            <a:off x="8670925" y="6453189"/>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r" eaLnBrk="1" hangingPunct="1">
              <a:spcBef>
                <a:spcPct val="0"/>
              </a:spcBef>
              <a:buClrTx/>
              <a:buSzTx/>
              <a:buFontTx/>
              <a:buNone/>
            </a:pPr>
            <a:r>
              <a:rPr lang="it-IT" altLang="it-IT" sz="1400"/>
              <a:t>last update: </a:t>
            </a:r>
            <a:r>
              <a:rPr lang="en-US" altLang="it-IT" sz="1400"/>
              <a:t>Nov 2018</a:t>
            </a:r>
            <a:endParaRPr lang="it-IT" altLang="it-IT" sz="1400"/>
          </a:p>
        </p:txBody>
      </p:sp>
      <p:sp>
        <p:nvSpPr>
          <p:cNvPr id="45059" name="Segnaposto piè di pagina 3">
            <a:extLst>
              <a:ext uri="{FF2B5EF4-FFF2-40B4-BE49-F238E27FC236}">
                <a16:creationId xmlns:a16="http://schemas.microsoft.com/office/drawing/2014/main" id="{57BDE83B-3B0B-9A0B-6C0C-871B4648CACC}"/>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45060" name="Rectangle 39">
            <a:extLst>
              <a:ext uri="{FF2B5EF4-FFF2-40B4-BE49-F238E27FC236}">
                <a16:creationId xmlns:a16="http://schemas.microsoft.com/office/drawing/2014/main" id="{1E511EAF-40BA-4F65-745C-BD2938902D80}"/>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5061" name="Rectangle 28">
            <a:extLst>
              <a:ext uri="{FF2B5EF4-FFF2-40B4-BE49-F238E27FC236}">
                <a16:creationId xmlns:a16="http://schemas.microsoft.com/office/drawing/2014/main" id="{BFA55B27-E585-910E-E8E4-138AC2BA54B9}"/>
              </a:ext>
            </a:extLst>
          </p:cNvPr>
          <p:cNvSpPr>
            <a:spLocks noChangeArrowheads="1"/>
          </p:cNvSpPr>
          <p:nvPr/>
        </p:nvSpPr>
        <p:spPr bwMode="auto">
          <a:xfrm>
            <a:off x="1436688" y="293370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5062" name="Rectangle 29">
            <a:extLst>
              <a:ext uri="{FF2B5EF4-FFF2-40B4-BE49-F238E27FC236}">
                <a16:creationId xmlns:a16="http://schemas.microsoft.com/office/drawing/2014/main" id="{26C85736-3C56-A944-D674-726145148E8B}"/>
              </a:ext>
            </a:extLst>
          </p:cNvPr>
          <p:cNvSpPr>
            <a:spLocks noChangeArrowheads="1"/>
          </p:cNvSpPr>
          <p:nvPr/>
        </p:nvSpPr>
        <p:spPr bwMode="auto">
          <a:xfrm>
            <a:off x="1436688" y="242093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5063" name="Rectangle 30">
            <a:extLst>
              <a:ext uri="{FF2B5EF4-FFF2-40B4-BE49-F238E27FC236}">
                <a16:creationId xmlns:a16="http://schemas.microsoft.com/office/drawing/2014/main" id="{80361E8E-DBBF-34C1-EEBD-41CFE703C7FE}"/>
              </a:ext>
            </a:extLst>
          </p:cNvPr>
          <p:cNvSpPr>
            <a:spLocks noChangeArrowheads="1"/>
          </p:cNvSpPr>
          <p:nvPr/>
        </p:nvSpPr>
        <p:spPr bwMode="auto">
          <a:xfrm>
            <a:off x="1436688" y="343058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5064" name="Rectangle 31">
            <a:extLst>
              <a:ext uri="{FF2B5EF4-FFF2-40B4-BE49-F238E27FC236}">
                <a16:creationId xmlns:a16="http://schemas.microsoft.com/office/drawing/2014/main" id="{9083D571-496F-88FC-6D2A-0451E2086C55}"/>
              </a:ext>
            </a:extLst>
          </p:cNvPr>
          <p:cNvSpPr>
            <a:spLocks noChangeArrowheads="1"/>
          </p:cNvSpPr>
          <p:nvPr/>
        </p:nvSpPr>
        <p:spPr bwMode="auto">
          <a:xfrm>
            <a:off x="1436688" y="393382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5065" name="Rectangle 33">
            <a:extLst>
              <a:ext uri="{FF2B5EF4-FFF2-40B4-BE49-F238E27FC236}">
                <a16:creationId xmlns:a16="http://schemas.microsoft.com/office/drawing/2014/main" id="{429DB13D-9CBF-260C-910E-4F75B5E555C9}"/>
              </a:ext>
            </a:extLst>
          </p:cNvPr>
          <p:cNvSpPr>
            <a:spLocks noChangeArrowheads="1"/>
          </p:cNvSpPr>
          <p:nvPr/>
        </p:nvSpPr>
        <p:spPr bwMode="auto">
          <a:xfrm>
            <a:off x="1436688" y="4397375"/>
            <a:ext cx="9339262" cy="503238"/>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45067" name="Group 3">
            <a:extLst>
              <a:ext uri="{FF2B5EF4-FFF2-40B4-BE49-F238E27FC236}">
                <a16:creationId xmlns:a16="http://schemas.microsoft.com/office/drawing/2014/main" id="{FCF09B0E-1BA2-F500-49C6-70937F224CC2}"/>
              </a:ext>
            </a:extLst>
          </p:cNvPr>
          <p:cNvGrpSpPr>
            <a:grpSpLocks/>
          </p:cNvGrpSpPr>
          <p:nvPr/>
        </p:nvGrpSpPr>
        <p:grpSpPr bwMode="auto">
          <a:xfrm>
            <a:off x="1436688" y="1311276"/>
            <a:ext cx="9339262" cy="5070475"/>
            <a:chOff x="185" y="826"/>
            <a:chExt cx="5883" cy="3194"/>
          </a:xfrm>
        </p:grpSpPr>
        <p:sp>
          <p:nvSpPr>
            <p:cNvPr id="45074" name="Rectangle 4">
              <a:extLst>
                <a:ext uri="{FF2B5EF4-FFF2-40B4-BE49-F238E27FC236}">
                  <a16:creationId xmlns:a16="http://schemas.microsoft.com/office/drawing/2014/main" id="{C023341D-88EF-7129-6E35-67E5C23A8288}"/>
                </a:ext>
              </a:extLst>
            </p:cNvPr>
            <p:cNvSpPr>
              <a:spLocks noChangeArrowheads="1"/>
            </p:cNvSpPr>
            <p:nvPr/>
          </p:nvSpPr>
          <p:spPr bwMode="auto">
            <a:xfrm>
              <a:off x="185" y="1007"/>
              <a:ext cx="5883" cy="3013"/>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45075" name="Text Box 5">
              <a:extLst>
                <a:ext uri="{FF2B5EF4-FFF2-40B4-BE49-F238E27FC236}">
                  <a16:creationId xmlns:a16="http://schemas.microsoft.com/office/drawing/2014/main" id="{F1724C74-4380-65DE-E8C7-ED65D1299869}"/>
                </a:ext>
              </a:extLst>
            </p:cNvPr>
            <p:cNvSpPr txBox="1">
              <a:spLocks noChangeArrowheads="1"/>
            </p:cNvSpPr>
            <p:nvPr/>
          </p:nvSpPr>
          <p:spPr bwMode="auto">
            <a:xfrm>
              <a:off x="192" y="1052"/>
              <a:ext cx="5876" cy="296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a:t>
              </a:r>
              <a:r>
                <a:rPr lang="en-US" altLang="it-IT" sz="1600" b="1">
                  <a:latin typeface="Lucida Console" panose="020B0609040504020204" pitchFamily="49" charset="0"/>
                </a:rPr>
                <a:t>~#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29753+ A? pc2.nanoinside.net. (36)</a:t>
              </a:r>
            </a:p>
            <a:p>
              <a:pPr eaLnBrk="1" hangingPunct="1">
                <a:spcBef>
                  <a:spcPct val="0"/>
                </a:spcBef>
                <a:buClrTx/>
                <a:buSzTx/>
                <a:buFontTx/>
                <a:buNone/>
              </a:pPr>
              <a:r>
                <a:rPr lang="it-IT" altLang="it-IT" sz="1600" b="1">
                  <a:latin typeface="Lucida Console" panose="020B0609040504020204" pitchFamily="49" charset="0"/>
                </a:rPr>
                <a:t>IP 192.168.0.11.3073 &gt; 192.168.0.5.53:</a:t>
              </a:r>
            </a:p>
            <a:p>
              <a:pPr eaLnBrk="1" hangingPunct="1">
                <a:spcBef>
                  <a:spcPct val="0"/>
                </a:spcBef>
                <a:buClrTx/>
                <a:buSzTx/>
                <a:buFontTx/>
                <a:buNone/>
              </a:pPr>
              <a:r>
                <a:rPr lang="it-IT" altLang="it-IT" sz="1600" b="1">
                  <a:latin typeface="Lucida Console" panose="020B0609040504020204" pitchFamily="49" charset="0"/>
                </a:rPr>
                <a:t>				18164 [1au] A? pc2.nanoinside.net. (47)</a:t>
              </a:r>
            </a:p>
            <a:p>
              <a:pPr eaLnBrk="1" hangingPunct="1">
                <a:spcBef>
                  <a:spcPct val="0"/>
                </a:spcBef>
                <a:buClrTx/>
                <a:buSzTx/>
                <a:buFontTx/>
                <a:buNone/>
              </a:pPr>
              <a:r>
                <a:rPr lang="it-IT" altLang="it-IT" sz="1600" b="1">
                  <a:latin typeface="Lucida Console" panose="020B0609040504020204" pitchFamily="49" charset="0"/>
                </a:rPr>
                <a:t>IP 192.168.0.5.53 &gt; 192.168.0.11.3073:</a:t>
              </a:r>
            </a:p>
            <a:p>
              <a:pPr eaLnBrk="1" hangingPunct="1">
                <a:spcBef>
                  <a:spcPct val="0"/>
                </a:spcBef>
                <a:buClrTx/>
                <a:buSzTx/>
                <a:buFontTx/>
                <a:buNone/>
              </a:pPr>
              <a:r>
                <a:rPr lang="it-IT" altLang="it-IT" sz="1600" b="1">
                  <a:latin typeface="Lucida Console" panose="020B0609040504020204" pitchFamily="49" charset="0"/>
                </a:rPr>
                <a:t>				18164 0/1/2 (84)</a:t>
              </a:r>
            </a:p>
            <a:p>
              <a:pPr eaLnBrk="1" hangingPunct="1">
                <a:spcBef>
                  <a:spcPct val="0"/>
                </a:spcBef>
                <a:buClrTx/>
                <a:buSzTx/>
                <a:buFontTx/>
                <a:buNone/>
              </a:pPr>
              <a:r>
                <a:rPr lang="it-IT" altLang="it-IT" sz="1600" b="1">
                  <a:latin typeface="Lucida Console" panose="020B0609040504020204" pitchFamily="49" charset="0"/>
                </a:rPr>
                <a:t>IP 192.168.0.11.3073 &gt; 192.168.0.2.53:</a:t>
              </a:r>
            </a:p>
            <a:p>
              <a:pPr eaLnBrk="1" hangingPunct="1">
                <a:spcBef>
                  <a:spcPct val="0"/>
                </a:spcBef>
                <a:buClrTx/>
                <a:buSzTx/>
                <a:buFontTx/>
                <a:buNone/>
              </a:pPr>
              <a:r>
                <a:rPr lang="it-IT" altLang="it-IT" sz="1600" b="1">
                  <a:latin typeface="Lucida Console" panose="020B0609040504020204" pitchFamily="49" charset="0"/>
                </a:rPr>
                <a:t>				19071 [1au] A? pc2.nanoinside.net. (47)</a:t>
              </a:r>
            </a:p>
            <a:p>
              <a:pPr eaLnBrk="1" hangingPunct="1">
                <a:spcBef>
                  <a:spcPct val="0"/>
                </a:spcBef>
                <a:buClrTx/>
                <a:buSzTx/>
                <a:buFontTx/>
                <a:buNone/>
              </a:pPr>
              <a:r>
                <a:rPr lang="it-IT" altLang="it-IT" sz="1600" b="1">
                  <a:latin typeface="Lucida Console" panose="020B0609040504020204" pitchFamily="49" charset="0"/>
                </a:rPr>
                <a:t>IP 192.168.0.2.53 &gt; 192.168.0.11.3073:</a:t>
              </a:r>
            </a:p>
            <a:p>
              <a:pPr eaLnBrk="1" hangingPunct="1">
                <a:spcBef>
                  <a:spcPct val="0"/>
                </a:spcBef>
                <a:buClrTx/>
                <a:buSzTx/>
                <a:buFontTx/>
                <a:buNone/>
              </a:pPr>
              <a:r>
                <a:rPr lang="it-IT" altLang="it-IT" sz="1600" b="1">
                  <a:latin typeface="Lucida Console" panose="020B0609040504020204" pitchFamily="49" charset="0"/>
                </a:rPr>
                <a:t>				19071 0/1/2 (85)</a:t>
              </a:r>
            </a:p>
            <a:p>
              <a:pPr eaLnBrk="1" hangingPunct="1">
                <a:spcBef>
                  <a:spcPct val="0"/>
                </a:spcBef>
                <a:buClrTx/>
                <a:buSzTx/>
                <a:buFontTx/>
                <a:buNone/>
              </a:pPr>
              <a:r>
                <a:rPr lang="it-IT" altLang="it-IT" sz="1600" b="1">
                  <a:latin typeface="Lucida Console" panose="020B0609040504020204" pitchFamily="49" charset="0"/>
                </a:rPr>
                <a:t>█</a:t>
              </a:r>
            </a:p>
            <a:p>
              <a:pPr eaLnBrk="1" hangingPunct="1">
                <a:spcBef>
                  <a:spcPct val="0"/>
                </a:spcBef>
                <a:buClrTx/>
                <a:buSzTx/>
                <a:buFontTx/>
                <a:buNone/>
              </a:pPr>
              <a:endParaRPr lang="it-IT" altLang="it-IT" sz="1600" b="1">
                <a:latin typeface="Lucida Console" panose="020B0609040504020204" pitchFamily="49" charset="0"/>
              </a:endParaRPr>
            </a:p>
          </p:txBody>
        </p:sp>
        <p:sp>
          <p:nvSpPr>
            <p:cNvPr id="45076" name="AutoShape 6">
              <a:extLst>
                <a:ext uri="{FF2B5EF4-FFF2-40B4-BE49-F238E27FC236}">
                  <a16:creationId xmlns:a16="http://schemas.microsoft.com/office/drawing/2014/main" id="{85BD72CB-88B4-1EA7-FD1D-F059C62569AC}"/>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5077" name="Group 7">
              <a:extLst>
                <a:ext uri="{FF2B5EF4-FFF2-40B4-BE49-F238E27FC236}">
                  <a16:creationId xmlns:a16="http://schemas.microsoft.com/office/drawing/2014/main" id="{4701ED10-79C2-FF9F-04CC-8F1C7A95F042}"/>
                </a:ext>
              </a:extLst>
            </p:cNvPr>
            <p:cNvGrpSpPr>
              <a:grpSpLocks/>
            </p:cNvGrpSpPr>
            <p:nvPr/>
          </p:nvGrpSpPr>
          <p:grpSpPr bwMode="auto">
            <a:xfrm>
              <a:off x="253" y="871"/>
              <a:ext cx="141" cy="142"/>
              <a:chOff x="2440" y="2568"/>
              <a:chExt cx="151" cy="152"/>
            </a:xfrm>
          </p:grpSpPr>
          <p:sp>
            <p:nvSpPr>
              <p:cNvPr id="45095" name="Oval 8">
                <a:extLst>
                  <a:ext uri="{FF2B5EF4-FFF2-40B4-BE49-F238E27FC236}">
                    <a16:creationId xmlns:a16="http://schemas.microsoft.com/office/drawing/2014/main" id="{23E31821-DA4F-C9AB-2B2D-7F5C7D3AF2D2}"/>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5096" name="Oval 9">
                <a:extLst>
                  <a:ext uri="{FF2B5EF4-FFF2-40B4-BE49-F238E27FC236}">
                    <a16:creationId xmlns:a16="http://schemas.microsoft.com/office/drawing/2014/main" id="{44C4C379-61F6-A93E-EF02-B55AB427ADA8}"/>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5097" name="AutoShape 10">
                <a:extLst>
                  <a:ext uri="{FF2B5EF4-FFF2-40B4-BE49-F238E27FC236}">
                    <a16:creationId xmlns:a16="http://schemas.microsoft.com/office/drawing/2014/main" id="{D67C4ABA-5821-0492-E3B1-22A166B89CF5}"/>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45078" name="Group 11">
              <a:extLst>
                <a:ext uri="{FF2B5EF4-FFF2-40B4-BE49-F238E27FC236}">
                  <a16:creationId xmlns:a16="http://schemas.microsoft.com/office/drawing/2014/main" id="{26BC3119-C6CF-98F7-49F2-454A9E2BD681}"/>
                </a:ext>
              </a:extLst>
            </p:cNvPr>
            <p:cNvGrpSpPr>
              <a:grpSpLocks/>
            </p:cNvGrpSpPr>
            <p:nvPr/>
          </p:nvGrpSpPr>
          <p:grpSpPr bwMode="auto">
            <a:xfrm>
              <a:off x="5524" y="872"/>
              <a:ext cx="136" cy="142"/>
              <a:chOff x="3359" y="2621"/>
              <a:chExt cx="138" cy="145"/>
            </a:xfrm>
          </p:grpSpPr>
          <p:sp>
            <p:nvSpPr>
              <p:cNvPr id="45092" name="Rectangle 12">
                <a:extLst>
                  <a:ext uri="{FF2B5EF4-FFF2-40B4-BE49-F238E27FC236}">
                    <a16:creationId xmlns:a16="http://schemas.microsoft.com/office/drawing/2014/main" id="{730457A9-A5A9-0E4C-67C3-70585667906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5093" name="Rectangle 13">
                <a:extLst>
                  <a:ext uri="{FF2B5EF4-FFF2-40B4-BE49-F238E27FC236}">
                    <a16:creationId xmlns:a16="http://schemas.microsoft.com/office/drawing/2014/main" id="{7F7013AE-5D04-019C-67FF-5CC0059EAA62}"/>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5094" name="Line 14">
                <a:extLst>
                  <a:ext uri="{FF2B5EF4-FFF2-40B4-BE49-F238E27FC236}">
                    <a16:creationId xmlns:a16="http://schemas.microsoft.com/office/drawing/2014/main" id="{8650F57E-234A-81BB-2A94-35FB625E66AE}"/>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5079" name="Group 15">
              <a:extLst>
                <a:ext uri="{FF2B5EF4-FFF2-40B4-BE49-F238E27FC236}">
                  <a16:creationId xmlns:a16="http://schemas.microsoft.com/office/drawing/2014/main" id="{E89EF6A6-B063-EE99-33AE-DAD190A5205D}"/>
                </a:ext>
              </a:extLst>
            </p:cNvPr>
            <p:cNvGrpSpPr>
              <a:grpSpLocks/>
            </p:cNvGrpSpPr>
            <p:nvPr/>
          </p:nvGrpSpPr>
          <p:grpSpPr bwMode="auto">
            <a:xfrm>
              <a:off x="5842" y="872"/>
              <a:ext cx="136" cy="142"/>
              <a:chOff x="3359" y="2621"/>
              <a:chExt cx="138" cy="145"/>
            </a:xfrm>
          </p:grpSpPr>
          <p:sp>
            <p:nvSpPr>
              <p:cNvPr id="45087" name="Rectangle 16">
                <a:extLst>
                  <a:ext uri="{FF2B5EF4-FFF2-40B4-BE49-F238E27FC236}">
                    <a16:creationId xmlns:a16="http://schemas.microsoft.com/office/drawing/2014/main" id="{2C66F31A-1CEC-6890-4149-019EB9BF153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5088" name="Rectangle 17">
                <a:extLst>
                  <a:ext uri="{FF2B5EF4-FFF2-40B4-BE49-F238E27FC236}">
                    <a16:creationId xmlns:a16="http://schemas.microsoft.com/office/drawing/2014/main" id="{DF4E0DC6-D25F-77A3-E5DF-3D5010FE50B6}"/>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5089" name="Group 18">
                <a:extLst>
                  <a:ext uri="{FF2B5EF4-FFF2-40B4-BE49-F238E27FC236}">
                    <a16:creationId xmlns:a16="http://schemas.microsoft.com/office/drawing/2014/main" id="{9372CE49-77F6-EC01-61EF-576F54D5E871}"/>
                  </a:ext>
                </a:extLst>
              </p:cNvPr>
              <p:cNvGrpSpPr>
                <a:grpSpLocks/>
              </p:cNvGrpSpPr>
              <p:nvPr/>
            </p:nvGrpSpPr>
            <p:grpSpPr bwMode="auto">
              <a:xfrm>
                <a:off x="3388" y="2655"/>
                <a:ext cx="62" cy="62"/>
                <a:chOff x="2712" y="2758"/>
                <a:chExt cx="90" cy="90"/>
              </a:xfrm>
            </p:grpSpPr>
            <p:sp>
              <p:nvSpPr>
                <p:cNvPr id="45090" name="Line 19">
                  <a:extLst>
                    <a:ext uri="{FF2B5EF4-FFF2-40B4-BE49-F238E27FC236}">
                      <a16:creationId xmlns:a16="http://schemas.microsoft.com/office/drawing/2014/main" id="{AC53B5AF-F7FE-915B-8F53-7497325266EC}"/>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091" name="Line 20">
                  <a:extLst>
                    <a:ext uri="{FF2B5EF4-FFF2-40B4-BE49-F238E27FC236}">
                      <a16:creationId xmlns:a16="http://schemas.microsoft.com/office/drawing/2014/main" id="{62CA4AC7-F657-70EA-EF18-EC28303DD294}"/>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45080" name="Group 21">
              <a:extLst>
                <a:ext uri="{FF2B5EF4-FFF2-40B4-BE49-F238E27FC236}">
                  <a16:creationId xmlns:a16="http://schemas.microsoft.com/office/drawing/2014/main" id="{8DDD0EDF-B277-7435-A56A-5A26F5562CA1}"/>
                </a:ext>
              </a:extLst>
            </p:cNvPr>
            <p:cNvGrpSpPr>
              <a:grpSpLocks/>
            </p:cNvGrpSpPr>
            <p:nvPr/>
          </p:nvGrpSpPr>
          <p:grpSpPr bwMode="auto">
            <a:xfrm>
              <a:off x="5684" y="871"/>
              <a:ext cx="134" cy="138"/>
              <a:chOff x="3936" y="2011"/>
              <a:chExt cx="109" cy="112"/>
            </a:xfrm>
          </p:grpSpPr>
          <p:sp>
            <p:nvSpPr>
              <p:cNvPr id="45082" name="Rectangle 22">
                <a:extLst>
                  <a:ext uri="{FF2B5EF4-FFF2-40B4-BE49-F238E27FC236}">
                    <a16:creationId xmlns:a16="http://schemas.microsoft.com/office/drawing/2014/main" id="{A6A87F64-B0EC-07DD-4A6F-6D3860EFF34D}"/>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5083" name="Rectangle 23">
                <a:extLst>
                  <a:ext uri="{FF2B5EF4-FFF2-40B4-BE49-F238E27FC236}">
                    <a16:creationId xmlns:a16="http://schemas.microsoft.com/office/drawing/2014/main" id="{B8CF6A50-64B0-E765-60CE-CFF99EEFB87B}"/>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5084" name="Group 24">
                <a:extLst>
                  <a:ext uri="{FF2B5EF4-FFF2-40B4-BE49-F238E27FC236}">
                    <a16:creationId xmlns:a16="http://schemas.microsoft.com/office/drawing/2014/main" id="{1996F3A5-4536-576C-9A81-66756F5A590E}"/>
                  </a:ext>
                </a:extLst>
              </p:cNvPr>
              <p:cNvGrpSpPr>
                <a:grpSpLocks/>
              </p:cNvGrpSpPr>
              <p:nvPr/>
            </p:nvGrpSpPr>
            <p:grpSpPr bwMode="auto">
              <a:xfrm>
                <a:off x="3956" y="2032"/>
                <a:ext cx="54" cy="61"/>
                <a:chOff x="2530" y="2399"/>
                <a:chExt cx="68" cy="77"/>
              </a:xfrm>
            </p:grpSpPr>
            <p:sp>
              <p:nvSpPr>
                <p:cNvPr id="45085" name="Line 25">
                  <a:extLst>
                    <a:ext uri="{FF2B5EF4-FFF2-40B4-BE49-F238E27FC236}">
                      <a16:creationId xmlns:a16="http://schemas.microsoft.com/office/drawing/2014/main" id="{B0EF3431-A332-995B-5B1F-1B6C570F4B63}"/>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086" name="AutoShape 26">
                  <a:extLst>
                    <a:ext uri="{FF2B5EF4-FFF2-40B4-BE49-F238E27FC236}">
                      <a16:creationId xmlns:a16="http://schemas.microsoft.com/office/drawing/2014/main" id="{62C1CDCB-588F-AF9B-55B9-A1E3BAF832C4}"/>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45081" name="Text Box 27">
              <a:extLst>
                <a:ext uri="{FF2B5EF4-FFF2-40B4-BE49-F238E27FC236}">
                  <a16:creationId xmlns:a16="http://schemas.microsoft.com/office/drawing/2014/main" id="{CB6CB698-DF95-17A1-A4A1-68CB70DE92D3}"/>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45068" name="Rectangle 34">
            <a:extLst>
              <a:ext uri="{FF2B5EF4-FFF2-40B4-BE49-F238E27FC236}">
                <a16:creationId xmlns:a16="http://schemas.microsoft.com/office/drawing/2014/main" id="{11FCB565-491C-ED0A-E64D-C8670882213F}"/>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45069" name="Rectangle 35">
            <a:extLst>
              <a:ext uri="{FF2B5EF4-FFF2-40B4-BE49-F238E27FC236}">
                <a16:creationId xmlns:a16="http://schemas.microsoft.com/office/drawing/2014/main" id="{D5EAF504-B6A8-255B-0FC5-322BF7EF2923}"/>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45070" name="AutoShape 36">
            <a:extLst>
              <a:ext uri="{FF2B5EF4-FFF2-40B4-BE49-F238E27FC236}">
                <a16:creationId xmlns:a16="http://schemas.microsoft.com/office/drawing/2014/main" id="{A8DC62E1-76F6-22C5-7F71-098DD44746AA}"/>
              </a:ext>
            </a:extLst>
          </p:cNvPr>
          <p:cNvSpPr>
            <a:spLocks noChangeArrowheads="1"/>
          </p:cNvSpPr>
          <p:nvPr/>
        </p:nvSpPr>
        <p:spPr bwMode="auto">
          <a:xfrm>
            <a:off x="2206625" y="5086351"/>
            <a:ext cx="8642350" cy="1655763"/>
          </a:xfrm>
          <a:prstGeom prst="wedgeRoundRectCallout">
            <a:avLst>
              <a:gd name="adj1" fmla="val 736"/>
              <a:gd name="adj2" fmla="val -64287"/>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lIns="0" rIns="0"/>
          <a:lstStyle>
            <a:lvl1pPr marL="273050" indent="-27305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a:latin typeface="Courier New" panose="02070309020205020404" pitchFamily="49" charset="0"/>
              </a:rPr>
              <a:t>dnsnet.net</a:t>
            </a:r>
            <a:r>
              <a:rPr lang="en-US" altLang="it-IT" sz="2000"/>
              <a:t> (</a:t>
            </a:r>
            <a:r>
              <a:rPr lang="en-US" altLang="it-IT" sz="2000" b="1">
                <a:latin typeface="Courier New" panose="02070309020205020404" pitchFamily="49" charset="0"/>
              </a:rPr>
              <a:t>192.168.0.2</a:t>
            </a:r>
            <a:r>
              <a:rPr lang="en-US" altLang="it-IT" sz="2000"/>
              <a:t>) answers with:</a:t>
            </a:r>
          </a:p>
          <a:p>
            <a:pPr>
              <a:spcBef>
                <a:spcPct val="0"/>
              </a:spcBef>
              <a:buClrTx/>
              <a:buSzTx/>
              <a:buFontTx/>
              <a:buChar char="•"/>
            </a:pPr>
            <a:r>
              <a:rPr lang="en-US" altLang="it-IT" sz="2000"/>
              <a:t>0 answers</a:t>
            </a:r>
          </a:p>
          <a:p>
            <a:pPr>
              <a:spcBef>
                <a:spcPct val="0"/>
              </a:spcBef>
              <a:buClrTx/>
              <a:buSzTx/>
              <a:buFontTx/>
              <a:buChar char="•"/>
            </a:pPr>
            <a:r>
              <a:rPr lang="en-US" altLang="it-IT" sz="2000"/>
              <a:t>1 authority (=name server) record (</a:t>
            </a:r>
            <a:r>
              <a:rPr lang="en-US" altLang="it-IT" sz="2000" b="1">
                <a:latin typeface="Courier New" panose="02070309020205020404" pitchFamily="49" charset="0"/>
              </a:rPr>
              <a:t>dnsnano.nanoinside.net</a:t>
            </a:r>
            <a:r>
              <a:rPr lang="en-US" altLang="it-IT" sz="2000"/>
              <a:t>)</a:t>
            </a:r>
          </a:p>
          <a:p>
            <a:pPr>
              <a:spcBef>
                <a:spcPct val="0"/>
              </a:spcBef>
              <a:buClrTx/>
              <a:buSzTx/>
              <a:buFontTx/>
              <a:buChar char="•"/>
            </a:pPr>
            <a:r>
              <a:rPr lang="en-US" altLang="it-IT" sz="2000"/>
              <a:t>2 additional records (</a:t>
            </a:r>
            <a:r>
              <a:rPr lang="en-US" altLang="it-IT" sz="2000" b="1">
                <a:latin typeface="Courier New" panose="02070309020205020404" pitchFamily="49" charset="0"/>
              </a:rPr>
              <a:t>dnsnano.nanoinside.net</a:t>
            </a:r>
            <a:r>
              <a:rPr lang="en-US" altLang="it-IT" sz="2000"/>
              <a:t>’s IP address </a:t>
            </a:r>
            <a:r>
              <a:rPr lang="en-US" altLang="it-IT" sz="2000" b="1">
                <a:latin typeface="Courier New" panose="02070309020205020404" pitchFamily="49" charset="0"/>
              </a:rPr>
              <a:t>192.168.0.22</a:t>
            </a:r>
            <a:r>
              <a:rPr lang="en-US" altLang="it-IT" sz="2000"/>
              <a:t>, and an OPT record)</a:t>
            </a:r>
          </a:p>
        </p:txBody>
      </p:sp>
      <p:sp>
        <p:nvSpPr>
          <p:cNvPr id="45071" name="Freeform 37">
            <a:extLst>
              <a:ext uri="{FF2B5EF4-FFF2-40B4-BE49-F238E27FC236}">
                <a16:creationId xmlns:a16="http://schemas.microsoft.com/office/drawing/2014/main" id="{13AC2CB5-AA29-3219-9038-CB68946EA142}"/>
              </a:ext>
            </a:extLst>
          </p:cNvPr>
          <p:cNvSpPr>
            <a:spLocks/>
          </p:cNvSpPr>
          <p:nvPr/>
        </p:nvSpPr>
        <p:spPr bwMode="auto">
          <a:xfrm>
            <a:off x="4872038" y="3284539"/>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5072" name="Freeform 38">
            <a:extLst>
              <a:ext uri="{FF2B5EF4-FFF2-40B4-BE49-F238E27FC236}">
                <a16:creationId xmlns:a16="http://schemas.microsoft.com/office/drawing/2014/main" id="{77BA8141-C748-059F-C004-29F2907DB950}"/>
              </a:ext>
            </a:extLst>
          </p:cNvPr>
          <p:cNvSpPr>
            <a:spLocks/>
          </p:cNvSpPr>
          <p:nvPr/>
        </p:nvSpPr>
        <p:spPr bwMode="auto">
          <a:xfrm>
            <a:off x="4872038" y="4221164"/>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5073" name="Rectangle 40">
            <a:extLst>
              <a:ext uri="{FF2B5EF4-FFF2-40B4-BE49-F238E27FC236}">
                <a16:creationId xmlns:a16="http://schemas.microsoft.com/office/drawing/2014/main" id="{9A6CF3F5-78B9-8C16-1798-2F892DEC1BB7}"/>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1" name="Rectangle 8">
            <a:extLst>
              <a:ext uri="{FF2B5EF4-FFF2-40B4-BE49-F238E27FC236}">
                <a16:creationId xmlns:a16="http://schemas.microsoft.com/office/drawing/2014/main" id="{29059CD3-D706-545C-E5A7-F2CEF82E71C4}"/>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20DA9D02-1D04-D4CC-0654-984D25E28D82}"/>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421A8546-2258-7BCE-B6D6-E19EC7678563}"/>
              </a:ext>
            </a:extLst>
          </p:cNvPr>
          <p:cNvSpPr>
            <a:spLocks noGrp="1" noChangeArrowheads="1"/>
          </p:cNvSpPr>
          <p:nvPr>
            <p:ph type="ftr" sz="quarter" idx="11"/>
          </p:nvPr>
        </p:nvSpPr>
        <p:spPr>
          <a:ln/>
        </p:spPr>
        <p:txBody>
          <a:bodyPr/>
          <a:lstStyle/>
          <a:p>
            <a:r>
              <a:rPr lang="it-IT" altLang="it-IT"/>
              <a:t>kathara – [ lab: dns ]</a:t>
            </a:r>
          </a:p>
        </p:txBody>
      </p:sp>
      <p:sp>
        <p:nvSpPr>
          <p:cNvPr id="46082" name="Segnaposto data 2">
            <a:extLst>
              <a:ext uri="{FF2B5EF4-FFF2-40B4-BE49-F238E27FC236}">
                <a16:creationId xmlns:a16="http://schemas.microsoft.com/office/drawing/2014/main" id="{0C04DF8A-52D0-C1D6-B7F4-A90D7E69463D}"/>
              </a:ext>
            </a:extLst>
          </p:cNvPr>
          <p:cNvSpPr txBox="1">
            <a:spLocks noGrp="1"/>
          </p:cNvSpPr>
          <p:nvPr/>
        </p:nvSpPr>
        <p:spPr bwMode="auto">
          <a:xfrm>
            <a:off x="8670925" y="6453189"/>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r" eaLnBrk="1" hangingPunct="1">
              <a:spcBef>
                <a:spcPct val="0"/>
              </a:spcBef>
              <a:buClrTx/>
              <a:buSzTx/>
              <a:buFontTx/>
              <a:buNone/>
            </a:pPr>
            <a:r>
              <a:rPr lang="it-IT" altLang="it-IT" sz="1400"/>
              <a:t>last update: </a:t>
            </a:r>
            <a:r>
              <a:rPr lang="en-US" altLang="it-IT" sz="1400"/>
              <a:t>Nov 2018</a:t>
            </a:r>
            <a:endParaRPr lang="it-IT" altLang="it-IT" sz="1400"/>
          </a:p>
        </p:txBody>
      </p:sp>
      <p:sp>
        <p:nvSpPr>
          <p:cNvPr id="46083" name="Segnaposto piè di pagina 3">
            <a:extLst>
              <a:ext uri="{FF2B5EF4-FFF2-40B4-BE49-F238E27FC236}">
                <a16:creationId xmlns:a16="http://schemas.microsoft.com/office/drawing/2014/main" id="{91071266-F3C8-0285-4838-09F0CF84BB02}"/>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46084" name="Rectangle 39">
            <a:extLst>
              <a:ext uri="{FF2B5EF4-FFF2-40B4-BE49-F238E27FC236}">
                <a16:creationId xmlns:a16="http://schemas.microsoft.com/office/drawing/2014/main" id="{53375C9D-BBC7-1730-1BFF-A3D5DA073F7B}"/>
              </a:ext>
            </a:extLst>
          </p:cNvPr>
          <p:cNvSpPr>
            <a:spLocks noChangeArrowheads="1"/>
          </p:cNvSpPr>
          <p:nvPr/>
        </p:nvSpPr>
        <p:spPr bwMode="auto">
          <a:xfrm>
            <a:off x="1436688" y="485298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6085" name="Rectangle 2">
            <a:extLst>
              <a:ext uri="{FF2B5EF4-FFF2-40B4-BE49-F238E27FC236}">
                <a16:creationId xmlns:a16="http://schemas.microsoft.com/office/drawing/2014/main" id="{1E673305-F9F8-1C45-CB9E-9ADA55AC7CBB}"/>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6086" name="Rectangle 3">
            <a:extLst>
              <a:ext uri="{FF2B5EF4-FFF2-40B4-BE49-F238E27FC236}">
                <a16:creationId xmlns:a16="http://schemas.microsoft.com/office/drawing/2014/main" id="{1B1701AE-A030-CE82-9082-D399A20CEB76}"/>
              </a:ext>
            </a:extLst>
          </p:cNvPr>
          <p:cNvSpPr>
            <a:spLocks noChangeArrowheads="1"/>
          </p:cNvSpPr>
          <p:nvPr/>
        </p:nvSpPr>
        <p:spPr bwMode="auto">
          <a:xfrm>
            <a:off x="1436688" y="293370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6087" name="Rectangle 4">
            <a:extLst>
              <a:ext uri="{FF2B5EF4-FFF2-40B4-BE49-F238E27FC236}">
                <a16:creationId xmlns:a16="http://schemas.microsoft.com/office/drawing/2014/main" id="{13689622-3CA2-11BC-2B88-528FA5CFB0DA}"/>
              </a:ext>
            </a:extLst>
          </p:cNvPr>
          <p:cNvSpPr>
            <a:spLocks noChangeArrowheads="1"/>
          </p:cNvSpPr>
          <p:nvPr/>
        </p:nvSpPr>
        <p:spPr bwMode="auto">
          <a:xfrm>
            <a:off x="1436688" y="242093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6088" name="Rectangle 5">
            <a:extLst>
              <a:ext uri="{FF2B5EF4-FFF2-40B4-BE49-F238E27FC236}">
                <a16:creationId xmlns:a16="http://schemas.microsoft.com/office/drawing/2014/main" id="{FB6961E6-336C-AABB-DDDC-2B282E75FDF1}"/>
              </a:ext>
            </a:extLst>
          </p:cNvPr>
          <p:cNvSpPr>
            <a:spLocks noChangeArrowheads="1"/>
          </p:cNvSpPr>
          <p:nvPr/>
        </p:nvSpPr>
        <p:spPr bwMode="auto">
          <a:xfrm>
            <a:off x="1436688" y="343058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6089" name="Rectangle 6">
            <a:extLst>
              <a:ext uri="{FF2B5EF4-FFF2-40B4-BE49-F238E27FC236}">
                <a16:creationId xmlns:a16="http://schemas.microsoft.com/office/drawing/2014/main" id="{7D3EF6F5-7AB7-A984-600E-CDEEF6A6DCF0}"/>
              </a:ext>
            </a:extLst>
          </p:cNvPr>
          <p:cNvSpPr>
            <a:spLocks noChangeArrowheads="1"/>
          </p:cNvSpPr>
          <p:nvPr/>
        </p:nvSpPr>
        <p:spPr bwMode="auto">
          <a:xfrm>
            <a:off x="1436688" y="393382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6090" name="Rectangle 7">
            <a:extLst>
              <a:ext uri="{FF2B5EF4-FFF2-40B4-BE49-F238E27FC236}">
                <a16:creationId xmlns:a16="http://schemas.microsoft.com/office/drawing/2014/main" id="{C48383C8-E729-93E7-7CE6-BF15920C979B}"/>
              </a:ext>
            </a:extLst>
          </p:cNvPr>
          <p:cNvSpPr>
            <a:spLocks noChangeArrowheads="1"/>
          </p:cNvSpPr>
          <p:nvPr/>
        </p:nvSpPr>
        <p:spPr bwMode="auto">
          <a:xfrm>
            <a:off x="1436688" y="4397375"/>
            <a:ext cx="9339262" cy="503238"/>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46092" name="Group 9">
            <a:extLst>
              <a:ext uri="{FF2B5EF4-FFF2-40B4-BE49-F238E27FC236}">
                <a16:creationId xmlns:a16="http://schemas.microsoft.com/office/drawing/2014/main" id="{9F602A34-7766-459E-0BD0-4FEA667B9832}"/>
              </a:ext>
            </a:extLst>
          </p:cNvPr>
          <p:cNvGrpSpPr>
            <a:grpSpLocks/>
          </p:cNvGrpSpPr>
          <p:nvPr/>
        </p:nvGrpSpPr>
        <p:grpSpPr bwMode="auto">
          <a:xfrm>
            <a:off x="1436688" y="1311276"/>
            <a:ext cx="9339262" cy="5070475"/>
            <a:chOff x="185" y="826"/>
            <a:chExt cx="5883" cy="3194"/>
          </a:xfrm>
        </p:grpSpPr>
        <p:sp>
          <p:nvSpPr>
            <p:cNvPr id="46100" name="Rectangle 10">
              <a:extLst>
                <a:ext uri="{FF2B5EF4-FFF2-40B4-BE49-F238E27FC236}">
                  <a16:creationId xmlns:a16="http://schemas.microsoft.com/office/drawing/2014/main" id="{B8B2E36F-A921-A15C-6321-8F5AE733B355}"/>
                </a:ext>
              </a:extLst>
            </p:cNvPr>
            <p:cNvSpPr>
              <a:spLocks noChangeArrowheads="1"/>
            </p:cNvSpPr>
            <p:nvPr/>
          </p:nvSpPr>
          <p:spPr bwMode="auto">
            <a:xfrm>
              <a:off x="185" y="1007"/>
              <a:ext cx="5883" cy="3013"/>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46101" name="Text Box 11">
              <a:extLst>
                <a:ext uri="{FF2B5EF4-FFF2-40B4-BE49-F238E27FC236}">
                  <a16:creationId xmlns:a16="http://schemas.microsoft.com/office/drawing/2014/main" id="{AAB253FF-0AA5-0675-2BC8-61B1B4938E64}"/>
                </a:ext>
              </a:extLst>
            </p:cNvPr>
            <p:cNvSpPr txBox="1">
              <a:spLocks noChangeArrowheads="1"/>
            </p:cNvSpPr>
            <p:nvPr/>
          </p:nvSpPr>
          <p:spPr bwMode="auto">
            <a:xfrm>
              <a:off x="192" y="1052"/>
              <a:ext cx="5876" cy="296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a:t>
              </a:r>
              <a:r>
                <a:rPr lang="en-US" altLang="it-IT" sz="1600" b="1">
                  <a:latin typeface="Lucida Console" panose="020B0609040504020204" pitchFamily="49" charset="0"/>
                </a:rPr>
                <a:t>~#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29753+ A? pc2.nanoinside.net. (36)</a:t>
              </a:r>
            </a:p>
            <a:p>
              <a:pPr eaLnBrk="1" hangingPunct="1">
                <a:spcBef>
                  <a:spcPct val="0"/>
                </a:spcBef>
                <a:buClrTx/>
                <a:buSzTx/>
                <a:buFontTx/>
                <a:buNone/>
              </a:pPr>
              <a:r>
                <a:rPr lang="it-IT" altLang="it-IT" sz="1600" b="1">
                  <a:latin typeface="Lucida Console" panose="020B0609040504020204" pitchFamily="49" charset="0"/>
                </a:rPr>
                <a:t>IP 192.168.0.11.3073 &gt; 192.168.0.5.53:</a:t>
              </a:r>
            </a:p>
            <a:p>
              <a:pPr eaLnBrk="1" hangingPunct="1">
                <a:spcBef>
                  <a:spcPct val="0"/>
                </a:spcBef>
                <a:buClrTx/>
                <a:buSzTx/>
                <a:buFontTx/>
                <a:buNone/>
              </a:pPr>
              <a:r>
                <a:rPr lang="it-IT" altLang="it-IT" sz="1600" b="1">
                  <a:latin typeface="Lucida Console" panose="020B0609040504020204" pitchFamily="49" charset="0"/>
                </a:rPr>
                <a:t>				18164 [1au] A? pc2.nanoinside.net. (47)</a:t>
              </a:r>
            </a:p>
            <a:p>
              <a:pPr eaLnBrk="1" hangingPunct="1">
                <a:spcBef>
                  <a:spcPct val="0"/>
                </a:spcBef>
                <a:buClrTx/>
                <a:buSzTx/>
                <a:buFontTx/>
                <a:buNone/>
              </a:pPr>
              <a:r>
                <a:rPr lang="it-IT" altLang="it-IT" sz="1600" b="1">
                  <a:latin typeface="Lucida Console" panose="020B0609040504020204" pitchFamily="49" charset="0"/>
                </a:rPr>
                <a:t>IP 192.168.0.5.53 &gt; 192.168.0.11.3073:</a:t>
              </a:r>
            </a:p>
            <a:p>
              <a:pPr eaLnBrk="1" hangingPunct="1">
                <a:spcBef>
                  <a:spcPct val="0"/>
                </a:spcBef>
                <a:buClrTx/>
                <a:buSzTx/>
                <a:buFontTx/>
                <a:buNone/>
              </a:pPr>
              <a:r>
                <a:rPr lang="it-IT" altLang="it-IT" sz="1600" b="1">
                  <a:latin typeface="Lucida Console" panose="020B0609040504020204" pitchFamily="49" charset="0"/>
                </a:rPr>
                <a:t>				18164 0/1/2 (84)</a:t>
              </a:r>
            </a:p>
            <a:p>
              <a:pPr eaLnBrk="1" hangingPunct="1">
                <a:spcBef>
                  <a:spcPct val="0"/>
                </a:spcBef>
                <a:buClrTx/>
                <a:buSzTx/>
                <a:buFontTx/>
                <a:buNone/>
              </a:pPr>
              <a:r>
                <a:rPr lang="it-IT" altLang="it-IT" sz="1600" b="1">
                  <a:latin typeface="Lucida Console" panose="020B0609040504020204" pitchFamily="49" charset="0"/>
                </a:rPr>
                <a:t>IP 192.168.0.11.3073 &gt; 192.168.0.2.53:</a:t>
              </a:r>
            </a:p>
            <a:p>
              <a:pPr eaLnBrk="1" hangingPunct="1">
                <a:spcBef>
                  <a:spcPct val="0"/>
                </a:spcBef>
                <a:buClrTx/>
                <a:buSzTx/>
                <a:buFontTx/>
                <a:buNone/>
              </a:pPr>
              <a:r>
                <a:rPr lang="it-IT" altLang="it-IT" sz="1600" b="1">
                  <a:latin typeface="Lucida Console" panose="020B0609040504020204" pitchFamily="49" charset="0"/>
                </a:rPr>
                <a:t>				19071 [1au] A? pc2.nanoinside.net. (47)</a:t>
              </a:r>
            </a:p>
            <a:p>
              <a:pPr eaLnBrk="1" hangingPunct="1">
                <a:spcBef>
                  <a:spcPct val="0"/>
                </a:spcBef>
                <a:buClrTx/>
                <a:buSzTx/>
                <a:buFontTx/>
                <a:buNone/>
              </a:pPr>
              <a:r>
                <a:rPr lang="it-IT" altLang="it-IT" sz="1600" b="1">
                  <a:latin typeface="Lucida Console" panose="020B0609040504020204" pitchFamily="49" charset="0"/>
                </a:rPr>
                <a:t>IP 192.168.0.2.53 &gt; 192.168.0.11.3073:</a:t>
              </a:r>
            </a:p>
            <a:p>
              <a:pPr eaLnBrk="1" hangingPunct="1">
                <a:spcBef>
                  <a:spcPct val="0"/>
                </a:spcBef>
                <a:buClrTx/>
                <a:buSzTx/>
                <a:buFontTx/>
                <a:buNone/>
              </a:pPr>
              <a:r>
                <a:rPr lang="it-IT" altLang="it-IT" sz="1600" b="1">
                  <a:latin typeface="Lucida Console" panose="020B0609040504020204" pitchFamily="49" charset="0"/>
                </a:rPr>
                <a:t>				19071 0/1/2 (85)</a:t>
              </a:r>
            </a:p>
            <a:p>
              <a:pPr eaLnBrk="1" hangingPunct="1">
                <a:spcBef>
                  <a:spcPct val="0"/>
                </a:spcBef>
                <a:buClrTx/>
                <a:buSzTx/>
                <a:buFontTx/>
                <a:buNone/>
              </a:pPr>
              <a:r>
                <a:rPr lang="fr-FR" altLang="it-IT" sz="1600" b="1">
                  <a:latin typeface="Lucida Console" panose="020B0609040504020204" pitchFamily="49" charset="0"/>
                </a:rPr>
                <a:t>IP 192.168.0.11.3073 &gt; 192.168.0.22.53:</a:t>
              </a:r>
            </a:p>
            <a:p>
              <a:pPr eaLnBrk="1" hangingPunct="1">
                <a:spcBef>
                  <a:spcPct val="0"/>
                </a:spcBef>
                <a:buClrTx/>
                <a:buSzTx/>
                <a:buFontTx/>
                <a:buNone/>
              </a:pPr>
              <a:r>
                <a:rPr lang="fr-FR" altLang="it-IT" sz="1600" b="1">
                  <a:latin typeface="Lucida Console" panose="020B0609040504020204" pitchFamily="49" charset="0"/>
                </a:rPr>
                <a:t>				64854 [1au] A? pc2.nanoinside.net. (47)</a:t>
              </a:r>
              <a:endParaRPr lang="it-IT" altLang="it-IT" sz="1600" b="1">
                <a:latin typeface="Lucida Console" panose="020B0609040504020204" pitchFamily="49" charset="0"/>
              </a:endParaRPr>
            </a:p>
            <a:p>
              <a:pPr eaLnBrk="1" hangingPunct="1">
                <a:spcBef>
                  <a:spcPct val="0"/>
                </a:spcBef>
                <a:buClrTx/>
                <a:buSzTx/>
                <a:buFontTx/>
                <a:buNone/>
              </a:pPr>
              <a:r>
                <a:rPr lang="it-IT" altLang="it-IT" sz="1600" b="1">
                  <a:latin typeface="Lucida Console" panose="020B0609040504020204" pitchFamily="49" charset="0"/>
                </a:rPr>
                <a:t>█</a:t>
              </a:r>
            </a:p>
            <a:p>
              <a:pPr eaLnBrk="1" hangingPunct="1">
                <a:spcBef>
                  <a:spcPct val="0"/>
                </a:spcBef>
                <a:buClrTx/>
                <a:buSzTx/>
                <a:buFontTx/>
                <a:buNone/>
              </a:pPr>
              <a:endParaRPr lang="it-IT" altLang="it-IT" sz="1600" b="1">
                <a:latin typeface="Lucida Console" panose="020B0609040504020204" pitchFamily="49" charset="0"/>
              </a:endParaRPr>
            </a:p>
          </p:txBody>
        </p:sp>
        <p:sp>
          <p:nvSpPr>
            <p:cNvPr id="46102" name="AutoShape 12">
              <a:extLst>
                <a:ext uri="{FF2B5EF4-FFF2-40B4-BE49-F238E27FC236}">
                  <a16:creationId xmlns:a16="http://schemas.microsoft.com/office/drawing/2014/main" id="{DE9731F2-6462-4CF0-3E8C-1674AE1ACD96}"/>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6103" name="Group 13">
              <a:extLst>
                <a:ext uri="{FF2B5EF4-FFF2-40B4-BE49-F238E27FC236}">
                  <a16:creationId xmlns:a16="http://schemas.microsoft.com/office/drawing/2014/main" id="{E6A080F0-476B-4960-C5CF-E7C20BB435DB}"/>
                </a:ext>
              </a:extLst>
            </p:cNvPr>
            <p:cNvGrpSpPr>
              <a:grpSpLocks/>
            </p:cNvGrpSpPr>
            <p:nvPr/>
          </p:nvGrpSpPr>
          <p:grpSpPr bwMode="auto">
            <a:xfrm>
              <a:off x="253" y="871"/>
              <a:ext cx="141" cy="142"/>
              <a:chOff x="2440" y="2568"/>
              <a:chExt cx="151" cy="152"/>
            </a:xfrm>
          </p:grpSpPr>
          <p:sp>
            <p:nvSpPr>
              <p:cNvPr id="46121" name="Oval 14">
                <a:extLst>
                  <a:ext uri="{FF2B5EF4-FFF2-40B4-BE49-F238E27FC236}">
                    <a16:creationId xmlns:a16="http://schemas.microsoft.com/office/drawing/2014/main" id="{56CEAED7-4695-85B2-6CAC-20751156C604}"/>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6122" name="Oval 15">
                <a:extLst>
                  <a:ext uri="{FF2B5EF4-FFF2-40B4-BE49-F238E27FC236}">
                    <a16:creationId xmlns:a16="http://schemas.microsoft.com/office/drawing/2014/main" id="{4E5529EC-5B3D-0D21-E137-F4FA15E4B628}"/>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6123" name="AutoShape 16">
                <a:extLst>
                  <a:ext uri="{FF2B5EF4-FFF2-40B4-BE49-F238E27FC236}">
                    <a16:creationId xmlns:a16="http://schemas.microsoft.com/office/drawing/2014/main" id="{7F2A57E7-22A5-F9DF-D22C-207DEDCD720E}"/>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46104" name="Group 17">
              <a:extLst>
                <a:ext uri="{FF2B5EF4-FFF2-40B4-BE49-F238E27FC236}">
                  <a16:creationId xmlns:a16="http://schemas.microsoft.com/office/drawing/2014/main" id="{34DAF6FE-B0FE-6392-0643-0155D8340D54}"/>
                </a:ext>
              </a:extLst>
            </p:cNvPr>
            <p:cNvGrpSpPr>
              <a:grpSpLocks/>
            </p:cNvGrpSpPr>
            <p:nvPr/>
          </p:nvGrpSpPr>
          <p:grpSpPr bwMode="auto">
            <a:xfrm>
              <a:off x="5524" y="872"/>
              <a:ext cx="136" cy="142"/>
              <a:chOff x="3359" y="2621"/>
              <a:chExt cx="138" cy="145"/>
            </a:xfrm>
          </p:grpSpPr>
          <p:sp>
            <p:nvSpPr>
              <p:cNvPr id="46118" name="Rectangle 18">
                <a:extLst>
                  <a:ext uri="{FF2B5EF4-FFF2-40B4-BE49-F238E27FC236}">
                    <a16:creationId xmlns:a16="http://schemas.microsoft.com/office/drawing/2014/main" id="{87F1634A-24EA-9995-7559-5E89B14D2D2F}"/>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6119" name="Rectangle 19">
                <a:extLst>
                  <a:ext uri="{FF2B5EF4-FFF2-40B4-BE49-F238E27FC236}">
                    <a16:creationId xmlns:a16="http://schemas.microsoft.com/office/drawing/2014/main" id="{40892518-A55E-8B4B-D3B9-AF58583766F6}"/>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6120" name="Line 20">
                <a:extLst>
                  <a:ext uri="{FF2B5EF4-FFF2-40B4-BE49-F238E27FC236}">
                    <a16:creationId xmlns:a16="http://schemas.microsoft.com/office/drawing/2014/main" id="{A397C203-19EA-95DE-5320-C2C1E04292C3}"/>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6105" name="Group 21">
              <a:extLst>
                <a:ext uri="{FF2B5EF4-FFF2-40B4-BE49-F238E27FC236}">
                  <a16:creationId xmlns:a16="http://schemas.microsoft.com/office/drawing/2014/main" id="{3C2C4930-0E68-88F4-0021-A4159B0EBF50}"/>
                </a:ext>
              </a:extLst>
            </p:cNvPr>
            <p:cNvGrpSpPr>
              <a:grpSpLocks/>
            </p:cNvGrpSpPr>
            <p:nvPr/>
          </p:nvGrpSpPr>
          <p:grpSpPr bwMode="auto">
            <a:xfrm>
              <a:off x="5842" y="872"/>
              <a:ext cx="136" cy="142"/>
              <a:chOff x="3359" y="2621"/>
              <a:chExt cx="138" cy="145"/>
            </a:xfrm>
          </p:grpSpPr>
          <p:sp>
            <p:nvSpPr>
              <p:cNvPr id="46113" name="Rectangle 22">
                <a:extLst>
                  <a:ext uri="{FF2B5EF4-FFF2-40B4-BE49-F238E27FC236}">
                    <a16:creationId xmlns:a16="http://schemas.microsoft.com/office/drawing/2014/main" id="{A409CCB5-98AB-2272-6ADB-1F152672AF3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6114" name="Rectangle 23">
                <a:extLst>
                  <a:ext uri="{FF2B5EF4-FFF2-40B4-BE49-F238E27FC236}">
                    <a16:creationId xmlns:a16="http://schemas.microsoft.com/office/drawing/2014/main" id="{F0DC0CD5-88DE-12C6-E7B5-996F5ED68A3B}"/>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6115" name="Group 24">
                <a:extLst>
                  <a:ext uri="{FF2B5EF4-FFF2-40B4-BE49-F238E27FC236}">
                    <a16:creationId xmlns:a16="http://schemas.microsoft.com/office/drawing/2014/main" id="{4F0B3AE7-E094-CE01-7C08-60BE0766D07F}"/>
                  </a:ext>
                </a:extLst>
              </p:cNvPr>
              <p:cNvGrpSpPr>
                <a:grpSpLocks/>
              </p:cNvGrpSpPr>
              <p:nvPr/>
            </p:nvGrpSpPr>
            <p:grpSpPr bwMode="auto">
              <a:xfrm>
                <a:off x="3388" y="2655"/>
                <a:ext cx="62" cy="62"/>
                <a:chOff x="2712" y="2758"/>
                <a:chExt cx="90" cy="90"/>
              </a:xfrm>
            </p:grpSpPr>
            <p:sp>
              <p:nvSpPr>
                <p:cNvPr id="46116" name="Line 25">
                  <a:extLst>
                    <a:ext uri="{FF2B5EF4-FFF2-40B4-BE49-F238E27FC236}">
                      <a16:creationId xmlns:a16="http://schemas.microsoft.com/office/drawing/2014/main" id="{F6784744-905A-69B5-56C8-8489E1651BE3}"/>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117" name="Line 26">
                  <a:extLst>
                    <a:ext uri="{FF2B5EF4-FFF2-40B4-BE49-F238E27FC236}">
                      <a16:creationId xmlns:a16="http://schemas.microsoft.com/office/drawing/2014/main" id="{0454CFC1-AAFD-2B70-D850-3CF46E797B78}"/>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46106" name="Group 27">
              <a:extLst>
                <a:ext uri="{FF2B5EF4-FFF2-40B4-BE49-F238E27FC236}">
                  <a16:creationId xmlns:a16="http://schemas.microsoft.com/office/drawing/2014/main" id="{2CFA10A5-B9AC-0C1E-4F9A-CF431C401FA9}"/>
                </a:ext>
              </a:extLst>
            </p:cNvPr>
            <p:cNvGrpSpPr>
              <a:grpSpLocks/>
            </p:cNvGrpSpPr>
            <p:nvPr/>
          </p:nvGrpSpPr>
          <p:grpSpPr bwMode="auto">
            <a:xfrm>
              <a:off x="5684" y="871"/>
              <a:ext cx="134" cy="138"/>
              <a:chOff x="3936" y="2011"/>
              <a:chExt cx="109" cy="112"/>
            </a:xfrm>
          </p:grpSpPr>
          <p:sp>
            <p:nvSpPr>
              <p:cNvPr id="46108" name="Rectangle 28">
                <a:extLst>
                  <a:ext uri="{FF2B5EF4-FFF2-40B4-BE49-F238E27FC236}">
                    <a16:creationId xmlns:a16="http://schemas.microsoft.com/office/drawing/2014/main" id="{35838933-B20E-2155-0CEE-12A852D7628E}"/>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6109" name="Rectangle 29">
                <a:extLst>
                  <a:ext uri="{FF2B5EF4-FFF2-40B4-BE49-F238E27FC236}">
                    <a16:creationId xmlns:a16="http://schemas.microsoft.com/office/drawing/2014/main" id="{DC02731C-B05B-9582-2A8B-5CF393E2EE35}"/>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6110" name="Group 30">
                <a:extLst>
                  <a:ext uri="{FF2B5EF4-FFF2-40B4-BE49-F238E27FC236}">
                    <a16:creationId xmlns:a16="http://schemas.microsoft.com/office/drawing/2014/main" id="{9E65CD68-7079-8395-BD5D-170A5A64BDC0}"/>
                  </a:ext>
                </a:extLst>
              </p:cNvPr>
              <p:cNvGrpSpPr>
                <a:grpSpLocks/>
              </p:cNvGrpSpPr>
              <p:nvPr/>
            </p:nvGrpSpPr>
            <p:grpSpPr bwMode="auto">
              <a:xfrm>
                <a:off x="3956" y="2032"/>
                <a:ext cx="54" cy="61"/>
                <a:chOff x="2530" y="2399"/>
                <a:chExt cx="68" cy="77"/>
              </a:xfrm>
            </p:grpSpPr>
            <p:sp>
              <p:nvSpPr>
                <p:cNvPr id="46111" name="Line 31">
                  <a:extLst>
                    <a:ext uri="{FF2B5EF4-FFF2-40B4-BE49-F238E27FC236}">
                      <a16:creationId xmlns:a16="http://schemas.microsoft.com/office/drawing/2014/main" id="{DD2055EE-4D02-7FC9-B805-97E776DCDFC4}"/>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6112" name="AutoShape 32">
                  <a:extLst>
                    <a:ext uri="{FF2B5EF4-FFF2-40B4-BE49-F238E27FC236}">
                      <a16:creationId xmlns:a16="http://schemas.microsoft.com/office/drawing/2014/main" id="{AC601212-4776-9AE8-BB9B-EE2920D7CD5D}"/>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46107" name="Text Box 33">
              <a:extLst>
                <a:ext uri="{FF2B5EF4-FFF2-40B4-BE49-F238E27FC236}">
                  <a16:creationId xmlns:a16="http://schemas.microsoft.com/office/drawing/2014/main" id="{54B01812-A19F-AA1A-99CE-C21811D4ECC3}"/>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46093" name="Rectangle 34">
            <a:extLst>
              <a:ext uri="{FF2B5EF4-FFF2-40B4-BE49-F238E27FC236}">
                <a16:creationId xmlns:a16="http://schemas.microsoft.com/office/drawing/2014/main" id="{069F467D-8401-0A88-2230-014F8F18A0DE}"/>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46094" name="Rectangle 35">
            <a:extLst>
              <a:ext uri="{FF2B5EF4-FFF2-40B4-BE49-F238E27FC236}">
                <a16:creationId xmlns:a16="http://schemas.microsoft.com/office/drawing/2014/main" id="{2B74FBB6-1276-48B4-B131-56ACD8F68123}"/>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46095" name="Freeform 37">
            <a:extLst>
              <a:ext uri="{FF2B5EF4-FFF2-40B4-BE49-F238E27FC236}">
                <a16:creationId xmlns:a16="http://schemas.microsoft.com/office/drawing/2014/main" id="{70619672-4D0D-FECD-A478-B798D6394FFC}"/>
              </a:ext>
            </a:extLst>
          </p:cNvPr>
          <p:cNvSpPr>
            <a:spLocks/>
          </p:cNvSpPr>
          <p:nvPr/>
        </p:nvSpPr>
        <p:spPr bwMode="auto">
          <a:xfrm>
            <a:off x="4872038" y="3284539"/>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6096" name="Freeform 38">
            <a:extLst>
              <a:ext uri="{FF2B5EF4-FFF2-40B4-BE49-F238E27FC236}">
                <a16:creationId xmlns:a16="http://schemas.microsoft.com/office/drawing/2014/main" id="{F2CD665D-3D4C-4A2F-8AB6-1914596B30A1}"/>
              </a:ext>
            </a:extLst>
          </p:cNvPr>
          <p:cNvSpPr>
            <a:spLocks/>
          </p:cNvSpPr>
          <p:nvPr/>
        </p:nvSpPr>
        <p:spPr bwMode="auto">
          <a:xfrm>
            <a:off x="4872038" y="4221164"/>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6097" name="AutoShape 40">
            <a:extLst>
              <a:ext uri="{FF2B5EF4-FFF2-40B4-BE49-F238E27FC236}">
                <a16:creationId xmlns:a16="http://schemas.microsoft.com/office/drawing/2014/main" id="{D34FDD17-5329-1712-7322-9D737E68C7A7}"/>
              </a:ext>
            </a:extLst>
          </p:cNvPr>
          <p:cNvSpPr>
            <a:spLocks noChangeArrowheads="1"/>
          </p:cNvSpPr>
          <p:nvPr/>
        </p:nvSpPr>
        <p:spPr bwMode="auto">
          <a:xfrm>
            <a:off x="6240463" y="5445125"/>
            <a:ext cx="4464050" cy="1295400"/>
          </a:xfrm>
          <a:prstGeom prst="foldedCorner">
            <a:avLst>
              <a:gd name="adj" fmla="val 12500"/>
            </a:avLst>
          </a:prstGeom>
          <a:solidFill>
            <a:schemeClr val="accent2"/>
          </a:solidFill>
          <a:ln w="12700">
            <a:solidFill>
              <a:schemeClr val="tx1"/>
            </a:solidFill>
            <a:round/>
            <a:headEnd/>
            <a:tailEnd/>
          </a:ln>
          <a:effectLst>
            <a:outerShdw dist="107763" dir="2700000" algn="ctr" rotWithShape="0">
              <a:schemeClr val="bg2"/>
            </a:outerShdw>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b="1">
                <a:latin typeface="Courier New" panose="02070309020205020404" pitchFamily="49" charset="0"/>
              </a:rPr>
              <a:t>dnslug.lugroma3.org</a:t>
            </a:r>
          </a:p>
          <a:p>
            <a:pPr algn="ctr" eaLnBrk="1" hangingPunct="1">
              <a:spcBef>
                <a:spcPct val="0"/>
              </a:spcBef>
              <a:buClrTx/>
              <a:buSzTx/>
              <a:buFontTx/>
              <a:buNone/>
            </a:pPr>
            <a:r>
              <a:rPr lang="en-US" altLang="it-IT" sz="2000"/>
              <a:t>(</a:t>
            </a:r>
            <a:r>
              <a:rPr lang="en-US" altLang="it-IT" sz="2000" b="1">
                <a:latin typeface="Courier New" panose="02070309020205020404" pitchFamily="49" charset="0"/>
              </a:rPr>
              <a:t>192.168.0.11</a:t>
            </a:r>
            <a:r>
              <a:rPr lang="en-US" altLang="it-IT" sz="2000"/>
              <a:t>)</a:t>
            </a:r>
          </a:p>
          <a:p>
            <a:pPr algn="ctr" eaLnBrk="1" hangingPunct="1">
              <a:spcBef>
                <a:spcPct val="0"/>
              </a:spcBef>
              <a:buClrTx/>
              <a:buSzTx/>
              <a:buFontTx/>
              <a:buNone/>
            </a:pPr>
            <a:r>
              <a:rPr lang="en-US" altLang="it-IT" sz="2000"/>
              <a:t>asks </a:t>
            </a:r>
            <a:r>
              <a:rPr lang="en-US" altLang="it-IT" sz="2000" b="1">
                <a:latin typeface="Courier New" panose="02070309020205020404" pitchFamily="49" charset="0"/>
              </a:rPr>
              <a:t>dnsnano.nanoinside.net</a:t>
            </a:r>
          </a:p>
          <a:p>
            <a:pPr algn="ctr" eaLnBrk="1" hangingPunct="1">
              <a:spcBef>
                <a:spcPct val="0"/>
              </a:spcBef>
              <a:buClrTx/>
              <a:buSzTx/>
              <a:buFontTx/>
              <a:buNone/>
            </a:pPr>
            <a:r>
              <a:rPr lang="en-US" altLang="it-IT" sz="2000"/>
              <a:t>(</a:t>
            </a:r>
            <a:r>
              <a:rPr lang="en-US" altLang="it-IT" sz="2000" b="1">
                <a:latin typeface="Courier New" panose="02070309020205020404" pitchFamily="49" charset="0"/>
              </a:rPr>
              <a:t>192.168.0.22</a:t>
            </a:r>
            <a:r>
              <a:rPr lang="en-US" altLang="it-IT" sz="2000"/>
              <a:t>)</a:t>
            </a:r>
          </a:p>
        </p:txBody>
      </p:sp>
      <p:sp>
        <p:nvSpPr>
          <p:cNvPr id="46098" name="AutoShape 41">
            <a:extLst>
              <a:ext uri="{FF2B5EF4-FFF2-40B4-BE49-F238E27FC236}">
                <a16:creationId xmlns:a16="http://schemas.microsoft.com/office/drawing/2014/main" id="{4E816647-2970-BD8E-1587-42AB9EE65632}"/>
              </a:ext>
            </a:extLst>
          </p:cNvPr>
          <p:cNvSpPr>
            <a:spLocks noChangeArrowheads="1"/>
          </p:cNvSpPr>
          <p:nvPr/>
        </p:nvSpPr>
        <p:spPr bwMode="auto">
          <a:xfrm>
            <a:off x="1558926" y="5805488"/>
            <a:ext cx="3095625" cy="863600"/>
          </a:xfrm>
          <a:prstGeom prst="wedgeRoundRectCallout">
            <a:avLst>
              <a:gd name="adj1" fmla="val 92819"/>
              <a:gd name="adj2" fmla="val -88421"/>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a:t>the query carries an additional OPT record</a:t>
            </a:r>
          </a:p>
        </p:txBody>
      </p:sp>
      <p:sp>
        <p:nvSpPr>
          <p:cNvPr id="46099" name="Rectangle 42">
            <a:extLst>
              <a:ext uri="{FF2B5EF4-FFF2-40B4-BE49-F238E27FC236}">
                <a16:creationId xmlns:a16="http://schemas.microsoft.com/office/drawing/2014/main" id="{FA8A7156-160B-299C-7B1E-294F84A1B7C8}"/>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5" name="Rectangle 9">
            <a:extLst>
              <a:ext uri="{FF2B5EF4-FFF2-40B4-BE49-F238E27FC236}">
                <a16:creationId xmlns:a16="http://schemas.microsoft.com/office/drawing/2014/main" id="{5A54BA2B-69FF-22B3-CAB3-72A3686A10E4}"/>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4E97BC08-F3BB-15DB-AAA0-E0F4F4EE0CFE}"/>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E639B034-EABD-8E0E-30E7-A7C367FE896E}"/>
              </a:ext>
            </a:extLst>
          </p:cNvPr>
          <p:cNvSpPr>
            <a:spLocks noGrp="1" noChangeArrowheads="1"/>
          </p:cNvSpPr>
          <p:nvPr>
            <p:ph type="ftr" sz="quarter" idx="11"/>
          </p:nvPr>
        </p:nvSpPr>
        <p:spPr>
          <a:ln/>
        </p:spPr>
        <p:txBody>
          <a:bodyPr/>
          <a:lstStyle/>
          <a:p>
            <a:r>
              <a:rPr lang="it-IT" altLang="it-IT"/>
              <a:t>kathara – [ lab: dns ]</a:t>
            </a:r>
          </a:p>
        </p:txBody>
      </p:sp>
      <p:sp>
        <p:nvSpPr>
          <p:cNvPr id="47108" name="Rectangle 42">
            <a:extLst>
              <a:ext uri="{FF2B5EF4-FFF2-40B4-BE49-F238E27FC236}">
                <a16:creationId xmlns:a16="http://schemas.microsoft.com/office/drawing/2014/main" id="{E4E3AA3C-9A06-DD50-0CC7-7E08A0681188}"/>
              </a:ext>
            </a:extLst>
          </p:cNvPr>
          <p:cNvSpPr>
            <a:spLocks noChangeArrowheads="1"/>
          </p:cNvSpPr>
          <p:nvPr/>
        </p:nvSpPr>
        <p:spPr bwMode="auto">
          <a:xfrm>
            <a:off x="1436688" y="5332414"/>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7109" name="Rectangle 2">
            <a:extLst>
              <a:ext uri="{FF2B5EF4-FFF2-40B4-BE49-F238E27FC236}">
                <a16:creationId xmlns:a16="http://schemas.microsoft.com/office/drawing/2014/main" id="{6716491D-AB30-0B8D-CEFA-0AC444F9000E}"/>
              </a:ext>
            </a:extLst>
          </p:cNvPr>
          <p:cNvSpPr>
            <a:spLocks noChangeArrowheads="1"/>
          </p:cNvSpPr>
          <p:nvPr/>
        </p:nvSpPr>
        <p:spPr bwMode="auto">
          <a:xfrm>
            <a:off x="1436688" y="485298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7110" name="Rectangle 4">
            <a:extLst>
              <a:ext uri="{FF2B5EF4-FFF2-40B4-BE49-F238E27FC236}">
                <a16:creationId xmlns:a16="http://schemas.microsoft.com/office/drawing/2014/main" id="{AF42D53F-5AD7-9251-98CB-9833531BD225}"/>
              </a:ext>
            </a:extLst>
          </p:cNvPr>
          <p:cNvSpPr>
            <a:spLocks noChangeArrowheads="1"/>
          </p:cNvSpPr>
          <p:nvPr/>
        </p:nvSpPr>
        <p:spPr bwMode="auto">
          <a:xfrm>
            <a:off x="1436688" y="293370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7111" name="Rectangle 5">
            <a:extLst>
              <a:ext uri="{FF2B5EF4-FFF2-40B4-BE49-F238E27FC236}">
                <a16:creationId xmlns:a16="http://schemas.microsoft.com/office/drawing/2014/main" id="{3D4DB639-BA0E-2C71-354A-3274C971C455}"/>
              </a:ext>
            </a:extLst>
          </p:cNvPr>
          <p:cNvSpPr>
            <a:spLocks noChangeArrowheads="1"/>
          </p:cNvSpPr>
          <p:nvPr/>
        </p:nvSpPr>
        <p:spPr bwMode="auto">
          <a:xfrm>
            <a:off x="1436688" y="242093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7112" name="Rectangle 6">
            <a:extLst>
              <a:ext uri="{FF2B5EF4-FFF2-40B4-BE49-F238E27FC236}">
                <a16:creationId xmlns:a16="http://schemas.microsoft.com/office/drawing/2014/main" id="{CD32AE1F-19EA-35A9-B959-0F74DB893E38}"/>
              </a:ext>
            </a:extLst>
          </p:cNvPr>
          <p:cNvSpPr>
            <a:spLocks noChangeArrowheads="1"/>
          </p:cNvSpPr>
          <p:nvPr/>
        </p:nvSpPr>
        <p:spPr bwMode="auto">
          <a:xfrm>
            <a:off x="1436688" y="343058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7113" name="Rectangle 7">
            <a:extLst>
              <a:ext uri="{FF2B5EF4-FFF2-40B4-BE49-F238E27FC236}">
                <a16:creationId xmlns:a16="http://schemas.microsoft.com/office/drawing/2014/main" id="{15B8DE0F-A296-8A8F-317B-658A123391B5}"/>
              </a:ext>
            </a:extLst>
          </p:cNvPr>
          <p:cNvSpPr>
            <a:spLocks noChangeArrowheads="1"/>
          </p:cNvSpPr>
          <p:nvPr/>
        </p:nvSpPr>
        <p:spPr bwMode="auto">
          <a:xfrm>
            <a:off x="1436688" y="393382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7114" name="Rectangle 8">
            <a:extLst>
              <a:ext uri="{FF2B5EF4-FFF2-40B4-BE49-F238E27FC236}">
                <a16:creationId xmlns:a16="http://schemas.microsoft.com/office/drawing/2014/main" id="{241D76CD-7AA3-BC09-FDF6-CA167F8E1637}"/>
              </a:ext>
            </a:extLst>
          </p:cNvPr>
          <p:cNvSpPr>
            <a:spLocks noChangeArrowheads="1"/>
          </p:cNvSpPr>
          <p:nvPr/>
        </p:nvSpPr>
        <p:spPr bwMode="auto">
          <a:xfrm>
            <a:off x="1436688" y="4397375"/>
            <a:ext cx="9339262" cy="503238"/>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47116" name="Group 10">
            <a:extLst>
              <a:ext uri="{FF2B5EF4-FFF2-40B4-BE49-F238E27FC236}">
                <a16:creationId xmlns:a16="http://schemas.microsoft.com/office/drawing/2014/main" id="{CCD27718-2E79-F7C5-A5BB-6C034BA830E1}"/>
              </a:ext>
            </a:extLst>
          </p:cNvPr>
          <p:cNvGrpSpPr>
            <a:grpSpLocks/>
          </p:cNvGrpSpPr>
          <p:nvPr/>
        </p:nvGrpSpPr>
        <p:grpSpPr bwMode="auto">
          <a:xfrm>
            <a:off x="1436688" y="1311276"/>
            <a:ext cx="9339262" cy="5070475"/>
            <a:chOff x="185" y="826"/>
            <a:chExt cx="5883" cy="3194"/>
          </a:xfrm>
        </p:grpSpPr>
        <p:sp>
          <p:nvSpPr>
            <p:cNvPr id="47123" name="Rectangle 11">
              <a:extLst>
                <a:ext uri="{FF2B5EF4-FFF2-40B4-BE49-F238E27FC236}">
                  <a16:creationId xmlns:a16="http://schemas.microsoft.com/office/drawing/2014/main" id="{DBB31C13-C3B9-0BDB-343D-A90C9813F9CA}"/>
                </a:ext>
              </a:extLst>
            </p:cNvPr>
            <p:cNvSpPr>
              <a:spLocks noChangeArrowheads="1"/>
            </p:cNvSpPr>
            <p:nvPr/>
          </p:nvSpPr>
          <p:spPr bwMode="auto">
            <a:xfrm>
              <a:off x="185" y="1007"/>
              <a:ext cx="5883" cy="3013"/>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47124" name="Text Box 12">
              <a:extLst>
                <a:ext uri="{FF2B5EF4-FFF2-40B4-BE49-F238E27FC236}">
                  <a16:creationId xmlns:a16="http://schemas.microsoft.com/office/drawing/2014/main" id="{E2AB2C7B-D902-E087-397E-4DD8A33D501C}"/>
                </a:ext>
              </a:extLst>
            </p:cNvPr>
            <p:cNvSpPr txBox="1">
              <a:spLocks noChangeArrowheads="1"/>
            </p:cNvSpPr>
            <p:nvPr/>
          </p:nvSpPr>
          <p:spPr bwMode="auto">
            <a:xfrm>
              <a:off x="192" y="1052"/>
              <a:ext cx="5876" cy="296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a:t>
              </a:r>
              <a:r>
                <a:rPr lang="en-US" altLang="it-IT" sz="1600" b="1">
                  <a:latin typeface="Lucida Console" panose="020B0609040504020204" pitchFamily="49" charset="0"/>
                </a:rPr>
                <a:t>~#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29753+ A? pc2.nanoinside.net. (36)</a:t>
              </a:r>
            </a:p>
            <a:p>
              <a:pPr eaLnBrk="1" hangingPunct="1">
                <a:spcBef>
                  <a:spcPct val="0"/>
                </a:spcBef>
                <a:buClrTx/>
                <a:buSzTx/>
                <a:buFontTx/>
                <a:buNone/>
              </a:pPr>
              <a:r>
                <a:rPr lang="it-IT" altLang="it-IT" sz="1600" b="1">
                  <a:latin typeface="Lucida Console" panose="020B0609040504020204" pitchFamily="49" charset="0"/>
                </a:rPr>
                <a:t>IP 192.168.0.11.3073 &gt; 192.168.0.5.53:</a:t>
              </a:r>
            </a:p>
            <a:p>
              <a:pPr eaLnBrk="1" hangingPunct="1">
                <a:spcBef>
                  <a:spcPct val="0"/>
                </a:spcBef>
                <a:buClrTx/>
                <a:buSzTx/>
                <a:buFontTx/>
                <a:buNone/>
              </a:pPr>
              <a:r>
                <a:rPr lang="it-IT" altLang="it-IT" sz="1600" b="1">
                  <a:latin typeface="Lucida Console" panose="020B0609040504020204" pitchFamily="49" charset="0"/>
                </a:rPr>
                <a:t>				18164 [1au] A? pc2.nanoinside.net. (47)</a:t>
              </a:r>
            </a:p>
            <a:p>
              <a:pPr eaLnBrk="1" hangingPunct="1">
                <a:spcBef>
                  <a:spcPct val="0"/>
                </a:spcBef>
                <a:buClrTx/>
                <a:buSzTx/>
                <a:buFontTx/>
                <a:buNone/>
              </a:pPr>
              <a:r>
                <a:rPr lang="it-IT" altLang="it-IT" sz="1600" b="1">
                  <a:latin typeface="Lucida Console" panose="020B0609040504020204" pitchFamily="49" charset="0"/>
                </a:rPr>
                <a:t>IP 192.168.0.5.53 &gt; 192.168.0.11.3073:</a:t>
              </a:r>
            </a:p>
            <a:p>
              <a:pPr eaLnBrk="1" hangingPunct="1">
                <a:spcBef>
                  <a:spcPct val="0"/>
                </a:spcBef>
                <a:buClrTx/>
                <a:buSzTx/>
                <a:buFontTx/>
                <a:buNone/>
              </a:pPr>
              <a:r>
                <a:rPr lang="it-IT" altLang="it-IT" sz="1600" b="1">
                  <a:latin typeface="Lucida Console" panose="020B0609040504020204" pitchFamily="49" charset="0"/>
                </a:rPr>
                <a:t>				18164 0/1/2 (84)</a:t>
              </a:r>
            </a:p>
            <a:p>
              <a:pPr eaLnBrk="1" hangingPunct="1">
                <a:spcBef>
                  <a:spcPct val="0"/>
                </a:spcBef>
                <a:buClrTx/>
                <a:buSzTx/>
                <a:buFontTx/>
                <a:buNone/>
              </a:pPr>
              <a:r>
                <a:rPr lang="it-IT" altLang="it-IT" sz="1600" b="1">
                  <a:latin typeface="Lucida Console" panose="020B0609040504020204" pitchFamily="49" charset="0"/>
                </a:rPr>
                <a:t>IP 192.168.0.11.3073 &gt; 192.168.0.2.53:</a:t>
              </a:r>
            </a:p>
            <a:p>
              <a:pPr eaLnBrk="1" hangingPunct="1">
                <a:spcBef>
                  <a:spcPct val="0"/>
                </a:spcBef>
                <a:buClrTx/>
                <a:buSzTx/>
                <a:buFontTx/>
                <a:buNone/>
              </a:pPr>
              <a:r>
                <a:rPr lang="it-IT" altLang="it-IT" sz="1600" b="1">
                  <a:latin typeface="Lucida Console" panose="020B0609040504020204" pitchFamily="49" charset="0"/>
                </a:rPr>
                <a:t>				19071 [1au] A? pc2.nanoinside.net. (47)</a:t>
              </a:r>
            </a:p>
            <a:p>
              <a:pPr eaLnBrk="1" hangingPunct="1">
                <a:spcBef>
                  <a:spcPct val="0"/>
                </a:spcBef>
                <a:buClrTx/>
                <a:buSzTx/>
                <a:buFontTx/>
                <a:buNone/>
              </a:pPr>
              <a:r>
                <a:rPr lang="it-IT" altLang="it-IT" sz="1600" b="1">
                  <a:latin typeface="Lucida Console" panose="020B0609040504020204" pitchFamily="49" charset="0"/>
                </a:rPr>
                <a:t>IP 192.168.0.2.53 &gt; 192.168.0.11.3073:</a:t>
              </a:r>
            </a:p>
            <a:p>
              <a:pPr eaLnBrk="1" hangingPunct="1">
                <a:spcBef>
                  <a:spcPct val="0"/>
                </a:spcBef>
                <a:buClrTx/>
                <a:buSzTx/>
                <a:buFontTx/>
                <a:buNone/>
              </a:pPr>
              <a:r>
                <a:rPr lang="it-IT" altLang="it-IT" sz="1600" b="1">
                  <a:latin typeface="Lucida Console" panose="020B0609040504020204" pitchFamily="49" charset="0"/>
                </a:rPr>
                <a:t>				19071 0/1/2 (85)</a:t>
              </a:r>
            </a:p>
            <a:p>
              <a:pPr eaLnBrk="1" hangingPunct="1">
                <a:spcBef>
                  <a:spcPct val="0"/>
                </a:spcBef>
                <a:buClrTx/>
                <a:buSzTx/>
                <a:buFontTx/>
                <a:buNone/>
              </a:pPr>
              <a:r>
                <a:rPr lang="fr-FR" altLang="it-IT" sz="1600" b="1">
                  <a:latin typeface="Lucida Console" panose="020B0609040504020204" pitchFamily="49" charset="0"/>
                </a:rPr>
                <a:t>IP 192.168.0.11.3073 &gt; 192.168.0.22.53:</a:t>
              </a:r>
            </a:p>
            <a:p>
              <a:pPr eaLnBrk="1" hangingPunct="1">
                <a:spcBef>
                  <a:spcPct val="0"/>
                </a:spcBef>
                <a:buClrTx/>
                <a:buSzTx/>
                <a:buFontTx/>
                <a:buNone/>
              </a:pPr>
              <a:r>
                <a:rPr lang="fr-FR" altLang="it-IT" sz="1600" b="1">
                  <a:latin typeface="Lucida Console" panose="020B0609040504020204" pitchFamily="49" charset="0"/>
                </a:rPr>
                <a:t>				64854 [1au] A? pc2.nanoinside.net. (47)</a:t>
              </a:r>
              <a:endParaRPr lang="it-IT" altLang="it-IT" sz="1600" b="1">
                <a:latin typeface="Lucida Console" panose="020B0609040504020204" pitchFamily="49" charset="0"/>
              </a:endParaRPr>
            </a:p>
            <a:p>
              <a:pPr eaLnBrk="1" hangingPunct="1">
                <a:spcBef>
                  <a:spcPct val="0"/>
                </a:spcBef>
                <a:buClrTx/>
                <a:buSzTx/>
                <a:buFontTx/>
                <a:buNone/>
              </a:pPr>
              <a:r>
                <a:rPr lang="it-IT" altLang="it-IT" sz="1600" b="1">
                  <a:latin typeface="Lucida Console" panose="020B0609040504020204" pitchFamily="49" charset="0"/>
                </a:rPr>
                <a:t>IP 192.168.0.22.53 &gt; 192.168.0.11.3073:</a:t>
              </a:r>
            </a:p>
            <a:p>
              <a:pPr eaLnBrk="1" hangingPunct="1">
                <a:spcBef>
                  <a:spcPct val="0"/>
                </a:spcBef>
                <a:buClrTx/>
                <a:buSzTx/>
                <a:buFontTx/>
                <a:buNone/>
              </a:pPr>
              <a:r>
                <a:rPr lang="it-IT" altLang="it-IT" sz="1600" b="1">
                  <a:latin typeface="Lucida Console" panose="020B0609040504020204" pitchFamily="49" charset="0"/>
                </a:rPr>
                <a:t>				64854* 1/1/2 A 192.168.0.222 (101)</a:t>
              </a:r>
            </a:p>
            <a:p>
              <a:pPr eaLnBrk="1" hangingPunct="1">
                <a:spcBef>
                  <a:spcPct val="0"/>
                </a:spcBef>
                <a:buClrTx/>
                <a:buSzTx/>
                <a:buFontTx/>
                <a:buNone/>
              </a:pPr>
              <a:r>
                <a:rPr lang="it-IT" altLang="it-IT" sz="1600" b="1">
                  <a:latin typeface="Lucida Console" panose="020B0609040504020204" pitchFamily="49" charset="0"/>
                </a:rPr>
                <a:t>█</a:t>
              </a:r>
            </a:p>
            <a:p>
              <a:pPr eaLnBrk="1" hangingPunct="1">
                <a:spcBef>
                  <a:spcPct val="0"/>
                </a:spcBef>
                <a:buClrTx/>
                <a:buSzTx/>
                <a:buFontTx/>
                <a:buNone/>
              </a:pPr>
              <a:endParaRPr lang="it-IT" altLang="it-IT" sz="1600" b="1">
                <a:latin typeface="Lucida Console" panose="020B0609040504020204" pitchFamily="49" charset="0"/>
              </a:endParaRPr>
            </a:p>
          </p:txBody>
        </p:sp>
        <p:sp>
          <p:nvSpPr>
            <p:cNvPr id="47125" name="AutoShape 13">
              <a:extLst>
                <a:ext uri="{FF2B5EF4-FFF2-40B4-BE49-F238E27FC236}">
                  <a16:creationId xmlns:a16="http://schemas.microsoft.com/office/drawing/2014/main" id="{50DC87EA-205B-070D-BE91-58905CD475B5}"/>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7126" name="Group 14">
              <a:extLst>
                <a:ext uri="{FF2B5EF4-FFF2-40B4-BE49-F238E27FC236}">
                  <a16:creationId xmlns:a16="http://schemas.microsoft.com/office/drawing/2014/main" id="{C216F0B7-6CAE-79EB-8F42-893FDF5FF694}"/>
                </a:ext>
              </a:extLst>
            </p:cNvPr>
            <p:cNvGrpSpPr>
              <a:grpSpLocks/>
            </p:cNvGrpSpPr>
            <p:nvPr/>
          </p:nvGrpSpPr>
          <p:grpSpPr bwMode="auto">
            <a:xfrm>
              <a:off x="253" y="871"/>
              <a:ext cx="141" cy="142"/>
              <a:chOff x="2440" y="2568"/>
              <a:chExt cx="151" cy="152"/>
            </a:xfrm>
          </p:grpSpPr>
          <p:sp>
            <p:nvSpPr>
              <p:cNvPr id="47144" name="Oval 15">
                <a:extLst>
                  <a:ext uri="{FF2B5EF4-FFF2-40B4-BE49-F238E27FC236}">
                    <a16:creationId xmlns:a16="http://schemas.microsoft.com/office/drawing/2014/main" id="{5EF0F4CF-FF9C-29FB-8CE4-C66138F38EE5}"/>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7145" name="Oval 16">
                <a:extLst>
                  <a:ext uri="{FF2B5EF4-FFF2-40B4-BE49-F238E27FC236}">
                    <a16:creationId xmlns:a16="http://schemas.microsoft.com/office/drawing/2014/main" id="{1E28CA4A-FBA5-1055-B350-37E16B6A9EBE}"/>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7146" name="AutoShape 17">
                <a:extLst>
                  <a:ext uri="{FF2B5EF4-FFF2-40B4-BE49-F238E27FC236}">
                    <a16:creationId xmlns:a16="http://schemas.microsoft.com/office/drawing/2014/main" id="{0A725027-3145-CA22-E1B0-049BF6A14B54}"/>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47127" name="Group 18">
              <a:extLst>
                <a:ext uri="{FF2B5EF4-FFF2-40B4-BE49-F238E27FC236}">
                  <a16:creationId xmlns:a16="http://schemas.microsoft.com/office/drawing/2014/main" id="{9D25EA54-51AD-D030-7397-61DC44FF804E}"/>
                </a:ext>
              </a:extLst>
            </p:cNvPr>
            <p:cNvGrpSpPr>
              <a:grpSpLocks/>
            </p:cNvGrpSpPr>
            <p:nvPr/>
          </p:nvGrpSpPr>
          <p:grpSpPr bwMode="auto">
            <a:xfrm>
              <a:off x="5524" y="872"/>
              <a:ext cx="136" cy="142"/>
              <a:chOff x="3359" y="2621"/>
              <a:chExt cx="138" cy="145"/>
            </a:xfrm>
          </p:grpSpPr>
          <p:sp>
            <p:nvSpPr>
              <p:cNvPr id="47141" name="Rectangle 19">
                <a:extLst>
                  <a:ext uri="{FF2B5EF4-FFF2-40B4-BE49-F238E27FC236}">
                    <a16:creationId xmlns:a16="http://schemas.microsoft.com/office/drawing/2014/main" id="{AB76D10D-291A-72CD-97F4-C2AE9273E9A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7142" name="Rectangle 20">
                <a:extLst>
                  <a:ext uri="{FF2B5EF4-FFF2-40B4-BE49-F238E27FC236}">
                    <a16:creationId xmlns:a16="http://schemas.microsoft.com/office/drawing/2014/main" id="{14D4B107-80A6-3955-C454-6591125A09D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7143" name="Line 21">
                <a:extLst>
                  <a:ext uri="{FF2B5EF4-FFF2-40B4-BE49-F238E27FC236}">
                    <a16:creationId xmlns:a16="http://schemas.microsoft.com/office/drawing/2014/main" id="{82C881C4-2C45-2D7C-FDBF-DB802E781AB0}"/>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7128" name="Group 22">
              <a:extLst>
                <a:ext uri="{FF2B5EF4-FFF2-40B4-BE49-F238E27FC236}">
                  <a16:creationId xmlns:a16="http://schemas.microsoft.com/office/drawing/2014/main" id="{CCF9E2CC-AEA5-2676-38C9-EFE1C9928A9A}"/>
                </a:ext>
              </a:extLst>
            </p:cNvPr>
            <p:cNvGrpSpPr>
              <a:grpSpLocks/>
            </p:cNvGrpSpPr>
            <p:nvPr/>
          </p:nvGrpSpPr>
          <p:grpSpPr bwMode="auto">
            <a:xfrm>
              <a:off x="5842" y="872"/>
              <a:ext cx="136" cy="142"/>
              <a:chOff x="3359" y="2621"/>
              <a:chExt cx="138" cy="145"/>
            </a:xfrm>
          </p:grpSpPr>
          <p:sp>
            <p:nvSpPr>
              <p:cNvPr id="47136" name="Rectangle 23">
                <a:extLst>
                  <a:ext uri="{FF2B5EF4-FFF2-40B4-BE49-F238E27FC236}">
                    <a16:creationId xmlns:a16="http://schemas.microsoft.com/office/drawing/2014/main" id="{4FEE6A59-0D3B-8A01-C1DB-3CAB9F8AAD87}"/>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7137" name="Rectangle 24">
                <a:extLst>
                  <a:ext uri="{FF2B5EF4-FFF2-40B4-BE49-F238E27FC236}">
                    <a16:creationId xmlns:a16="http://schemas.microsoft.com/office/drawing/2014/main" id="{77DC8E03-56C7-0401-E9F6-BB8E7A43D2AB}"/>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7138" name="Group 25">
                <a:extLst>
                  <a:ext uri="{FF2B5EF4-FFF2-40B4-BE49-F238E27FC236}">
                    <a16:creationId xmlns:a16="http://schemas.microsoft.com/office/drawing/2014/main" id="{40D4F7CE-A1A1-504E-925E-5AE634CA302B}"/>
                  </a:ext>
                </a:extLst>
              </p:cNvPr>
              <p:cNvGrpSpPr>
                <a:grpSpLocks/>
              </p:cNvGrpSpPr>
              <p:nvPr/>
            </p:nvGrpSpPr>
            <p:grpSpPr bwMode="auto">
              <a:xfrm>
                <a:off x="3388" y="2655"/>
                <a:ext cx="62" cy="62"/>
                <a:chOff x="2712" y="2758"/>
                <a:chExt cx="90" cy="90"/>
              </a:xfrm>
            </p:grpSpPr>
            <p:sp>
              <p:nvSpPr>
                <p:cNvPr id="47139" name="Line 26">
                  <a:extLst>
                    <a:ext uri="{FF2B5EF4-FFF2-40B4-BE49-F238E27FC236}">
                      <a16:creationId xmlns:a16="http://schemas.microsoft.com/office/drawing/2014/main" id="{0CC6313F-3283-AB19-6A64-DCD01A31A606}"/>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40" name="Line 27">
                  <a:extLst>
                    <a:ext uri="{FF2B5EF4-FFF2-40B4-BE49-F238E27FC236}">
                      <a16:creationId xmlns:a16="http://schemas.microsoft.com/office/drawing/2014/main" id="{7BE20019-18CD-67A5-732A-598D66FF329F}"/>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47129" name="Group 28">
              <a:extLst>
                <a:ext uri="{FF2B5EF4-FFF2-40B4-BE49-F238E27FC236}">
                  <a16:creationId xmlns:a16="http://schemas.microsoft.com/office/drawing/2014/main" id="{670B494C-65EE-1062-152C-93EF90153CC0}"/>
                </a:ext>
              </a:extLst>
            </p:cNvPr>
            <p:cNvGrpSpPr>
              <a:grpSpLocks/>
            </p:cNvGrpSpPr>
            <p:nvPr/>
          </p:nvGrpSpPr>
          <p:grpSpPr bwMode="auto">
            <a:xfrm>
              <a:off x="5684" y="871"/>
              <a:ext cx="134" cy="138"/>
              <a:chOff x="3936" y="2011"/>
              <a:chExt cx="109" cy="112"/>
            </a:xfrm>
          </p:grpSpPr>
          <p:sp>
            <p:nvSpPr>
              <p:cNvPr id="47131" name="Rectangle 29">
                <a:extLst>
                  <a:ext uri="{FF2B5EF4-FFF2-40B4-BE49-F238E27FC236}">
                    <a16:creationId xmlns:a16="http://schemas.microsoft.com/office/drawing/2014/main" id="{3C2E1B5C-859D-B553-0287-711680D0278E}"/>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7132" name="Rectangle 30">
                <a:extLst>
                  <a:ext uri="{FF2B5EF4-FFF2-40B4-BE49-F238E27FC236}">
                    <a16:creationId xmlns:a16="http://schemas.microsoft.com/office/drawing/2014/main" id="{209DF6D1-A1B0-1B39-DC91-4768557FBC00}"/>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7133" name="Group 31">
                <a:extLst>
                  <a:ext uri="{FF2B5EF4-FFF2-40B4-BE49-F238E27FC236}">
                    <a16:creationId xmlns:a16="http://schemas.microsoft.com/office/drawing/2014/main" id="{20DBD1D5-54E6-43FB-C312-81093D4D5CAF}"/>
                  </a:ext>
                </a:extLst>
              </p:cNvPr>
              <p:cNvGrpSpPr>
                <a:grpSpLocks/>
              </p:cNvGrpSpPr>
              <p:nvPr/>
            </p:nvGrpSpPr>
            <p:grpSpPr bwMode="auto">
              <a:xfrm>
                <a:off x="3956" y="2032"/>
                <a:ext cx="54" cy="61"/>
                <a:chOff x="2530" y="2399"/>
                <a:chExt cx="68" cy="77"/>
              </a:xfrm>
            </p:grpSpPr>
            <p:sp>
              <p:nvSpPr>
                <p:cNvPr id="47134" name="Line 32">
                  <a:extLst>
                    <a:ext uri="{FF2B5EF4-FFF2-40B4-BE49-F238E27FC236}">
                      <a16:creationId xmlns:a16="http://schemas.microsoft.com/office/drawing/2014/main" id="{C1E6E6D1-0556-AE56-16A2-605795354F88}"/>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35" name="AutoShape 33">
                  <a:extLst>
                    <a:ext uri="{FF2B5EF4-FFF2-40B4-BE49-F238E27FC236}">
                      <a16:creationId xmlns:a16="http://schemas.microsoft.com/office/drawing/2014/main" id="{C3CA95BB-EE38-B1CE-0666-60C40B57EE41}"/>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47130" name="Text Box 34">
              <a:extLst>
                <a:ext uri="{FF2B5EF4-FFF2-40B4-BE49-F238E27FC236}">
                  <a16:creationId xmlns:a16="http://schemas.microsoft.com/office/drawing/2014/main" id="{30180931-080F-EA49-C323-9DFBE5777E36}"/>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47117" name="Rectangle 35">
            <a:extLst>
              <a:ext uri="{FF2B5EF4-FFF2-40B4-BE49-F238E27FC236}">
                <a16:creationId xmlns:a16="http://schemas.microsoft.com/office/drawing/2014/main" id="{393FA0E5-136F-ECFE-FE90-648EE630CAA1}"/>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47118" name="Rectangle 36">
            <a:extLst>
              <a:ext uri="{FF2B5EF4-FFF2-40B4-BE49-F238E27FC236}">
                <a16:creationId xmlns:a16="http://schemas.microsoft.com/office/drawing/2014/main" id="{90A2EC69-5DD7-848E-44CC-76DAFF47B40D}"/>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47119" name="Freeform 37">
            <a:extLst>
              <a:ext uri="{FF2B5EF4-FFF2-40B4-BE49-F238E27FC236}">
                <a16:creationId xmlns:a16="http://schemas.microsoft.com/office/drawing/2014/main" id="{E33353E8-8A08-E50E-A3C9-BB51F72904CE}"/>
              </a:ext>
            </a:extLst>
          </p:cNvPr>
          <p:cNvSpPr>
            <a:spLocks/>
          </p:cNvSpPr>
          <p:nvPr/>
        </p:nvSpPr>
        <p:spPr bwMode="auto">
          <a:xfrm>
            <a:off x="4872038" y="3284539"/>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7120" name="Freeform 38">
            <a:extLst>
              <a:ext uri="{FF2B5EF4-FFF2-40B4-BE49-F238E27FC236}">
                <a16:creationId xmlns:a16="http://schemas.microsoft.com/office/drawing/2014/main" id="{F3A475CE-3D95-99C5-C0DE-6B133DCAC425}"/>
              </a:ext>
            </a:extLst>
          </p:cNvPr>
          <p:cNvSpPr>
            <a:spLocks/>
          </p:cNvSpPr>
          <p:nvPr/>
        </p:nvSpPr>
        <p:spPr bwMode="auto">
          <a:xfrm>
            <a:off x="4872038" y="4221164"/>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7121" name="AutoShape 43">
            <a:extLst>
              <a:ext uri="{FF2B5EF4-FFF2-40B4-BE49-F238E27FC236}">
                <a16:creationId xmlns:a16="http://schemas.microsoft.com/office/drawing/2014/main" id="{C474EA1C-8590-B255-17CD-7CB1F0CC0337}"/>
              </a:ext>
            </a:extLst>
          </p:cNvPr>
          <p:cNvSpPr>
            <a:spLocks noChangeArrowheads="1"/>
          </p:cNvSpPr>
          <p:nvPr/>
        </p:nvSpPr>
        <p:spPr bwMode="auto">
          <a:xfrm>
            <a:off x="2063750" y="2060576"/>
            <a:ext cx="8642350" cy="1655763"/>
          </a:xfrm>
          <a:prstGeom prst="wedgeRoundRectCallout">
            <a:avLst>
              <a:gd name="adj1" fmla="val 2829"/>
              <a:gd name="adj2" fmla="val 157671"/>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lIns="0" rIns="0"/>
          <a:lstStyle>
            <a:lvl1pPr marL="273050" indent="-27305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a:latin typeface="Courier New" panose="02070309020205020404" pitchFamily="49" charset="0"/>
              </a:rPr>
              <a:t>dnsnano.nanoinside.net</a:t>
            </a:r>
            <a:r>
              <a:rPr lang="en-US" altLang="it-IT" sz="2000"/>
              <a:t> (</a:t>
            </a:r>
            <a:r>
              <a:rPr lang="en-US" altLang="it-IT" sz="2000" b="1">
                <a:latin typeface="Courier New" panose="02070309020205020404" pitchFamily="49" charset="0"/>
              </a:rPr>
              <a:t>192.168.0.22</a:t>
            </a:r>
            <a:r>
              <a:rPr lang="en-US" altLang="it-IT" sz="2000"/>
              <a:t>) answers with:</a:t>
            </a:r>
          </a:p>
          <a:p>
            <a:pPr>
              <a:spcBef>
                <a:spcPct val="0"/>
              </a:spcBef>
              <a:buClrTx/>
              <a:buSzTx/>
              <a:buFontTx/>
              <a:buChar char="•"/>
            </a:pPr>
            <a:r>
              <a:rPr lang="en-US" altLang="it-IT" sz="2000"/>
              <a:t>1 answer (</a:t>
            </a:r>
            <a:r>
              <a:rPr lang="en-US" altLang="it-IT" sz="2000" b="1">
                <a:latin typeface="Courier New" panose="02070309020205020404" pitchFamily="49" charset="0"/>
              </a:rPr>
              <a:t>pc2.nanoinside.net</a:t>
            </a:r>
            <a:r>
              <a:rPr lang="en-US" altLang="it-IT" sz="2000"/>
              <a:t>’s IP address </a:t>
            </a:r>
            <a:r>
              <a:rPr lang="en-US" altLang="it-IT" sz="2000" b="1">
                <a:latin typeface="Courier New" panose="02070309020205020404" pitchFamily="49" charset="0"/>
              </a:rPr>
              <a:t>192.168.0.222</a:t>
            </a:r>
            <a:r>
              <a:rPr lang="en-US" altLang="it-IT" sz="2000"/>
              <a:t>)</a:t>
            </a:r>
          </a:p>
          <a:p>
            <a:pPr>
              <a:spcBef>
                <a:spcPct val="0"/>
              </a:spcBef>
              <a:buClrTx/>
              <a:buSzTx/>
              <a:buFontTx/>
              <a:buChar char="•"/>
            </a:pPr>
            <a:r>
              <a:rPr lang="en-US" altLang="it-IT" sz="2000"/>
              <a:t>1 authority (=name server) record (</a:t>
            </a:r>
            <a:r>
              <a:rPr lang="en-US" altLang="it-IT" sz="2000" b="1">
                <a:latin typeface="Courier New" panose="02070309020205020404" pitchFamily="49" charset="0"/>
              </a:rPr>
              <a:t>dnsnano.nanoinside.net</a:t>
            </a:r>
            <a:r>
              <a:rPr lang="en-US" altLang="it-IT" sz="2000"/>
              <a:t>)</a:t>
            </a:r>
          </a:p>
          <a:p>
            <a:pPr>
              <a:spcBef>
                <a:spcPct val="0"/>
              </a:spcBef>
              <a:buClrTx/>
              <a:buSzTx/>
              <a:buFontTx/>
              <a:buChar char="•"/>
            </a:pPr>
            <a:r>
              <a:rPr lang="en-US" altLang="it-IT" sz="2000"/>
              <a:t>2 additional records (</a:t>
            </a:r>
            <a:r>
              <a:rPr lang="en-US" altLang="it-IT" sz="2000" b="1">
                <a:latin typeface="Courier New" panose="02070309020205020404" pitchFamily="49" charset="0"/>
              </a:rPr>
              <a:t>dnsnano.nanoinside.net</a:t>
            </a:r>
            <a:r>
              <a:rPr lang="en-US" altLang="it-IT" sz="2000"/>
              <a:t>’s IP address </a:t>
            </a:r>
            <a:r>
              <a:rPr lang="en-US" altLang="it-IT" sz="2000" b="1">
                <a:latin typeface="Courier New" panose="02070309020205020404" pitchFamily="49" charset="0"/>
              </a:rPr>
              <a:t>192.168.0.22</a:t>
            </a:r>
            <a:r>
              <a:rPr lang="en-US" altLang="it-IT" sz="2000"/>
              <a:t>, and an OPT record)</a:t>
            </a:r>
          </a:p>
        </p:txBody>
      </p:sp>
      <p:sp>
        <p:nvSpPr>
          <p:cNvPr id="47122" name="Freeform 44">
            <a:extLst>
              <a:ext uri="{FF2B5EF4-FFF2-40B4-BE49-F238E27FC236}">
                <a16:creationId xmlns:a16="http://schemas.microsoft.com/office/drawing/2014/main" id="{095CF8B3-48E2-50F8-E8E3-7E250A551E01}"/>
              </a:ext>
            </a:extLst>
          </p:cNvPr>
          <p:cNvSpPr>
            <a:spLocks/>
          </p:cNvSpPr>
          <p:nvPr/>
        </p:nvSpPr>
        <p:spPr bwMode="auto">
          <a:xfrm>
            <a:off x="4872038" y="5229226"/>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0" name="Rectangle 10">
            <a:extLst>
              <a:ext uri="{FF2B5EF4-FFF2-40B4-BE49-F238E27FC236}">
                <a16:creationId xmlns:a16="http://schemas.microsoft.com/office/drawing/2014/main" id="{5108FE8D-0637-B30E-A4C9-A751364D9533}"/>
              </a:ext>
            </a:extLst>
          </p:cNvPr>
          <p:cNvSpPr>
            <a:spLocks noGrp="1" noChangeArrowheads="1"/>
          </p:cNvSpPr>
          <p:nvPr>
            <p:ph type="title"/>
          </p:nvPr>
        </p:nvSpPr>
        <p:spPr/>
        <p:txBody>
          <a:bodyPr/>
          <a:lstStyle/>
          <a:p>
            <a:pPr eaLnBrk="1" hangingPunct="1"/>
            <a:r>
              <a:rPr lang="en-US" altLang="it-IT"/>
              <a:t>step 3 – the sniffer output </a:t>
            </a:r>
          </a:p>
        </p:txBody>
      </p:sp>
      <p:sp>
        <p:nvSpPr>
          <p:cNvPr id="2" name="Rectangle 4">
            <a:extLst>
              <a:ext uri="{FF2B5EF4-FFF2-40B4-BE49-F238E27FC236}">
                <a16:creationId xmlns:a16="http://schemas.microsoft.com/office/drawing/2014/main" id="{DC24D207-4B2A-47B1-8328-A950B2494CA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4A7BB05F-F60A-17B8-F628-19EF82E56A57}"/>
              </a:ext>
            </a:extLst>
          </p:cNvPr>
          <p:cNvSpPr>
            <a:spLocks noGrp="1" noChangeArrowheads="1"/>
          </p:cNvSpPr>
          <p:nvPr>
            <p:ph type="ftr" sz="quarter" idx="11"/>
          </p:nvPr>
        </p:nvSpPr>
        <p:spPr>
          <a:ln/>
        </p:spPr>
        <p:txBody>
          <a:bodyPr/>
          <a:lstStyle/>
          <a:p>
            <a:r>
              <a:rPr lang="it-IT" altLang="it-IT"/>
              <a:t>kathara – [ lab: dns ]</a:t>
            </a:r>
          </a:p>
        </p:txBody>
      </p:sp>
      <p:sp>
        <p:nvSpPr>
          <p:cNvPr id="48132" name="Rectangle 42">
            <a:extLst>
              <a:ext uri="{FF2B5EF4-FFF2-40B4-BE49-F238E27FC236}">
                <a16:creationId xmlns:a16="http://schemas.microsoft.com/office/drawing/2014/main" id="{AD00479A-8497-CD4C-6F05-62F279EE0C44}"/>
              </a:ext>
            </a:extLst>
          </p:cNvPr>
          <p:cNvSpPr>
            <a:spLocks noChangeArrowheads="1"/>
          </p:cNvSpPr>
          <p:nvPr/>
        </p:nvSpPr>
        <p:spPr bwMode="auto">
          <a:xfrm>
            <a:off x="1436688" y="5845175"/>
            <a:ext cx="9339262" cy="503238"/>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8133" name="Rectangle 2">
            <a:extLst>
              <a:ext uri="{FF2B5EF4-FFF2-40B4-BE49-F238E27FC236}">
                <a16:creationId xmlns:a16="http://schemas.microsoft.com/office/drawing/2014/main" id="{DEFFD569-6971-5B65-5EBB-9F3C85576C70}"/>
              </a:ext>
            </a:extLst>
          </p:cNvPr>
          <p:cNvSpPr>
            <a:spLocks noChangeArrowheads="1"/>
          </p:cNvSpPr>
          <p:nvPr/>
        </p:nvSpPr>
        <p:spPr bwMode="auto">
          <a:xfrm>
            <a:off x="1436688" y="5332414"/>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8134" name="Rectangle 3">
            <a:extLst>
              <a:ext uri="{FF2B5EF4-FFF2-40B4-BE49-F238E27FC236}">
                <a16:creationId xmlns:a16="http://schemas.microsoft.com/office/drawing/2014/main" id="{A22489D4-B39F-3DA0-3047-F3ED9BD243D2}"/>
              </a:ext>
            </a:extLst>
          </p:cNvPr>
          <p:cNvSpPr>
            <a:spLocks noChangeArrowheads="1"/>
          </p:cNvSpPr>
          <p:nvPr/>
        </p:nvSpPr>
        <p:spPr bwMode="auto">
          <a:xfrm>
            <a:off x="1436688" y="485298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8135" name="Rectangle 5">
            <a:extLst>
              <a:ext uri="{FF2B5EF4-FFF2-40B4-BE49-F238E27FC236}">
                <a16:creationId xmlns:a16="http://schemas.microsoft.com/office/drawing/2014/main" id="{21C55A54-D8FC-FB76-29F6-15F265A06562}"/>
              </a:ext>
            </a:extLst>
          </p:cNvPr>
          <p:cNvSpPr>
            <a:spLocks noChangeArrowheads="1"/>
          </p:cNvSpPr>
          <p:nvPr/>
        </p:nvSpPr>
        <p:spPr bwMode="auto">
          <a:xfrm>
            <a:off x="1436688" y="293370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8136" name="Rectangle 6">
            <a:extLst>
              <a:ext uri="{FF2B5EF4-FFF2-40B4-BE49-F238E27FC236}">
                <a16:creationId xmlns:a16="http://schemas.microsoft.com/office/drawing/2014/main" id="{848404DF-90F8-2F4E-85B0-577368F12523}"/>
              </a:ext>
            </a:extLst>
          </p:cNvPr>
          <p:cNvSpPr>
            <a:spLocks noChangeArrowheads="1"/>
          </p:cNvSpPr>
          <p:nvPr/>
        </p:nvSpPr>
        <p:spPr bwMode="auto">
          <a:xfrm>
            <a:off x="1436688" y="242093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8137" name="Rectangle 7">
            <a:extLst>
              <a:ext uri="{FF2B5EF4-FFF2-40B4-BE49-F238E27FC236}">
                <a16:creationId xmlns:a16="http://schemas.microsoft.com/office/drawing/2014/main" id="{910AD4A3-462B-6AC5-0975-A7B18ABBA40F}"/>
              </a:ext>
            </a:extLst>
          </p:cNvPr>
          <p:cNvSpPr>
            <a:spLocks noChangeArrowheads="1"/>
          </p:cNvSpPr>
          <p:nvPr/>
        </p:nvSpPr>
        <p:spPr bwMode="auto">
          <a:xfrm>
            <a:off x="1436688" y="343058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8138" name="Rectangle 8">
            <a:extLst>
              <a:ext uri="{FF2B5EF4-FFF2-40B4-BE49-F238E27FC236}">
                <a16:creationId xmlns:a16="http://schemas.microsoft.com/office/drawing/2014/main" id="{BD67507C-84ED-3125-A83C-E4A2952ABE52}"/>
              </a:ext>
            </a:extLst>
          </p:cNvPr>
          <p:cNvSpPr>
            <a:spLocks noChangeArrowheads="1"/>
          </p:cNvSpPr>
          <p:nvPr/>
        </p:nvSpPr>
        <p:spPr bwMode="auto">
          <a:xfrm>
            <a:off x="1436688" y="393382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48139" name="Rectangle 9">
            <a:extLst>
              <a:ext uri="{FF2B5EF4-FFF2-40B4-BE49-F238E27FC236}">
                <a16:creationId xmlns:a16="http://schemas.microsoft.com/office/drawing/2014/main" id="{A690C2C8-3108-6BBC-EDEC-DC23CB7796DA}"/>
              </a:ext>
            </a:extLst>
          </p:cNvPr>
          <p:cNvSpPr>
            <a:spLocks noChangeArrowheads="1"/>
          </p:cNvSpPr>
          <p:nvPr/>
        </p:nvSpPr>
        <p:spPr bwMode="auto">
          <a:xfrm>
            <a:off x="1436688" y="4397375"/>
            <a:ext cx="9339262" cy="503238"/>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48141" name="Group 11">
            <a:extLst>
              <a:ext uri="{FF2B5EF4-FFF2-40B4-BE49-F238E27FC236}">
                <a16:creationId xmlns:a16="http://schemas.microsoft.com/office/drawing/2014/main" id="{25B98B63-E78C-1A25-EFEF-E2D3E577726C}"/>
              </a:ext>
            </a:extLst>
          </p:cNvPr>
          <p:cNvGrpSpPr>
            <a:grpSpLocks/>
          </p:cNvGrpSpPr>
          <p:nvPr/>
        </p:nvGrpSpPr>
        <p:grpSpPr bwMode="auto">
          <a:xfrm>
            <a:off x="1436688" y="1311276"/>
            <a:ext cx="9339262" cy="5070475"/>
            <a:chOff x="185" y="826"/>
            <a:chExt cx="5883" cy="3194"/>
          </a:xfrm>
        </p:grpSpPr>
        <p:sp>
          <p:nvSpPr>
            <p:cNvPr id="48149" name="Rectangle 12">
              <a:extLst>
                <a:ext uri="{FF2B5EF4-FFF2-40B4-BE49-F238E27FC236}">
                  <a16:creationId xmlns:a16="http://schemas.microsoft.com/office/drawing/2014/main" id="{C3F819B4-76A2-EA05-8241-C56F37C6737A}"/>
                </a:ext>
              </a:extLst>
            </p:cNvPr>
            <p:cNvSpPr>
              <a:spLocks noChangeArrowheads="1"/>
            </p:cNvSpPr>
            <p:nvPr/>
          </p:nvSpPr>
          <p:spPr bwMode="auto">
            <a:xfrm>
              <a:off x="185" y="1007"/>
              <a:ext cx="5883" cy="3013"/>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48150" name="Text Box 13">
              <a:extLst>
                <a:ext uri="{FF2B5EF4-FFF2-40B4-BE49-F238E27FC236}">
                  <a16:creationId xmlns:a16="http://schemas.microsoft.com/office/drawing/2014/main" id="{2C6561AE-12F9-CBDB-F5A5-2161DAAECAB7}"/>
                </a:ext>
              </a:extLst>
            </p:cNvPr>
            <p:cNvSpPr txBox="1">
              <a:spLocks noChangeArrowheads="1"/>
            </p:cNvSpPr>
            <p:nvPr/>
          </p:nvSpPr>
          <p:spPr bwMode="auto">
            <a:xfrm>
              <a:off x="192" y="1052"/>
              <a:ext cx="5876" cy="296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a:t>
              </a:r>
              <a:r>
                <a:rPr lang="en-US" altLang="it-IT" sz="1600" b="1">
                  <a:latin typeface="Lucida Console" panose="020B0609040504020204" pitchFamily="49" charset="0"/>
                </a:rPr>
                <a:t>~#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29753+ A? pc2.nanoinside.net. (36)</a:t>
              </a:r>
            </a:p>
            <a:p>
              <a:pPr eaLnBrk="1" hangingPunct="1">
                <a:spcBef>
                  <a:spcPct val="0"/>
                </a:spcBef>
                <a:buClrTx/>
                <a:buSzTx/>
                <a:buFontTx/>
                <a:buNone/>
              </a:pPr>
              <a:r>
                <a:rPr lang="it-IT" altLang="it-IT" sz="1600" b="1">
                  <a:latin typeface="Lucida Console" panose="020B0609040504020204" pitchFamily="49" charset="0"/>
                </a:rPr>
                <a:t>IP 192.168.0.11.3073 &gt; 192.168.0.5.53:</a:t>
              </a:r>
            </a:p>
            <a:p>
              <a:pPr eaLnBrk="1" hangingPunct="1">
                <a:spcBef>
                  <a:spcPct val="0"/>
                </a:spcBef>
                <a:buClrTx/>
                <a:buSzTx/>
                <a:buFontTx/>
                <a:buNone/>
              </a:pPr>
              <a:r>
                <a:rPr lang="it-IT" altLang="it-IT" sz="1600" b="1">
                  <a:latin typeface="Lucida Console" panose="020B0609040504020204" pitchFamily="49" charset="0"/>
                </a:rPr>
                <a:t>				18164 [1au] A? pc2.nanoinside.net. (47)</a:t>
              </a:r>
            </a:p>
            <a:p>
              <a:pPr eaLnBrk="1" hangingPunct="1">
                <a:spcBef>
                  <a:spcPct val="0"/>
                </a:spcBef>
                <a:buClrTx/>
                <a:buSzTx/>
                <a:buFontTx/>
                <a:buNone/>
              </a:pPr>
              <a:r>
                <a:rPr lang="it-IT" altLang="it-IT" sz="1600" b="1">
                  <a:latin typeface="Lucida Console" panose="020B0609040504020204" pitchFamily="49" charset="0"/>
                </a:rPr>
                <a:t>IP 192.168.0.5.53 &gt; 192.168.0.11.3073:</a:t>
              </a:r>
            </a:p>
            <a:p>
              <a:pPr eaLnBrk="1" hangingPunct="1">
                <a:spcBef>
                  <a:spcPct val="0"/>
                </a:spcBef>
                <a:buClrTx/>
                <a:buSzTx/>
                <a:buFontTx/>
                <a:buNone/>
              </a:pPr>
              <a:r>
                <a:rPr lang="it-IT" altLang="it-IT" sz="1600" b="1">
                  <a:latin typeface="Lucida Console" panose="020B0609040504020204" pitchFamily="49" charset="0"/>
                </a:rPr>
                <a:t>				18164 0/1/2 (84)</a:t>
              </a:r>
            </a:p>
            <a:p>
              <a:pPr eaLnBrk="1" hangingPunct="1">
                <a:spcBef>
                  <a:spcPct val="0"/>
                </a:spcBef>
                <a:buClrTx/>
                <a:buSzTx/>
                <a:buFontTx/>
                <a:buNone/>
              </a:pPr>
              <a:r>
                <a:rPr lang="it-IT" altLang="it-IT" sz="1600" b="1">
                  <a:latin typeface="Lucida Console" panose="020B0609040504020204" pitchFamily="49" charset="0"/>
                </a:rPr>
                <a:t>IP 192.168.0.11.3073 &gt; 192.168.0.2.53:</a:t>
              </a:r>
            </a:p>
            <a:p>
              <a:pPr eaLnBrk="1" hangingPunct="1">
                <a:spcBef>
                  <a:spcPct val="0"/>
                </a:spcBef>
                <a:buClrTx/>
                <a:buSzTx/>
                <a:buFontTx/>
                <a:buNone/>
              </a:pPr>
              <a:r>
                <a:rPr lang="it-IT" altLang="it-IT" sz="1600" b="1">
                  <a:latin typeface="Lucida Console" panose="020B0609040504020204" pitchFamily="49" charset="0"/>
                </a:rPr>
                <a:t>				19071 [1au] A? pc2.nanoinside.net. (47)</a:t>
              </a:r>
            </a:p>
            <a:p>
              <a:pPr eaLnBrk="1" hangingPunct="1">
                <a:spcBef>
                  <a:spcPct val="0"/>
                </a:spcBef>
                <a:buClrTx/>
                <a:buSzTx/>
                <a:buFontTx/>
                <a:buNone/>
              </a:pPr>
              <a:r>
                <a:rPr lang="it-IT" altLang="it-IT" sz="1600" b="1">
                  <a:latin typeface="Lucida Console" panose="020B0609040504020204" pitchFamily="49" charset="0"/>
                </a:rPr>
                <a:t>IP 192.168.0.2.53 &gt; 192.168.0.11.3073:</a:t>
              </a:r>
            </a:p>
            <a:p>
              <a:pPr eaLnBrk="1" hangingPunct="1">
                <a:spcBef>
                  <a:spcPct val="0"/>
                </a:spcBef>
                <a:buClrTx/>
                <a:buSzTx/>
                <a:buFontTx/>
                <a:buNone/>
              </a:pPr>
              <a:r>
                <a:rPr lang="it-IT" altLang="it-IT" sz="1600" b="1">
                  <a:latin typeface="Lucida Console" panose="020B0609040504020204" pitchFamily="49" charset="0"/>
                </a:rPr>
                <a:t>				19071 0/1/2 (85)</a:t>
              </a:r>
            </a:p>
            <a:p>
              <a:pPr eaLnBrk="1" hangingPunct="1">
                <a:spcBef>
                  <a:spcPct val="0"/>
                </a:spcBef>
                <a:buClrTx/>
                <a:buSzTx/>
                <a:buFontTx/>
                <a:buNone/>
              </a:pPr>
              <a:r>
                <a:rPr lang="fr-FR" altLang="it-IT" sz="1600" b="1">
                  <a:latin typeface="Lucida Console" panose="020B0609040504020204" pitchFamily="49" charset="0"/>
                </a:rPr>
                <a:t>IP 192.168.0.11.3073 &gt; 192.168.0.22.53:</a:t>
              </a:r>
            </a:p>
            <a:p>
              <a:pPr eaLnBrk="1" hangingPunct="1">
                <a:spcBef>
                  <a:spcPct val="0"/>
                </a:spcBef>
                <a:buClrTx/>
                <a:buSzTx/>
                <a:buFontTx/>
                <a:buNone/>
              </a:pPr>
              <a:r>
                <a:rPr lang="fr-FR" altLang="it-IT" sz="1600" b="1">
                  <a:latin typeface="Lucida Console" panose="020B0609040504020204" pitchFamily="49" charset="0"/>
                </a:rPr>
                <a:t>				64854 [1au] A? pc2.nanoinside.net. (47)</a:t>
              </a:r>
              <a:endParaRPr lang="it-IT" altLang="it-IT" sz="1600" b="1">
                <a:latin typeface="Lucida Console" panose="020B0609040504020204" pitchFamily="49" charset="0"/>
              </a:endParaRPr>
            </a:p>
            <a:p>
              <a:pPr eaLnBrk="1" hangingPunct="1">
                <a:spcBef>
                  <a:spcPct val="0"/>
                </a:spcBef>
                <a:buClrTx/>
                <a:buSzTx/>
                <a:buFontTx/>
                <a:buNone/>
              </a:pPr>
              <a:r>
                <a:rPr lang="it-IT" altLang="it-IT" sz="1600" b="1">
                  <a:latin typeface="Lucida Console" panose="020B0609040504020204" pitchFamily="49" charset="0"/>
                </a:rPr>
                <a:t>IP 192.168.0.22.53 &gt; 192.168.0.11.3073:</a:t>
              </a:r>
            </a:p>
            <a:p>
              <a:pPr eaLnBrk="1" hangingPunct="1">
                <a:spcBef>
                  <a:spcPct val="0"/>
                </a:spcBef>
                <a:buClrTx/>
                <a:buSzTx/>
                <a:buFontTx/>
                <a:buNone/>
              </a:pPr>
              <a:r>
                <a:rPr lang="it-IT" altLang="it-IT" sz="1600" b="1">
                  <a:latin typeface="Lucida Console" panose="020B0609040504020204" pitchFamily="49" charset="0"/>
                </a:rPr>
                <a:t>				64854* 1/1/2 A 192.168.0.222 (101)</a:t>
              </a:r>
            </a:p>
            <a:p>
              <a:pPr eaLnBrk="1" hangingPunct="1">
                <a:spcBef>
                  <a:spcPct val="0"/>
                </a:spcBef>
                <a:buClrTx/>
                <a:buSzTx/>
                <a:buFontTx/>
                <a:buNone/>
              </a:pPr>
              <a:r>
                <a:rPr lang="it-IT" altLang="it-IT" sz="1600" b="1">
                  <a:latin typeface="Lucida Console" panose="020B0609040504020204" pitchFamily="49" charset="0"/>
                </a:rPr>
                <a:t>IP 192.168.0.11.53 &gt; 192.168.0.111.3072:</a:t>
              </a:r>
            </a:p>
            <a:p>
              <a:pPr eaLnBrk="1" hangingPunct="1">
                <a:spcBef>
                  <a:spcPct val="0"/>
                </a:spcBef>
                <a:buClrTx/>
                <a:buSzTx/>
                <a:buFontTx/>
                <a:buNone/>
              </a:pPr>
              <a:r>
                <a:rPr lang="it-IT" altLang="it-IT" sz="1600" b="1">
                  <a:latin typeface="Lucida Console" panose="020B0609040504020204" pitchFamily="49" charset="0"/>
                </a:rPr>
                <a:t>				29753 1/1/1 (108)</a:t>
              </a:r>
            </a:p>
          </p:txBody>
        </p:sp>
        <p:sp>
          <p:nvSpPr>
            <p:cNvPr id="48151" name="AutoShape 14">
              <a:extLst>
                <a:ext uri="{FF2B5EF4-FFF2-40B4-BE49-F238E27FC236}">
                  <a16:creationId xmlns:a16="http://schemas.microsoft.com/office/drawing/2014/main" id="{174E89AF-682A-0F12-275F-E777CBCD7EFF}"/>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8152" name="Group 15">
              <a:extLst>
                <a:ext uri="{FF2B5EF4-FFF2-40B4-BE49-F238E27FC236}">
                  <a16:creationId xmlns:a16="http://schemas.microsoft.com/office/drawing/2014/main" id="{779DE718-07F6-CC8A-7344-25B23D226703}"/>
                </a:ext>
              </a:extLst>
            </p:cNvPr>
            <p:cNvGrpSpPr>
              <a:grpSpLocks/>
            </p:cNvGrpSpPr>
            <p:nvPr/>
          </p:nvGrpSpPr>
          <p:grpSpPr bwMode="auto">
            <a:xfrm>
              <a:off x="253" y="871"/>
              <a:ext cx="141" cy="142"/>
              <a:chOff x="2440" y="2568"/>
              <a:chExt cx="151" cy="152"/>
            </a:xfrm>
          </p:grpSpPr>
          <p:sp>
            <p:nvSpPr>
              <p:cNvPr id="48170" name="Oval 16">
                <a:extLst>
                  <a:ext uri="{FF2B5EF4-FFF2-40B4-BE49-F238E27FC236}">
                    <a16:creationId xmlns:a16="http://schemas.microsoft.com/office/drawing/2014/main" id="{8264B06F-1C1D-6A8C-7F14-117E24AB2676}"/>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8171" name="Oval 17">
                <a:extLst>
                  <a:ext uri="{FF2B5EF4-FFF2-40B4-BE49-F238E27FC236}">
                    <a16:creationId xmlns:a16="http://schemas.microsoft.com/office/drawing/2014/main" id="{A9EB6041-0D88-2684-9915-BF7A3B7E8C9A}"/>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8172" name="AutoShape 18">
                <a:extLst>
                  <a:ext uri="{FF2B5EF4-FFF2-40B4-BE49-F238E27FC236}">
                    <a16:creationId xmlns:a16="http://schemas.microsoft.com/office/drawing/2014/main" id="{AE865E23-AC82-B3E1-1991-D341EE6E6DDB}"/>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48153" name="Group 19">
              <a:extLst>
                <a:ext uri="{FF2B5EF4-FFF2-40B4-BE49-F238E27FC236}">
                  <a16:creationId xmlns:a16="http://schemas.microsoft.com/office/drawing/2014/main" id="{D514D78F-AC08-F068-8E01-9E32759A67F4}"/>
                </a:ext>
              </a:extLst>
            </p:cNvPr>
            <p:cNvGrpSpPr>
              <a:grpSpLocks/>
            </p:cNvGrpSpPr>
            <p:nvPr/>
          </p:nvGrpSpPr>
          <p:grpSpPr bwMode="auto">
            <a:xfrm>
              <a:off x="5524" y="872"/>
              <a:ext cx="136" cy="142"/>
              <a:chOff x="3359" y="2621"/>
              <a:chExt cx="138" cy="145"/>
            </a:xfrm>
          </p:grpSpPr>
          <p:sp>
            <p:nvSpPr>
              <p:cNvPr id="48167" name="Rectangle 20">
                <a:extLst>
                  <a:ext uri="{FF2B5EF4-FFF2-40B4-BE49-F238E27FC236}">
                    <a16:creationId xmlns:a16="http://schemas.microsoft.com/office/drawing/2014/main" id="{343F510F-74A0-2284-2688-2E992B2E791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8168" name="Rectangle 21">
                <a:extLst>
                  <a:ext uri="{FF2B5EF4-FFF2-40B4-BE49-F238E27FC236}">
                    <a16:creationId xmlns:a16="http://schemas.microsoft.com/office/drawing/2014/main" id="{7B22D6D9-DD96-DF1B-F100-38B378A90D1D}"/>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8169" name="Line 22">
                <a:extLst>
                  <a:ext uri="{FF2B5EF4-FFF2-40B4-BE49-F238E27FC236}">
                    <a16:creationId xmlns:a16="http://schemas.microsoft.com/office/drawing/2014/main" id="{35B60CDB-8D05-A8D0-EFD0-4FE8333374D5}"/>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8154" name="Group 23">
              <a:extLst>
                <a:ext uri="{FF2B5EF4-FFF2-40B4-BE49-F238E27FC236}">
                  <a16:creationId xmlns:a16="http://schemas.microsoft.com/office/drawing/2014/main" id="{58072A2E-5535-515D-DC36-69A81FB27316}"/>
                </a:ext>
              </a:extLst>
            </p:cNvPr>
            <p:cNvGrpSpPr>
              <a:grpSpLocks/>
            </p:cNvGrpSpPr>
            <p:nvPr/>
          </p:nvGrpSpPr>
          <p:grpSpPr bwMode="auto">
            <a:xfrm>
              <a:off x="5842" y="872"/>
              <a:ext cx="136" cy="142"/>
              <a:chOff x="3359" y="2621"/>
              <a:chExt cx="138" cy="145"/>
            </a:xfrm>
          </p:grpSpPr>
          <p:sp>
            <p:nvSpPr>
              <p:cNvPr id="48162" name="Rectangle 24">
                <a:extLst>
                  <a:ext uri="{FF2B5EF4-FFF2-40B4-BE49-F238E27FC236}">
                    <a16:creationId xmlns:a16="http://schemas.microsoft.com/office/drawing/2014/main" id="{31CE2ACF-FE43-2C9C-0831-1F49DE5BF2FE}"/>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8163" name="Rectangle 25">
                <a:extLst>
                  <a:ext uri="{FF2B5EF4-FFF2-40B4-BE49-F238E27FC236}">
                    <a16:creationId xmlns:a16="http://schemas.microsoft.com/office/drawing/2014/main" id="{EECA8BBC-1464-B1DC-EAE1-0DF8523D33BE}"/>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8164" name="Group 26">
                <a:extLst>
                  <a:ext uri="{FF2B5EF4-FFF2-40B4-BE49-F238E27FC236}">
                    <a16:creationId xmlns:a16="http://schemas.microsoft.com/office/drawing/2014/main" id="{9B88D8D7-F39F-43DA-1AB5-C7381C190C20}"/>
                  </a:ext>
                </a:extLst>
              </p:cNvPr>
              <p:cNvGrpSpPr>
                <a:grpSpLocks/>
              </p:cNvGrpSpPr>
              <p:nvPr/>
            </p:nvGrpSpPr>
            <p:grpSpPr bwMode="auto">
              <a:xfrm>
                <a:off x="3388" y="2655"/>
                <a:ext cx="62" cy="62"/>
                <a:chOff x="2712" y="2758"/>
                <a:chExt cx="90" cy="90"/>
              </a:xfrm>
            </p:grpSpPr>
            <p:sp>
              <p:nvSpPr>
                <p:cNvPr id="48165" name="Line 27">
                  <a:extLst>
                    <a:ext uri="{FF2B5EF4-FFF2-40B4-BE49-F238E27FC236}">
                      <a16:creationId xmlns:a16="http://schemas.microsoft.com/office/drawing/2014/main" id="{D4007D77-2089-32BE-0754-E530EBC8809E}"/>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166" name="Line 28">
                  <a:extLst>
                    <a:ext uri="{FF2B5EF4-FFF2-40B4-BE49-F238E27FC236}">
                      <a16:creationId xmlns:a16="http://schemas.microsoft.com/office/drawing/2014/main" id="{AF4BD0A1-002D-B017-ACEF-5F4D6C5D25C4}"/>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48155" name="Group 29">
              <a:extLst>
                <a:ext uri="{FF2B5EF4-FFF2-40B4-BE49-F238E27FC236}">
                  <a16:creationId xmlns:a16="http://schemas.microsoft.com/office/drawing/2014/main" id="{82694C63-DFE9-6D84-0DB2-E443BB0EAD4E}"/>
                </a:ext>
              </a:extLst>
            </p:cNvPr>
            <p:cNvGrpSpPr>
              <a:grpSpLocks/>
            </p:cNvGrpSpPr>
            <p:nvPr/>
          </p:nvGrpSpPr>
          <p:grpSpPr bwMode="auto">
            <a:xfrm>
              <a:off x="5684" y="871"/>
              <a:ext cx="134" cy="138"/>
              <a:chOff x="3936" y="2011"/>
              <a:chExt cx="109" cy="112"/>
            </a:xfrm>
          </p:grpSpPr>
          <p:sp>
            <p:nvSpPr>
              <p:cNvPr id="48157" name="Rectangle 30">
                <a:extLst>
                  <a:ext uri="{FF2B5EF4-FFF2-40B4-BE49-F238E27FC236}">
                    <a16:creationId xmlns:a16="http://schemas.microsoft.com/office/drawing/2014/main" id="{3C429F16-5DD7-0915-11AA-AABEA8C57772}"/>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48158" name="Rectangle 31">
                <a:extLst>
                  <a:ext uri="{FF2B5EF4-FFF2-40B4-BE49-F238E27FC236}">
                    <a16:creationId xmlns:a16="http://schemas.microsoft.com/office/drawing/2014/main" id="{629D7BC2-E689-3CAF-0955-A59BF166D8AF}"/>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48159" name="Group 32">
                <a:extLst>
                  <a:ext uri="{FF2B5EF4-FFF2-40B4-BE49-F238E27FC236}">
                    <a16:creationId xmlns:a16="http://schemas.microsoft.com/office/drawing/2014/main" id="{5CDBF8C9-90D5-DDCE-3A6B-B74CD2F86BD9}"/>
                  </a:ext>
                </a:extLst>
              </p:cNvPr>
              <p:cNvGrpSpPr>
                <a:grpSpLocks/>
              </p:cNvGrpSpPr>
              <p:nvPr/>
            </p:nvGrpSpPr>
            <p:grpSpPr bwMode="auto">
              <a:xfrm>
                <a:off x="3956" y="2032"/>
                <a:ext cx="54" cy="61"/>
                <a:chOff x="2530" y="2399"/>
                <a:chExt cx="68" cy="77"/>
              </a:xfrm>
            </p:grpSpPr>
            <p:sp>
              <p:nvSpPr>
                <p:cNvPr id="48160" name="Line 33">
                  <a:extLst>
                    <a:ext uri="{FF2B5EF4-FFF2-40B4-BE49-F238E27FC236}">
                      <a16:creationId xmlns:a16="http://schemas.microsoft.com/office/drawing/2014/main" id="{524F5236-FD4B-896A-1F26-B526EA9D8B58}"/>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161" name="AutoShape 34">
                  <a:extLst>
                    <a:ext uri="{FF2B5EF4-FFF2-40B4-BE49-F238E27FC236}">
                      <a16:creationId xmlns:a16="http://schemas.microsoft.com/office/drawing/2014/main" id="{AC8143C3-37CB-7C21-06F7-A6FA7A6CD287}"/>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48156" name="Text Box 35">
              <a:extLst>
                <a:ext uri="{FF2B5EF4-FFF2-40B4-BE49-F238E27FC236}">
                  <a16:creationId xmlns:a16="http://schemas.microsoft.com/office/drawing/2014/main" id="{4061CF55-D5AB-AB1E-2C47-9CFA51462A15}"/>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48142" name="Rectangle 36">
            <a:extLst>
              <a:ext uri="{FF2B5EF4-FFF2-40B4-BE49-F238E27FC236}">
                <a16:creationId xmlns:a16="http://schemas.microsoft.com/office/drawing/2014/main" id="{CEB819CA-03B6-1A78-1FB8-B802042FFB8D}"/>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48143" name="Rectangle 37">
            <a:extLst>
              <a:ext uri="{FF2B5EF4-FFF2-40B4-BE49-F238E27FC236}">
                <a16:creationId xmlns:a16="http://schemas.microsoft.com/office/drawing/2014/main" id="{6A94C1BF-EC59-CD33-7D13-18D6CEAC6F3A}"/>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48144" name="Freeform 38">
            <a:extLst>
              <a:ext uri="{FF2B5EF4-FFF2-40B4-BE49-F238E27FC236}">
                <a16:creationId xmlns:a16="http://schemas.microsoft.com/office/drawing/2014/main" id="{D7F8D87D-4261-75D8-F388-5946FE4BA302}"/>
              </a:ext>
            </a:extLst>
          </p:cNvPr>
          <p:cNvSpPr>
            <a:spLocks/>
          </p:cNvSpPr>
          <p:nvPr/>
        </p:nvSpPr>
        <p:spPr bwMode="auto">
          <a:xfrm>
            <a:off x="4872038" y="3284539"/>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8145" name="Freeform 39">
            <a:extLst>
              <a:ext uri="{FF2B5EF4-FFF2-40B4-BE49-F238E27FC236}">
                <a16:creationId xmlns:a16="http://schemas.microsoft.com/office/drawing/2014/main" id="{B9196AC5-3546-1F89-ADF8-68CC8E20668A}"/>
              </a:ext>
            </a:extLst>
          </p:cNvPr>
          <p:cNvSpPr>
            <a:spLocks/>
          </p:cNvSpPr>
          <p:nvPr/>
        </p:nvSpPr>
        <p:spPr bwMode="auto">
          <a:xfrm>
            <a:off x="4872038" y="4221164"/>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8146" name="Freeform 41">
            <a:extLst>
              <a:ext uri="{FF2B5EF4-FFF2-40B4-BE49-F238E27FC236}">
                <a16:creationId xmlns:a16="http://schemas.microsoft.com/office/drawing/2014/main" id="{DA5755DF-7A46-C23B-6A80-59558441A7F2}"/>
              </a:ext>
            </a:extLst>
          </p:cNvPr>
          <p:cNvSpPr>
            <a:spLocks/>
          </p:cNvSpPr>
          <p:nvPr/>
        </p:nvSpPr>
        <p:spPr bwMode="auto">
          <a:xfrm>
            <a:off x="4872038" y="5229226"/>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8147" name="Freeform 43">
            <a:extLst>
              <a:ext uri="{FF2B5EF4-FFF2-40B4-BE49-F238E27FC236}">
                <a16:creationId xmlns:a16="http://schemas.microsoft.com/office/drawing/2014/main" id="{16649027-E270-C27B-D5BA-802F929D755B}"/>
              </a:ext>
            </a:extLst>
          </p:cNvPr>
          <p:cNvSpPr>
            <a:spLocks/>
          </p:cNvSpPr>
          <p:nvPr/>
        </p:nvSpPr>
        <p:spPr bwMode="auto">
          <a:xfrm>
            <a:off x="4656138" y="2781300"/>
            <a:ext cx="431800" cy="3455988"/>
          </a:xfrm>
          <a:custGeom>
            <a:avLst/>
            <a:gdLst>
              <a:gd name="T0" fmla="*/ 1370965000 w 136"/>
              <a:gd name="T1" fmla="*/ 0 h 318"/>
              <a:gd name="T2" fmla="*/ 0 w 136"/>
              <a:gd name="T3" fmla="*/ 0 h 318"/>
              <a:gd name="T4" fmla="*/ 0 w 136"/>
              <a:gd name="T5" fmla="*/ 2147483646 h 318"/>
              <a:gd name="T6" fmla="*/ 1370965000 w 136"/>
              <a:gd name="T7" fmla="*/ 2147483646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48148" name="AutoShape 40">
            <a:extLst>
              <a:ext uri="{FF2B5EF4-FFF2-40B4-BE49-F238E27FC236}">
                <a16:creationId xmlns:a16="http://schemas.microsoft.com/office/drawing/2014/main" id="{EF611393-BEE1-0ED9-1F57-8340A5F9948E}"/>
              </a:ext>
            </a:extLst>
          </p:cNvPr>
          <p:cNvSpPr>
            <a:spLocks noChangeArrowheads="1"/>
          </p:cNvSpPr>
          <p:nvPr/>
        </p:nvSpPr>
        <p:spPr bwMode="auto">
          <a:xfrm>
            <a:off x="6169026" y="1844675"/>
            <a:ext cx="4824413" cy="3384550"/>
          </a:xfrm>
          <a:prstGeom prst="wedgeRoundRectCallout">
            <a:avLst>
              <a:gd name="adj1" fmla="val -43125"/>
              <a:gd name="adj2" fmla="val 73454"/>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lIns="0" rIns="0"/>
          <a:lstStyle>
            <a:lvl1pPr marL="273050" indent="-27305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a:latin typeface="Courier New" panose="02070309020205020404" pitchFamily="49" charset="0"/>
              </a:rPr>
              <a:t>dnslug.lugroma3.org</a:t>
            </a:r>
            <a:r>
              <a:rPr lang="en-US" altLang="it-IT" sz="2000"/>
              <a:t> (</a:t>
            </a:r>
            <a:r>
              <a:rPr lang="en-US" altLang="it-IT" sz="2000" b="1">
                <a:latin typeface="Courier New" panose="02070309020205020404" pitchFamily="49" charset="0"/>
              </a:rPr>
              <a:t>192.168.0.11</a:t>
            </a:r>
            <a:r>
              <a:rPr lang="en-US" altLang="it-IT" sz="2000"/>
              <a:t>) answers with:</a:t>
            </a:r>
          </a:p>
          <a:p>
            <a:pPr>
              <a:spcBef>
                <a:spcPct val="0"/>
              </a:spcBef>
              <a:buClrTx/>
              <a:buSzTx/>
              <a:buFontTx/>
              <a:buChar char="•"/>
            </a:pPr>
            <a:r>
              <a:rPr lang="en-US" altLang="it-IT" sz="2000"/>
              <a:t>1 answer (</a:t>
            </a:r>
            <a:r>
              <a:rPr lang="en-US" altLang="it-IT" sz="2000" b="1">
                <a:latin typeface="Courier New" panose="02070309020205020404" pitchFamily="49" charset="0"/>
              </a:rPr>
              <a:t>pc2.nanoinside.net</a:t>
            </a:r>
            <a:r>
              <a:rPr lang="en-US" altLang="it-IT" sz="2000"/>
              <a:t>’s IP address </a:t>
            </a:r>
            <a:r>
              <a:rPr lang="en-US" altLang="it-IT" sz="2000" b="1">
                <a:latin typeface="Courier New" panose="02070309020205020404" pitchFamily="49" charset="0"/>
              </a:rPr>
              <a:t>192.168.0.222</a:t>
            </a:r>
            <a:r>
              <a:rPr lang="en-US" altLang="it-IT" sz="2000"/>
              <a:t>)</a:t>
            </a:r>
          </a:p>
          <a:p>
            <a:pPr>
              <a:spcBef>
                <a:spcPct val="0"/>
              </a:spcBef>
              <a:buClrTx/>
              <a:buSzTx/>
              <a:buFontTx/>
              <a:buChar char="•"/>
            </a:pPr>
            <a:r>
              <a:rPr lang="en-US" altLang="it-IT" sz="2000"/>
              <a:t>1 authority (=name server) record (</a:t>
            </a:r>
            <a:r>
              <a:rPr lang="en-US" altLang="it-IT" sz="2000" b="1">
                <a:latin typeface="Courier New" panose="02070309020205020404" pitchFamily="49" charset="0"/>
              </a:rPr>
              <a:t>dnsnano.nanoinside.net</a:t>
            </a:r>
            <a:r>
              <a:rPr lang="en-US" altLang="it-IT" sz="2000"/>
              <a:t>)</a:t>
            </a:r>
          </a:p>
          <a:p>
            <a:pPr>
              <a:spcBef>
                <a:spcPct val="0"/>
              </a:spcBef>
              <a:buClrTx/>
              <a:buSzTx/>
              <a:buFontTx/>
              <a:buChar char="•"/>
            </a:pPr>
            <a:r>
              <a:rPr lang="en-US" altLang="it-IT" sz="2000"/>
              <a:t>1 additional record (</a:t>
            </a:r>
            <a:r>
              <a:rPr lang="en-US" altLang="it-IT" sz="2000" b="1">
                <a:latin typeface="Courier New" panose="02070309020205020404" pitchFamily="49" charset="0"/>
              </a:rPr>
              <a:t>dnsnano.nanoinside.net</a:t>
            </a:r>
            <a:r>
              <a:rPr lang="en-US" altLang="it-IT" sz="2000"/>
              <a:t>’s IP address </a:t>
            </a:r>
            <a:r>
              <a:rPr lang="en-US" altLang="it-IT" sz="2000" b="1">
                <a:latin typeface="Courier New" panose="02070309020205020404" pitchFamily="49" charset="0"/>
              </a:rPr>
              <a:t>192.168.0.22</a:t>
            </a:r>
            <a:r>
              <a:rPr lang="en-US" altLang="it-IT" sz="200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8">
            <a:extLst>
              <a:ext uri="{FF2B5EF4-FFF2-40B4-BE49-F238E27FC236}">
                <a16:creationId xmlns:a16="http://schemas.microsoft.com/office/drawing/2014/main" id="{1CFB7641-045E-8126-DABB-3F52C6BA5B29}"/>
              </a:ext>
            </a:extLst>
          </p:cNvPr>
          <p:cNvSpPr>
            <a:spLocks noGrp="1" noChangeArrowheads="1"/>
          </p:cNvSpPr>
          <p:nvPr>
            <p:ph type="title"/>
          </p:nvPr>
        </p:nvSpPr>
        <p:spPr>
          <a:xfrm>
            <a:off x="1638300" y="44450"/>
            <a:ext cx="8915400" cy="850900"/>
          </a:xfrm>
        </p:spPr>
        <p:txBody>
          <a:bodyPr/>
          <a:lstStyle/>
          <a:p>
            <a:pPr eaLnBrk="1" hangingPunct="1"/>
            <a:r>
              <a:rPr lang="it-IT" altLang="it-IT"/>
              <a:t>step 3 – exchanged messages</a:t>
            </a:r>
          </a:p>
        </p:txBody>
      </p:sp>
      <p:sp>
        <p:nvSpPr>
          <p:cNvPr id="2" name="Rectangle 4">
            <a:extLst>
              <a:ext uri="{FF2B5EF4-FFF2-40B4-BE49-F238E27FC236}">
                <a16:creationId xmlns:a16="http://schemas.microsoft.com/office/drawing/2014/main" id="{FEA2F5BB-6F6F-7A94-1F3A-B34E1E26A29E}"/>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2BF52A2C-D14B-92BC-6AA8-E6B353AA2B61}"/>
              </a:ext>
            </a:extLst>
          </p:cNvPr>
          <p:cNvSpPr>
            <a:spLocks noGrp="1" noChangeArrowheads="1"/>
          </p:cNvSpPr>
          <p:nvPr>
            <p:ph type="ftr" sz="quarter" idx="11"/>
          </p:nvPr>
        </p:nvSpPr>
        <p:spPr>
          <a:ln/>
        </p:spPr>
        <p:txBody>
          <a:bodyPr/>
          <a:lstStyle/>
          <a:p>
            <a:r>
              <a:rPr lang="it-IT" altLang="it-IT"/>
              <a:t>kathara – [ lab: dns ]</a:t>
            </a:r>
          </a:p>
        </p:txBody>
      </p:sp>
      <p:sp>
        <p:nvSpPr>
          <p:cNvPr id="49157" name="Text Box 3">
            <a:extLst>
              <a:ext uri="{FF2B5EF4-FFF2-40B4-BE49-F238E27FC236}">
                <a16:creationId xmlns:a16="http://schemas.microsoft.com/office/drawing/2014/main" id="{505D3569-F8FB-CDC4-FD0A-64B7678A1931}"/>
              </a:ext>
            </a:extLst>
          </p:cNvPr>
          <p:cNvSpPr txBox="1">
            <a:spLocks noChangeArrowheads="1"/>
          </p:cNvSpPr>
          <p:nvPr/>
        </p:nvSpPr>
        <p:spPr bwMode="auto">
          <a:xfrm>
            <a:off x="5149850" y="6046788"/>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49158" name="Line 4">
            <a:extLst>
              <a:ext uri="{FF2B5EF4-FFF2-40B4-BE49-F238E27FC236}">
                <a16:creationId xmlns:a16="http://schemas.microsoft.com/office/drawing/2014/main" id="{5E8589CB-3E52-A3D4-8689-A5C4C76053C8}"/>
              </a:ext>
            </a:extLst>
          </p:cNvPr>
          <p:cNvSpPr>
            <a:spLocks noChangeShapeType="1"/>
          </p:cNvSpPr>
          <p:nvPr/>
        </p:nvSpPr>
        <p:spPr bwMode="auto">
          <a:xfrm>
            <a:off x="24780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159" name="Line 5">
            <a:extLst>
              <a:ext uri="{FF2B5EF4-FFF2-40B4-BE49-F238E27FC236}">
                <a16:creationId xmlns:a16="http://schemas.microsoft.com/office/drawing/2014/main" id="{C491008E-FCAE-5F06-8488-27876D801C49}"/>
              </a:ext>
            </a:extLst>
          </p:cNvPr>
          <p:cNvSpPr>
            <a:spLocks noChangeShapeType="1"/>
          </p:cNvSpPr>
          <p:nvPr/>
        </p:nvSpPr>
        <p:spPr bwMode="auto">
          <a:xfrm flipH="1" flipV="1">
            <a:off x="2097088" y="5818189"/>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160" name="Rectangle 6">
            <a:extLst>
              <a:ext uri="{FF2B5EF4-FFF2-40B4-BE49-F238E27FC236}">
                <a16:creationId xmlns:a16="http://schemas.microsoft.com/office/drawing/2014/main" id="{07025479-AB91-4B9E-C387-7A4B98EE3380}"/>
              </a:ext>
            </a:extLst>
          </p:cNvPr>
          <p:cNvSpPr>
            <a:spLocks noChangeArrowheads="1"/>
          </p:cNvSpPr>
          <p:nvPr/>
        </p:nvSpPr>
        <p:spPr bwMode="auto">
          <a:xfrm>
            <a:off x="21732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49161" name="Rectangle 7">
            <a:extLst>
              <a:ext uri="{FF2B5EF4-FFF2-40B4-BE49-F238E27FC236}">
                <a16:creationId xmlns:a16="http://schemas.microsoft.com/office/drawing/2014/main" id="{8B403561-2B2F-1ED7-18AE-DFAE7B6983A2}"/>
              </a:ext>
            </a:extLst>
          </p:cNvPr>
          <p:cNvSpPr>
            <a:spLocks noChangeArrowheads="1"/>
          </p:cNvSpPr>
          <p:nvPr/>
        </p:nvSpPr>
        <p:spPr bwMode="auto">
          <a:xfrm>
            <a:off x="93360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49162" name="Text Box 8">
            <a:extLst>
              <a:ext uri="{FF2B5EF4-FFF2-40B4-BE49-F238E27FC236}">
                <a16:creationId xmlns:a16="http://schemas.microsoft.com/office/drawing/2014/main" id="{A0AD39C2-CDCB-1FCE-2BA2-09D84649D048}"/>
              </a:ext>
            </a:extLst>
          </p:cNvPr>
          <p:cNvSpPr txBox="1">
            <a:spLocks noChangeArrowheads="1"/>
          </p:cNvSpPr>
          <p:nvPr/>
        </p:nvSpPr>
        <p:spPr bwMode="auto">
          <a:xfrm>
            <a:off x="6886575" y="3455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49163" name="Rectangle 9">
            <a:extLst>
              <a:ext uri="{FF2B5EF4-FFF2-40B4-BE49-F238E27FC236}">
                <a16:creationId xmlns:a16="http://schemas.microsoft.com/office/drawing/2014/main" id="{59792361-EF41-A184-C178-033D033E8F92}"/>
              </a:ext>
            </a:extLst>
          </p:cNvPr>
          <p:cNvSpPr>
            <a:spLocks noChangeArrowheads="1"/>
          </p:cNvSpPr>
          <p:nvPr/>
        </p:nvSpPr>
        <p:spPr bwMode="auto">
          <a:xfrm>
            <a:off x="3198813" y="3836988"/>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49164" name="Rectangle 10">
            <a:extLst>
              <a:ext uri="{FF2B5EF4-FFF2-40B4-BE49-F238E27FC236}">
                <a16:creationId xmlns:a16="http://schemas.microsoft.com/office/drawing/2014/main" id="{363899A2-8249-3BC7-6DFB-5BA4F4C2ABD2}"/>
              </a:ext>
            </a:extLst>
          </p:cNvPr>
          <p:cNvSpPr>
            <a:spLocks noChangeArrowheads="1"/>
          </p:cNvSpPr>
          <p:nvPr/>
        </p:nvSpPr>
        <p:spPr bwMode="auto">
          <a:xfrm>
            <a:off x="7888288" y="3836988"/>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49165" name="Rectangle 11">
            <a:extLst>
              <a:ext uri="{FF2B5EF4-FFF2-40B4-BE49-F238E27FC236}">
                <a16:creationId xmlns:a16="http://schemas.microsoft.com/office/drawing/2014/main" id="{78424C77-0DB0-468B-73D7-A70ADFA184E6}"/>
              </a:ext>
            </a:extLst>
          </p:cNvPr>
          <p:cNvSpPr>
            <a:spLocks noChangeArrowheads="1"/>
          </p:cNvSpPr>
          <p:nvPr/>
        </p:nvSpPr>
        <p:spPr bwMode="auto">
          <a:xfrm>
            <a:off x="4332289" y="2770188"/>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49166" name="Rectangle 12">
            <a:extLst>
              <a:ext uri="{FF2B5EF4-FFF2-40B4-BE49-F238E27FC236}">
                <a16:creationId xmlns:a16="http://schemas.microsoft.com/office/drawing/2014/main" id="{8DE049D7-7B3F-926D-3AFD-E4751ADD496F}"/>
              </a:ext>
            </a:extLst>
          </p:cNvPr>
          <p:cNvSpPr>
            <a:spLocks noChangeArrowheads="1"/>
          </p:cNvSpPr>
          <p:nvPr/>
        </p:nvSpPr>
        <p:spPr bwMode="auto">
          <a:xfrm>
            <a:off x="6770688" y="2770188"/>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49167" name="Rectangle 13">
            <a:extLst>
              <a:ext uri="{FF2B5EF4-FFF2-40B4-BE49-F238E27FC236}">
                <a16:creationId xmlns:a16="http://schemas.microsoft.com/office/drawing/2014/main" id="{89E3A55B-2B52-6BAE-657D-441A811363E4}"/>
              </a:ext>
            </a:extLst>
          </p:cNvPr>
          <p:cNvSpPr>
            <a:spLocks noChangeArrowheads="1"/>
          </p:cNvSpPr>
          <p:nvPr/>
        </p:nvSpPr>
        <p:spPr bwMode="auto">
          <a:xfrm>
            <a:off x="5475288" y="1703388"/>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49168" name="Line 14">
            <a:extLst>
              <a:ext uri="{FF2B5EF4-FFF2-40B4-BE49-F238E27FC236}">
                <a16:creationId xmlns:a16="http://schemas.microsoft.com/office/drawing/2014/main" id="{17C237F7-D99E-E9DE-BCA1-0FD3C582D9D1}"/>
              </a:ext>
            </a:extLst>
          </p:cNvPr>
          <p:cNvSpPr>
            <a:spLocks noChangeShapeType="1"/>
          </p:cNvSpPr>
          <p:nvPr/>
        </p:nvSpPr>
        <p:spPr bwMode="auto">
          <a:xfrm>
            <a:off x="96408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169" name="Line 15">
            <a:extLst>
              <a:ext uri="{FF2B5EF4-FFF2-40B4-BE49-F238E27FC236}">
                <a16:creationId xmlns:a16="http://schemas.microsoft.com/office/drawing/2014/main" id="{E9D6B341-4421-D6C4-DCED-6AE7297314EE}"/>
              </a:ext>
            </a:extLst>
          </p:cNvPr>
          <p:cNvSpPr>
            <a:spLocks noChangeShapeType="1"/>
          </p:cNvSpPr>
          <p:nvPr/>
        </p:nvSpPr>
        <p:spPr bwMode="auto">
          <a:xfrm>
            <a:off x="8574088"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170" name="Line 16">
            <a:extLst>
              <a:ext uri="{FF2B5EF4-FFF2-40B4-BE49-F238E27FC236}">
                <a16:creationId xmlns:a16="http://schemas.microsoft.com/office/drawing/2014/main" id="{AFD3F7BE-794F-15AE-094E-02F87232BB22}"/>
              </a:ext>
            </a:extLst>
          </p:cNvPr>
          <p:cNvSpPr>
            <a:spLocks noChangeShapeType="1"/>
          </p:cNvSpPr>
          <p:nvPr/>
        </p:nvSpPr>
        <p:spPr bwMode="auto">
          <a:xfrm>
            <a:off x="3775075"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171" name="Line 17">
            <a:extLst>
              <a:ext uri="{FF2B5EF4-FFF2-40B4-BE49-F238E27FC236}">
                <a16:creationId xmlns:a16="http://schemas.microsoft.com/office/drawing/2014/main" id="{4DD0A006-C69D-BA1E-6F35-4F592B3BD436}"/>
              </a:ext>
            </a:extLst>
          </p:cNvPr>
          <p:cNvSpPr>
            <a:spLocks noChangeShapeType="1"/>
          </p:cNvSpPr>
          <p:nvPr/>
        </p:nvSpPr>
        <p:spPr bwMode="auto">
          <a:xfrm>
            <a:off x="7354888" y="3303589"/>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172" name="Line 18">
            <a:extLst>
              <a:ext uri="{FF2B5EF4-FFF2-40B4-BE49-F238E27FC236}">
                <a16:creationId xmlns:a16="http://schemas.microsoft.com/office/drawing/2014/main" id="{7ED3EEB4-1F34-8BE6-F031-D2438A1D8817}"/>
              </a:ext>
            </a:extLst>
          </p:cNvPr>
          <p:cNvSpPr>
            <a:spLocks noChangeShapeType="1"/>
          </p:cNvSpPr>
          <p:nvPr/>
        </p:nvSpPr>
        <p:spPr bwMode="auto">
          <a:xfrm>
            <a:off x="4916488" y="33035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173" name="Line 19">
            <a:extLst>
              <a:ext uri="{FF2B5EF4-FFF2-40B4-BE49-F238E27FC236}">
                <a16:creationId xmlns:a16="http://schemas.microsoft.com/office/drawing/2014/main" id="{E4AEBFDD-F8EB-88D2-7D16-03444DFB0366}"/>
              </a:ext>
            </a:extLst>
          </p:cNvPr>
          <p:cNvSpPr>
            <a:spLocks noChangeShapeType="1"/>
          </p:cNvSpPr>
          <p:nvPr/>
        </p:nvSpPr>
        <p:spPr bwMode="auto">
          <a:xfrm>
            <a:off x="6135688" y="2236789"/>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174" name="Text Box 20">
            <a:extLst>
              <a:ext uri="{FF2B5EF4-FFF2-40B4-BE49-F238E27FC236}">
                <a16:creationId xmlns:a16="http://schemas.microsoft.com/office/drawing/2014/main" id="{70774FF6-83C9-94AD-58FF-136925BD4DC0}"/>
              </a:ext>
            </a:extLst>
          </p:cNvPr>
          <p:cNvSpPr txBox="1">
            <a:spLocks noChangeArrowheads="1"/>
          </p:cNvSpPr>
          <p:nvPr/>
        </p:nvSpPr>
        <p:spPr bwMode="auto">
          <a:xfrm>
            <a:off x="6200775" y="2312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49175" name="Text Box 21">
            <a:extLst>
              <a:ext uri="{FF2B5EF4-FFF2-40B4-BE49-F238E27FC236}">
                <a16:creationId xmlns:a16="http://schemas.microsoft.com/office/drawing/2014/main" id="{44712E44-BE3C-141F-C7FE-B0CB62839EB7}"/>
              </a:ext>
            </a:extLst>
          </p:cNvPr>
          <p:cNvSpPr txBox="1">
            <a:spLocks noChangeArrowheads="1"/>
          </p:cNvSpPr>
          <p:nvPr/>
        </p:nvSpPr>
        <p:spPr bwMode="auto">
          <a:xfrm>
            <a:off x="7959725" y="45227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49176" name="Text Box 22">
            <a:extLst>
              <a:ext uri="{FF2B5EF4-FFF2-40B4-BE49-F238E27FC236}">
                <a16:creationId xmlns:a16="http://schemas.microsoft.com/office/drawing/2014/main" id="{EBE56727-C9CE-B056-5004-270345DCFDD2}"/>
              </a:ext>
            </a:extLst>
          </p:cNvPr>
          <p:cNvSpPr txBox="1">
            <a:spLocks noChangeArrowheads="1"/>
          </p:cNvSpPr>
          <p:nvPr/>
        </p:nvSpPr>
        <p:spPr bwMode="auto">
          <a:xfrm>
            <a:off x="8867775" y="5284788"/>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49177" name="Text Box 23">
            <a:extLst>
              <a:ext uri="{FF2B5EF4-FFF2-40B4-BE49-F238E27FC236}">
                <a16:creationId xmlns:a16="http://schemas.microsoft.com/office/drawing/2014/main" id="{AB4744E1-B483-669C-4F76-B1349B356CB5}"/>
              </a:ext>
            </a:extLst>
          </p:cNvPr>
          <p:cNvSpPr txBox="1">
            <a:spLocks noChangeArrowheads="1"/>
          </p:cNvSpPr>
          <p:nvPr/>
        </p:nvSpPr>
        <p:spPr bwMode="auto">
          <a:xfrm>
            <a:off x="4981575" y="33797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49178" name="Text Box 24">
            <a:extLst>
              <a:ext uri="{FF2B5EF4-FFF2-40B4-BE49-F238E27FC236}">
                <a16:creationId xmlns:a16="http://schemas.microsoft.com/office/drawing/2014/main" id="{85727AF8-ACE8-F5FA-B36C-A84D70487DC6}"/>
              </a:ext>
            </a:extLst>
          </p:cNvPr>
          <p:cNvSpPr txBox="1">
            <a:spLocks noChangeArrowheads="1"/>
          </p:cNvSpPr>
          <p:nvPr/>
        </p:nvSpPr>
        <p:spPr bwMode="auto">
          <a:xfrm>
            <a:off x="3854450" y="44465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49179" name="Text Box 25">
            <a:extLst>
              <a:ext uri="{FF2B5EF4-FFF2-40B4-BE49-F238E27FC236}">
                <a16:creationId xmlns:a16="http://schemas.microsoft.com/office/drawing/2014/main" id="{586F85BE-1261-E4F1-6181-5327E84B9674}"/>
              </a:ext>
            </a:extLst>
          </p:cNvPr>
          <p:cNvSpPr txBox="1">
            <a:spLocks noChangeArrowheads="1"/>
          </p:cNvSpPr>
          <p:nvPr/>
        </p:nvSpPr>
        <p:spPr bwMode="auto">
          <a:xfrm>
            <a:off x="2566988" y="5284788"/>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49180" name="Rectangle 26">
            <a:extLst>
              <a:ext uri="{FF2B5EF4-FFF2-40B4-BE49-F238E27FC236}">
                <a16:creationId xmlns:a16="http://schemas.microsoft.com/office/drawing/2014/main" id="{70CCA0B8-6ACF-1535-444F-B37C5D432FCD}"/>
              </a:ext>
            </a:extLst>
          </p:cNvPr>
          <p:cNvSpPr>
            <a:spLocks noChangeArrowheads="1"/>
          </p:cNvSpPr>
          <p:nvPr/>
        </p:nvSpPr>
        <p:spPr bwMode="auto">
          <a:xfrm>
            <a:off x="8616950" y="20002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49181" name="Text Box 27">
            <a:extLst>
              <a:ext uri="{FF2B5EF4-FFF2-40B4-BE49-F238E27FC236}">
                <a16:creationId xmlns:a16="http://schemas.microsoft.com/office/drawing/2014/main" id="{833DAFDE-65B3-C2A2-DDEC-8751A2136EEC}"/>
              </a:ext>
            </a:extLst>
          </p:cNvPr>
          <p:cNvSpPr txBox="1">
            <a:spLocks noChangeArrowheads="1"/>
          </p:cNvSpPr>
          <p:nvPr/>
        </p:nvSpPr>
        <p:spPr bwMode="auto">
          <a:xfrm>
            <a:off x="9698039" y="1916114"/>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49182" name="Freeform 29">
            <a:extLst>
              <a:ext uri="{FF2B5EF4-FFF2-40B4-BE49-F238E27FC236}">
                <a16:creationId xmlns:a16="http://schemas.microsoft.com/office/drawing/2014/main" id="{BCE6FE79-C917-AF21-E4D4-E0A9E64B4F4C}"/>
              </a:ext>
            </a:extLst>
          </p:cNvPr>
          <p:cNvSpPr>
            <a:spLocks/>
          </p:cNvSpPr>
          <p:nvPr/>
        </p:nvSpPr>
        <p:spPr bwMode="auto">
          <a:xfrm>
            <a:off x="2279651" y="2982914"/>
            <a:ext cx="1044575" cy="1597025"/>
          </a:xfrm>
          <a:custGeom>
            <a:avLst/>
            <a:gdLst>
              <a:gd name="T0" fmla="*/ 0 w 658"/>
              <a:gd name="T1" fmla="*/ 2147483646 h 1006"/>
              <a:gd name="T2" fmla="*/ 914817513 w 658"/>
              <a:gd name="T3" fmla="*/ 199093138 h 1006"/>
              <a:gd name="T4" fmla="*/ 1658262813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963F2CBF-A9D0-EE85-9DFA-77C436DDDE2B}"/>
              </a:ext>
            </a:extLst>
          </p:cNvPr>
          <p:cNvSpPr>
            <a:spLocks noGrp="1" noChangeArrowheads="1"/>
          </p:cNvSpPr>
          <p:nvPr>
            <p:ph type="title"/>
          </p:nvPr>
        </p:nvSpPr>
        <p:spPr>
          <a:xfrm>
            <a:off x="1638300" y="188914"/>
            <a:ext cx="8915400" cy="777875"/>
          </a:xfrm>
        </p:spPr>
        <p:txBody>
          <a:bodyPr/>
          <a:lstStyle/>
          <a:p>
            <a:pPr eaLnBrk="1" hangingPunct="1"/>
            <a:r>
              <a:rPr lang="it-IT" altLang="it-IT"/>
              <a:t>the dns name hierarchy</a:t>
            </a:r>
          </a:p>
        </p:txBody>
      </p:sp>
      <p:sp>
        <p:nvSpPr>
          <p:cNvPr id="11270" name="Rectangle 3">
            <a:extLst>
              <a:ext uri="{FF2B5EF4-FFF2-40B4-BE49-F238E27FC236}">
                <a16:creationId xmlns:a16="http://schemas.microsoft.com/office/drawing/2014/main" id="{6FF907A9-4549-A358-9A5E-D88E912203BA}"/>
              </a:ext>
            </a:extLst>
          </p:cNvPr>
          <p:cNvSpPr>
            <a:spLocks noGrp="1" noChangeArrowheads="1"/>
          </p:cNvSpPr>
          <p:nvPr>
            <p:ph idx="1"/>
          </p:nvPr>
        </p:nvSpPr>
        <p:spPr>
          <a:xfrm>
            <a:off x="375015" y="1412875"/>
            <a:ext cx="3022600" cy="1582737"/>
          </a:xfrm>
        </p:spPr>
        <p:txBody>
          <a:bodyPr/>
          <a:lstStyle/>
          <a:p>
            <a:pPr eaLnBrk="1" hangingPunct="1"/>
            <a:r>
              <a:rPr lang="en-US" altLang="it-IT" dirty="0"/>
              <a:t>leaves </a:t>
            </a:r>
            <a:r>
              <a:rPr lang="en-US" altLang="it-IT" dirty="0">
                <a:solidFill>
                  <a:schemeClr val="tx2"/>
                </a:solidFill>
              </a:rPr>
              <a:t>always</a:t>
            </a:r>
            <a:r>
              <a:rPr lang="en-US" altLang="it-IT" dirty="0"/>
              <a:t> correspond to real hosts</a:t>
            </a:r>
          </a:p>
        </p:txBody>
      </p:sp>
      <p:sp>
        <p:nvSpPr>
          <p:cNvPr id="2" name="Rectangle 4">
            <a:extLst>
              <a:ext uri="{FF2B5EF4-FFF2-40B4-BE49-F238E27FC236}">
                <a16:creationId xmlns:a16="http://schemas.microsoft.com/office/drawing/2014/main" id="{F5812F06-C7BD-784F-C1C9-CAA65B555B5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DE9531F8-5A61-88F6-1EFE-6973B6AF756E}"/>
              </a:ext>
            </a:extLst>
          </p:cNvPr>
          <p:cNvSpPr>
            <a:spLocks noGrp="1" noChangeArrowheads="1"/>
          </p:cNvSpPr>
          <p:nvPr>
            <p:ph type="ftr" sz="quarter" idx="11"/>
          </p:nvPr>
        </p:nvSpPr>
        <p:spPr>
          <a:ln/>
        </p:spPr>
        <p:txBody>
          <a:bodyPr/>
          <a:lstStyle/>
          <a:p>
            <a:r>
              <a:rPr lang="it-IT" altLang="it-IT"/>
              <a:t>kathara – [ lab: dns ]</a:t>
            </a:r>
          </a:p>
        </p:txBody>
      </p:sp>
      <p:grpSp>
        <p:nvGrpSpPr>
          <p:cNvPr id="11268" name="Group 164">
            <a:extLst>
              <a:ext uri="{FF2B5EF4-FFF2-40B4-BE49-F238E27FC236}">
                <a16:creationId xmlns:a16="http://schemas.microsoft.com/office/drawing/2014/main" id="{1F3983A0-4466-85B7-1602-F7F104248155}"/>
              </a:ext>
            </a:extLst>
          </p:cNvPr>
          <p:cNvGrpSpPr>
            <a:grpSpLocks/>
          </p:cNvGrpSpPr>
          <p:nvPr/>
        </p:nvGrpSpPr>
        <p:grpSpPr bwMode="auto">
          <a:xfrm>
            <a:off x="3503613" y="4956178"/>
            <a:ext cx="1084262" cy="1244601"/>
            <a:chOff x="1487" y="3122"/>
            <a:chExt cx="683" cy="784"/>
          </a:xfrm>
        </p:grpSpPr>
        <p:sp>
          <p:nvSpPr>
            <p:cNvPr id="11314" name="Text Box 97">
              <a:extLst>
                <a:ext uri="{FF2B5EF4-FFF2-40B4-BE49-F238E27FC236}">
                  <a16:creationId xmlns:a16="http://schemas.microsoft.com/office/drawing/2014/main" id="{BAF90AB7-8F0B-714A-6ABF-343D8072E614}"/>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dnslug</a:t>
              </a:r>
            </a:p>
          </p:txBody>
        </p:sp>
        <p:grpSp>
          <p:nvGrpSpPr>
            <p:cNvPr id="11315" name="Group 163">
              <a:extLst>
                <a:ext uri="{FF2B5EF4-FFF2-40B4-BE49-F238E27FC236}">
                  <a16:creationId xmlns:a16="http://schemas.microsoft.com/office/drawing/2014/main" id="{289B6F0E-0F18-B2AA-EA3D-02EF3F4C302A}"/>
                </a:ext>
              </a:extLst>
            </p:cNvPr>
            <p:cNvGrpSpPr>
              <a:grpSpLocks/>
            </p:cNvGrpSpPr>
            <p:nvPr/>
          </p:nvGrpSpPr>
          <p:grpSpPr bwMode="auto">
            <a:xfrm>
              <a:off x="1520" y="3122"/>
              <a:ext cx="618" cy="572"/>
              <a:chOff x="1520" y="3122"/>
              <a:chExt cx="618" cy="572"/>
            </a:xfrm>
          </p:grpSpPr>
          <p:sp>
            <p:nvSpPr>
              <p:cNvPr id="11316" name="AutoShape 121">
                <a:extLst>
                  <a:ext uri="{FF2B5EF4-FFF2-40B4-BE49-F238E27FC236}">
                    <a16:creationId xmlns:a16="http://schemas.microsoft.com/office/drawing/2014/main" id="{D90FBF74-C080-FA0F-FEEF-51999DF081B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17" name="mainfrm">
                <a:extLst>
                  <a:ext uri="{FF2B5EF4-FFF2-40B4-BE49-F238E27FC236}">
                    <a16:creationId xmlns:a16="http://schemas.microsoft.com/office/drawing/2014/main" id="{2155CAF1-4B71-3162-FDB4-3A25FBEAF0C3}"/>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sp>
        <p:nvSpPr>
          <p:cNvPr id="11271" name="Oval 37">
            <a:extLst>
              <a:ext uri="{FF2B5EF4-FFF2-40B4-BE49-F238E27FC236}">
                <a16:creationId xmlns:a16="http://schemas.microsoft.com/office/drawing/2014/main" id="{8AAE4123-E059-C74D-E51D-32CF65FD1F74}"/>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lugroma3</a:t>
            </a:r>
            <a:endParaRPr lang="it-IT" altLang="it-IT" sz="2400"/>
          </a:p>
        </p:txBody>
      </p:sp>
      <p:sp>
        <p:nvSpPr>
          <p:cNvPr id="11272" name="Oval 38">
            <a:extLst>
              <a:ext uri="{FF2B5EF4-FFF2-40B4-BE49-F238E27FC236}">
                <a16:creationId xmlns:a16="http://schemas.microsoft.com/office/drawing/2014/main" id="{1C04DEFB-7ED7-D470-7863-572C9894F4BB}"/>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nanoinside</a:t>
            </a:r>
            <a:endParaRPr lang="it-IT" altLang="it-IT" sz="2400"/>
          </a:p>
        </p:txBody>
      </p:sp>
      <p:sp>
        <p:nvSpPr>
          <p:cNvPr id="11273" name="Oval 39">
            <a:extLst>
              <a:ext uri="{FF2B5EF4-FFF2-40B4-BE49-F238E27FC236}">
                <a16:creationId xmlns:a16="http://schemas.microsoft.com/office/drawing/2014/main" id="{30294EFD-EC07-BC2F-5C32-6176875A089D}"/>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1274" name="Oval 40">
            <a:extLst>
              <a:ext uri="{FF2B5EF4-FFF2-40B4-BE49-F238E27FC236}">
                <a16:creationId xmlns:a16="http://schemas.microsoft.com/office/drawing/2014/main" id="{BD64E3D0-1373-9500-07A8-CF78235A987F}"/>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1275" name="Oval 41">
            <a:extLst>
              <a:ext uri="{FF2B5EF4-FFF2-40B4-BE49-F238E27FC236}">
                <a16:creationId xmlns:a16="http://schemas.microsoft.com/office/drawing/2014/main" id="{20402C2E-537F-ADE0-30CF-8A90E5686E91}"/>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1276" name="AutoShape 42">
            <a:extLst>
              <a:ext uri="{FF2B5EF4-FFF2-40B4-BE49-F238E27FC236}">
                <a16:creationId xmlns:a16="http://schemas.microsoft.com/office/drawing/2014/main" id="{8C8F3776-DB78-DF44-17D0-7EE38250518C}"/>
              </a:ext>
            </a:extLst>
          </p:cNvPr>
          <p:cNvCxnSpPr>
            <a:cxnSpLocks noChangeShapeType="1"/>
            <a:stCxn id="11275" idx="5"/>
            <a:endCxn id="11274"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43">
            <a:extLst>
              <a:ext uri="{FF2B5EF4-FFF2-40B4-BE49-F238E27FC236}">
                <a16:creationId xmlns:a16="http://schemas.microsoft.com/office/drawing/2014/main" id="{BB1160C1-BBF5-B8CC-E8D8-AA8EE8D15636}"/>
              </a:ext>
            </a:extLst>
          </p:cNvPr>
          <p:cNvCxnSpPr>
            <a:cxnSpLocks noChangeShapeType="1"/>
            <a:stCxn id="11273" idx="0"/>
            <a:endCxn id="11275"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51">
            <a:extLst>
              <a:ext uri="{FF2B5EF4-FFF2-40B4-BE49-F238E27FC236}">
                <a16:creationId xmlns:a16="http://schemas.microsoft.com/office/drawing/2014/main" id="{D9D31391-B0EF-1878-16A7-540E71E9CA2C}"/>
              </a:ext>
            </a:extLst>
          </p:cNvPr>
          <p:cNvCxnSpPr>
            <a:cxnSpLocks noChangeShapeType="1"/>
            <a:stCxn id="11271" idx="0"/>
            <a:endCxn id="1127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53">
            <a:extLst>
              <a:ext uri="{FF2B5EF4-FFF2-40B4-BE49-F238E27FC236}">
                <a16:creationId xmlns:a16="http://schemas.microsoft.com/office/drawing/2014/main" id="{8EAD1EE7-21BE-936F-5CF5-92D9951D0B9F}"/>
              </a:ext>
            </a:extLst>
          </p:cNvPr>
          <p:cNvCxnSpPr>
            <a:cxnSpLocks noChangeShapeType="1"/>
            <a:endCxn id="11271" idx="3"/>
          </p:cNvCxnSpPr>
          <p:nvPr/>
        </p:nvCxnSpPr>
        <p:spPr bwMode="auto">
          <a:xfrm flipV="1">
            <a:off x="2279650" y="4484688"/>
            <a:ext cx="26035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61">
            <a:extLst>
              <a:ext uri="{FF2B5EF4-FFF2-40B4-BE49-F238E27FC236}">
                <a16:creationId xmlns:a16="http://schemas.microsoft.com/office/drawing/2014/main" id="{3DA4DA57-70CB-B58D-E118-542510FCCEAF}"/>
              </a:ext>
            </a:extLst>
          </p:cNvPr>
          <p:cNvCxnSpPr>
            <a:cxnSpLocks noChangeShapeType="1"/>
            <a:stCxn id="11274" idx="5"/>
            <a:endCxn id="11272"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62">
            <a:extLst>
              <a:ext uri="{FF2B5EF4-FFF2-40B4-BE49-F238E27FC236}">
                <a16:creationId xmlns:a16="http://schemas.microsoft.com/office/drawing/2014/main" id="{16F15A5C-8389-FFD5-9576-0BFD64B2757B}"/>
              </a:ext>
            </a:extLst>
          </p:cNvPr>
          <p:cNvCxnSpPr>
            <a:cxnSpLocks noChangeShapeType="1"/>
            <a:stCxn id="11272" idx="5"/>
          </p:cNvCxnSpPr>
          <p:nvPr/>
        </p:nvCxnSpPr>
        <p:spPr bwMode="auto">
          <a:xfrm>
            <a:off x="9663113" y="4484688"/>
            <a:ext cx="36830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2" name="Group 76">
            <a:extLst>
              <a:ext uri="{FF2B5EF4-FFF2-40B4-BE49-F238E27FC236}">
                <a16:creationId xmlns:a16="http://schemas.microsoft.com/office/drawing/2014/main" id="{E9D16E47-9B7A-F7AC-5F93-94B383933F4D}"/>
              </a:ext>
            </a:extLst>
          </p:cNvPr>
          <p:cNvGrpSpPr>
            <a:grpSpLocks/>
          </p:cNvGrpSpPr>
          <p:nvPr/>
        </p:nvGrpSpPr>
        <p:grpSpPr bwMode="auto">
          <a:xfrm>
            <a:off x="1700214" y="5084766"/>
            <a:ext cx="1298575" cy="1116013"/>
            <a:chOff x="351" y="3274"/>
            <a:chExt cx="818" cy="703"/>
          </a:xfrm>
        </p:grpSpPr>
        <p:pic>
          <p:nvPicPr>
            <p:cNvPr id="11312" name="Picture 70" descr="j0285750">
              <a:extLst>
                <a:ext uri="{FF2B5EF4-FFF2-40B4-BE49-F238E27FC236}">
                  <a16:creationId xmlns:a16="http://schemas.microsoft.com/office/drawing/2014/main" id="{F1314BA1-0B0F-1787-3941-D998B369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3" name="Text Box 71">
              <a:extLst>
                <a:ext uri="{FF2B5EF4-FFF2-40B4-BE49-F238E27FC236}">
                  <a16:creationId xmlns:a16="http://schemas.microsoft.com/office/drawing/2014/main" id="{BD45ECB0-0967-F762-DD8A-96539AF865C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1283" name="Group 92">
            <a:extLst>
              <a:ext uri="{FF2B5EF4-FFF2-40B4-BE49-F238E27FC236}">
                <a16:creationId xmlns:a16="http://schemas.microsoft.com/office/drawing/2014/main" id="{CC3603D0-DE47-A65A-BCEE-2D91634894BA}"/>
              </a:ext>
            </a:extLst>
          </p:cNvPr>
          <p:cNvGrpSpPr>
            <a:grpSpLocks/>
          </p:cNvGrpSpPr>
          <p:nvPr/>
        </p:nvGrpSpPr>
        <p:grpSpPr bwMode="auto">
          <a:xfrm>
            <a:off x="9382126" y="5084766"/>
            <a:ext cx="1298575" cy="1116013"/>
            <a:chOff x="351" y="3274"/>
            <a:chExt cx="818" cy="703"/>
          </a:xfrm>
        </p:grpSpPr>
        <p:pic>
          <p:nvPicPr>
            <p:cNvPr id="11310" name="Picture 93" descr="j0285750">
              <a:extLst>
                <a:ext uri="{FF2B5EF4-FFF2-40B4-BE49-F238E27FC236}">
                  <a16:creationId xmlns:a16="http://schemas.microsoft.com/office/drawing/2014/main" id="{F8469C4E-7D5E-2B7A-6FDF-5B73FE27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Text Box 94">
              <a:extLst>
                <a:ext uri="{FF2B5EF4-FFF2-40B4-BE49-F238E27FC236}">
                  <a16:creationId xmlns:a16="http://schemas.microsoft.com/office/drawing/2014/main" id="{3A008DB8-77A0-4863-09A4-349511C3494C}"/>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sp>
        <p:nvSpPr>
          <p:cNvPr id="11284" name="Rectangle 95">
            <a:extLst>
              <a:ext uri="{FF2B5EF4-FFF2-40B4-BE49-F238E27FC236}">
                <a16:creationId xmlns:a16="http://schemas.microsoft.com/office/drawing/2014/main" id="{EDB0B1D2-5451-A033-BB0A-D5B0541808DC}"/>
              </a:ext>
            </a:extLst>
          </p:cNvPr>
          <p:cNvSpPr>
            <a:spLocks noChangeArrowheads="1"/>
          </p:cNvSpPr>
          <p:nvPr/>
        </p:nvSpPr>
        <p:spPr bwMode="auto">
          <a:xfrm>
            <a:off x="8512049" y="1430354"/>
            <a:ext cx="3627438" cy="172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r>
              <a:rPr lang="en-US" altLang="it-IT" dirty="0"/>
              <a:t>intermediate nodes </a:t>
            </a:r>
            <a:r>
              <a:rPr lang="en-US" altLang="it-IT" dirty="0">
                <a:solidFill>
                  <a:schemeClr val="tx2"/>
                </a:solidFill>
              </a:rPr>
              <a:t>may</a:t>
            </a:r>
            <a:r>
              <a:rPr lang="en-US" altLang="it-IT" dirty="0"/>
              <a:t> correspond to real hosts </a:t>
            </a:r>
            <a:r>
              <a:rPr lang="en-US" altLang="it-IT" sz="2000" dirty="0"/>
              <a:t>(in this</a:t>
            </a:r>
            <a:br>
              <a:rPr lang="en-US" altLang="it-IT" sz="2000" dirty="0"/>
            </a:br>
            <a:r>
              <a:rPr lang="en-US" altLang="it-IT" sz="2000" dirty="0"/>
              <a:t>	example they do not)</a:t>
            </a:r>
          </a:p>
        </p:txBody>
      </p:sp>
      <p:cxnSp>
        <p:nvCxnSpPr>
          <p:cNvPr id="11285" name="AutoShape 125">
            <a:extLst>
              <a:ext uri="{FF2B5EF4-FFF2-40B4-BE49-F238E27FC236}">
                <a16:creationId xmlns:a16="http://schemas.microsoft.com/office/drawing/2014/main" id="{E15EA480-D738-0A6E-16BF-772713209BB2}"/>
              </a:ext>
            </a:extLst>
          </p:cNvPr>
          <p:cNvCxnSpPr>
            <a:cxnSpLocks noChangeShapeType="1"/>
            <a:endCxn id="11271" idx="5"/>
          </p:cNvCxnSpPr>
          <p:nvPr/>
        </p:nvCxnSpPr>
        <p:spPr bwMode="auto">
          <a:xfrm flipH="1" flipV="1">
            <a:off x="3457575" y="4484689"/>
            <a:ext cx="381000" cy="536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6" name="Group 166">
            <a:extLst>
              <a:ext uri="{FF2B5EF4-FFF2-40B4-BE49-F238E27FC236}">
                <a16:creationId xmlns:a16="http://schemas.microsoft.com/office/drawing/2014/main" id="{9139426E-F75A-9C03-E3C2-720590BA3FFA}"/>
              </a:ext>
            </a:extLst>
          </p:cNvPr>
          <p:cNvGrpSpPr>
            <a:grpSpLocks/>
          </p:cNvGrpSpPr>
          <p:nvPr/>
        </p:nvGrpSpPr>
        <p:grpSpPr bwMode="auto">
          <a:xfrm>
            <a:off x="4587875" y="3716338"/>
            <a:ext cx="1085850" cy="1244599"/>
            <a:chOff x="2170" y="2341"/>
            <a:chExt cx="683" cy="784"/>
          </a:xfrm>
        </p:grpSpPr>
        <p:sp>
          <p:nvSpPr>
            <p:cNvPr id="11306" name="Text Box 127">
              <a:extLst>
                <a:ext uri="{FF2B5EF4-FFF2-40B4-BE49-F238E27FC236}">
                  <a16:creationId xmlns:a16="http://schemas.microsoft.com/office/drawing/2014/main" id="{3B58C75B-897A-9A63-8DA1-93EC2392D29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1307" name="Group 165">
              <a:extLst>
                <a:ext uri="{FF2B5EF4-FFF2-40B4-BE49-F238E27FC236}">
                  <a16:creationId xmlns:a16="http://schemas.microsoft.com/office/drawing/2014/main" id="{765844D7-B164-646D-2751-9FA9F060CD78}"/>
                </a:ext>
              </a:extLst>
            </p:cNvPr>
            <p:cNvGrpSpPr>
              <a:grpSpLocks/>
            </p:cNvGrpSpPr>
            <p:nvPr/>
          </p:nvGrpSpPr>
          <p:grpSpPr bwMode="auto">
            <a:xfrm>
              <a:off x="2203" y="2341"/>
              <a:ext cx="618" cy="572"/>
              <a:chOff x="2203" y="2341"/>
              <a:chExt cx="618" cy="572"/>
            </a:xfrm>
          </p:grpSpPr>
          <p:sp>
            <p:nvSpPr>
              <p:cNvPr id="11308" name="AutoShape 129">
                <a:extLst>
                  <a:ext uri="{FF2B5EF4-FFF2-40B4-BE49-F238E27FC236}">
                    <a16:creationId xmlns:a16="http://schemas.microsoft.com/office/drawing/2014/main" id="{12D7F523-E88C-6E60-75CB-E70BF15C4401}"/>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9" name="mainfrm">
                <a:extLst>
                  <a:ext uri="{FF2B5EF4-FFF2-40B4-BE49-F238E27FC236}">
                    <a16:creationId xmlns:a16="http://schemas.microsoft.com/office/drawing/2014/main" id="{54E1CCD9-9456-CDF1-36C9-0E0D7212B68A}"/>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7" name="Group 168">
            <a:extLst>
              <a:ext uri="{FF2B5EF4-FFF2-40B4-BE49-F238E27FC236}">
                <a16:creationId xmlns:a16="http://schemas.microsoft.com/office/drawing/2014/main" id="{6C1A69BC-CE3B-E71F-C38A-F5308A546170}"/>
              </a:ext>
            </a:extLst>
          </p:cNvPr>
          <p:cNvGrpSpPr>
            <a:grpSpLocks/>
          </p:cNvGrpSpPr>
          <p:nvPr/>
        </p:nvGrpSpPr>
        <p:grpSpPr bwMode="auto">
          <a:xfrm>
            <a:off x="5621338" y="2476502"/>
            <a:ext cx="1084262" cy="1244601"/>
            <a:chOff x="2821" y="1560"/>
            <a:chExt cx="683" cy="784"/>
          </a:xfrm>
        </p:grpSpPr>
        <p:sp>
          <p:nvSpPr>
            <p:cNvPr id="11302" name="Text Box 133">
              <a:extLst>
                <a:ext uri="{FF2B5EF4-FFF2-40B4-BE49-F238E27FC236}">
                  <a16:creationId xmlns:a16="http://schemas.microsoft.com/office/drawing/2014/main" id="{F71F3C15-77C4-5D2C-054E-244053F68DB6}"/>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1303" name="Group 167">
              <a:extLst>
                <a:ext uri="{FF2B5EF4-FFF2-40B4-BE49-F238E27FC236}">
                  <a16:creationId xmlns:a16="http://schemas.microsoft.com/office/drawing/2014/main" id="{E51A971D-C210-8FF6-FE57-453BF334CE21}"/>
                </a:ext>
              </a:extLst>
            </p:cNvPr>
            <p:cNvGrpSpPr>
              <a:grpSpLocks/>
            </p:cNvGrpSpPr>
            <p:nvPr/>
          </p:nvGrpSpPr>
          <p:grpSpPr bwMode="auto">
            <a:xfrm>
              <a:off x="2854" y="1560"/>
              <a:ext cx="618" cy="572"/>
              <a:chOff x="2854" y="1560"/>
              <a:chExt cx="618" cy="572"/>
            </a:xfrm>
          </p:grpSpPr>
          <p:sp>
            <p:nvSpPr>
              <p:cNvPr id="11304" name="AutoShape 135">
                <a:extLst>
                  <a:ext uri="{FF2B5EF4-FFF2-40B4-BE49-F238E27FC236}">
                    <a16:creationId xmlns:a16="http://schemas.microsoft.com/office/drawing/2014/main" id="{8180B875-F08D-D046-0045-ED27C672B508}"/>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5" name="mainfrm">
                <a:extLst>
                  <a:ext uri="{FF2B5EF4-FFF2-40B4-BE49-F238E27FC236}">
                    <a16:creationId xmlns:a16="http://schemas.microsoft.com/office/drawing/2014/main" id="{5F4E56C4-A4B0-E700-AD1C-20702E732C5A}"/>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8" name="Group 170">
            <a:extLst>
              <a:ext uri="{FF2B5EF4-FFF2-40B4-BE49-F238E27FC236}">
                <a16:creationId xmlns:a16="http://schemas.microsoft.com/office/drawing/2014/main" id="{293842D1-99A6-7C3B-7D20-2904A38003CD}"/>
              </a:ext>
            </a:extLst>
          </p:cNvPr>
          <p:cNvGrpSpPr>
            <a:grpSpLocks/>
          </p:cNvGrpSpPr>
          <p:nvPr/>
        </p:nvGrpSpPr>
        <p:grpSpPr bwMode="auto">
          <a:xfrm>
            <a:off x="6515101" y="3716338"/>
            <a:ext cx="1084263" cy="1244599"/>
            <a:chOff x="3384" y="2341"/>
            <a:chExt cx="683" cy="784"/>
          </a:xfrm>
        </p:grpSpPr>
        <p:sp>
          <p:nvSpPr>
            <p:cNvPr id="11298" name="Text Box 145">
              <a:extLst>
                <a:ext uri="{FF2B5EF4-FFF2-40B4-BE49-F238E27FC236}">
                  <a16:creationId xmlns:a16="http://schemas.microsoft.com/office/drawing/2014/main" id="{62889EB7-C729-D474-3A15-B009634B10CC}"/>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1299" name="Group 169">
              <a:extLst>
                <a:ext uri="{FF2B5EF4-FFF2-40B4-BE49-F238E27FC236}">
                  <a16:creationId xmlns:a16="http://schemas.microsoft.com/office/drawing/2014/main" id="{6EC02CF9-ED36-32FD-915A-8E20BD5E8CF9}"/>
                </a:ext>
              </a:extLst>
            </p:cNvPr>
            <p:cNvGrpSpPr>
              <a:grpSpLocks/>
            </p:cNvGrpSpPr>
            <p:nvPr/>
          </p:nvGrpSpPr>
          <p:grpSpPr bwMode="auto">
            <a:xfrm>
              <a:off x="3417" y="2341"/>
              <a:ext cx="618" cy="572"/>
              <a:chOff x="3417" y="2341"/>
              <a:chExt cx="618" cy="572"/>
            </a:xfrm>
          </p:grpSpPr>
          <p:sp>
            <p:nvSpPr>
              <p:cNvPr id="11300" name="AutoShape 147">
                <a:extLst>
                  <a:ext uri="{FF2B5EF4-FFF2-40B4-BE49-F238E27FC236}">
                    <a16:creationId xmlns:a16="http://schemas.microsoft.com/office/drawing/2014/main" id="{BF78A85B-D27B-9F6E-3E81-132085BE9728}"/>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1" name="mainfrm">
                <a:extLst>
                  <a:ext uri="{FF2B5EF4-FFF2-40B4-BE49-F238E27FC236}">
                    <a16:creationId xmlns:a16="http://schemas.microsoft.com/office/drawing/2014/main" id="{EF53E36E-F4CC-DD0C-6E6E-F53FF06E82C8}"/>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9" name="Group 172">
            <a:extLst>
              <a:ext uri="{FF2B5EF4-FFF2-40B4-BE49-F238E27FC236}">
                <a16:creationId xmlns:a16="http://schemas.microsoft.com/office/drawing/2014/main" id="{0B5DEC02-669C-F9F0-1375-1D72D3465193}"/>
              </a:ext>
            </a:extLst>
          </p:cNvPr>
          <p:cNvGrpSpPr>
            <a:grpSpLocks/>
          </p:cNvGrpSpPr>
          <p:nvPr/>
        </p:nvGrpSpPr>
        <p:grpSpPr bwMode="auto">
          <a:xfrm>
            <a:off x="7388226" y="4956178"/>
            <a:ext cx="1298575" cy="1244601"/>
            <a:chOff x="3934" y="3122"/>
            <a:chExt cx="818" cy="784"/>
          </a:xfrm>
        </p:grpSpPr>
        <p:sp>
          <p:nvSpPr>
            <p:cNvPr id="11294" name="Text Box 157">
              <a:extLst>
                <a:ext uri="{FF2B5EF4-FFF2-40B4-BE49-F238E27FC236}">
                  <a16:creationId xmlns:a16="http://schemas.microsoft.com/office/drawing/2014/main" id="{F16E48A0-1656-150C-63A3-45192004A94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dnsnano</a:t>
              </a:r>
            </a:p>
          </p:txBody>
        </p:sp>
        <p:grpSp>
          <p:nvGrpSpPr>
            <p:cNvPr id="11295" name="Group 171">
              <a:extLst>
                <a:ext uri="{FF2B5EF4-FFF2-40B4-BE49-F238E27FC236}">
                  <a16:creationId xmlns:a16="http://schemas.microsoft.com/office/drawing/2014/main" id="{8D80F6AB-E237-5677-3B99-CD397413F651}"/>
                </a:ext>
              </a:extLst>
            </p:cNvPr>
            <p:cNvGrpSpPr>
              <a:grpSpLocks/>
            </p:cNvGrpSpPr>
            <p:nvPr/>
          </p:nvGrpSpPr>
          <p:grpSpPr bwMode="auto">
            <a:xfrm>
              <a:off x="4035" y="3122"/>
              <a:ext cx="618" cy="572"/>
              <a:chOff x="4035" y="3122"/>
              <a:chExt cx="618" cy="572"/>
            </a:xfrm>
          </p:grpSpPr>
          <p:sp>
            <p:nvSpPr>
              <p:cNvPr id="11296" name="AutoShape 159">
                <a:extLst>
                  <a:ext uri="{FF2B5EF4-FFF2-40B4-BE49-F238E27FC236}">
                    <a16:creationId xmlns:a16="http://schemas.microsoft.com/office/drawing/2014/main" id="{1CCA98EB-60C2-DF6E-32ED-26E4CBF79F02}"/>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297" name="mainfrm">
                <a:extLst>
                  <a:ext uri="{FF2B5EF4-FFF2-40B4-BE49-F238E27FC236}">
                    <a16:creationId xmlns:a16="http://schemas.microsoft.com/office/drawing/2014/main" id="{86626C3F-CF79-EED2-17A3-7F0B3DCD822F}"/>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1290" name="AutoShape 67">
            <a:extLst>
              <a:ext uri="{FF2B5EF4-FFF2-40B4-BE49-F238E27FC236}">
                <a16:creationId xmlns:a16="http://schemas.microsoft.com/office/drawing/2014/main" id="{72AAA4D9-A226-F248-CFED-1DAD90CC819A}"/>
              </a:ext>
            </a:extLst>
          </p:cNvPr>
          <p:cNvCxnSpPr>
            <a:cxnSpLocks noChangeShapeType="1"/>
            <a:stCxn id="11272" idx="3"/>
          </p:cNvCxnSpPr>
          <p:nvPr/>
        </p:nvCxnSpPr>
        <p:spPr bwMode="auto">
          <a:xfrm flipH="1">
            <a:off x="8234363" y="4484688"/>
            <a:ext cx="228600" cy="5508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47">
            <a:extLst>
              <a:ext uri="{FF2B5EF4-FFF2-40B4-BE49-F238E27FC236}">
                <a16:creationId xmlns:a16="http://schemas.microsoft.com/office/drawing/2014/main" id="{48E77DE5-B050-E33F-7566-6556667C1E48}"/>
              </a:ext>
            </a:extLst>
          </p:cNvPr>
          <p:cNvCxnSpPr>
            <a:cxnSpLocks noChangeShapeType="1"/>
            <a:endCxn id="11275" idx="4"/>
          </p:cNvCxnSpPr>
          <p:nvPr/>
        </p:nvCxnSpPr>
        <p:spPr bwMode="auto">
          <a:xfrm flipH="1" flipV="1">
            <a:off x="6022976" y="1946276"/>
            <a:ext cx="93663"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52">
            <a:extLst>
              <a:ext uri="{FF2B5EF4-FFF2-40B4-BE49-F238E27FC236}">
                <a16:creationId xmlns:a16="http://schemas.microsoft.com/office/drawing/2014/main" id="{7A15350E-8971-2A10-E74D-D5359F145569}"/>
              </a:ext>
            </a:extLst>
          </p:cNvPr>
          <p:cNvCxnSpPr>
            <a:cxnSpLocks noChangeShapeType="1"/>
            <a:endCxn id="11273" idx="5"/>
          </p:cNvCxnSpPr>
          <p:nvPr/>
        </p:nvCxnSpPr>
        <p:spPr bwMode="auto">
          <a:xfrm flipH="1" flipV="1">
            <a:off x="4681538" y="3163889"/>
            <a:ext cx="290512"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66">
            <a:extLst>
              <a:ext uri="{FF2B5EF4-FFF2-40B4-BE49-F238E27FC236}">
                <a16:creationId xmlns:a16="http://schemas.microsoft.com/office/drawing/2014/main" id="{F3E35315-94CE-A96C-2F9D-73B8C138FC34}"/>
              </a:ext>
            </a:extLst>
          </p:cNvPr>
          <p:cNvCxnSpPr>
            <a:cxnSpLocks noChangeShapeType="1"/>
            <a:stCxn id="11274" idx="3"/>
          </p:cNvCxnSpPr>
          <p:nvPr/>
        </p:nvCxnSpPr>
        <p:spPr bwMode="auto">
          <a:xfrm flipH="1">
            <a:off x="7223125" y="3163889"/>
            <a:ext cx="357188"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89C61312-FA81-F2E7-B5A8-D0282CFDB931}"/>
              </a:ext>
            </a:extLst>
          </p:cNvPr>
          <p:cNvSpPr>
            <a:spLocks noGrp="1" noChangeArrowheads="1"/>
          </p:cNvSpPr>
          <p:nvPr>
            <p:ph type="title"/>
          </p:nvPr>
        </p:nvSpPr>
        <p:spPr>
          <a:xfrm>
            <a:off x="1638300" y="44450"/>
            <a:ext cx="8915400" cy="850900"/>
          </a:xfrm>
        </p:spPr>
        <p:txBody>
          <a:bodyPr/>
          <a:lstStyle/>
          <a:p>
            <a:pPr eaLnBrk="1" hangingPunct="1"/>
            <a:r>
              <a:rPr lang="it-IT" altLang="it-IT"/>
              <a:t>step 3 – exchanged messages</a:t>
            </a:r>
          </a:p>
        </p:txBody>
      </p:sp>
      <p:sp>
        <p:nvSpPr>
          <p:cNvPr id="2" name="Rectangle 4">
            <a:extLst>
              <a:ext uri="{FF2B5EF4-FFF2-40B4-BE49-F238E27FC236}">
                <a16:creationId xmlns:a16="http://schemas.microsoft.com/office/drawing/2014/main" id="{A79E1408-9313-E8DC-8EC1-360F231CF023}"/>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E061A0A-B73B-3F06-D92A-954BBF9D2A8A}"/>
              </a:ext>
            </a:extLst>
          </p:cNvPr>
          <p:cNvSpPr>
            <a:spLocks noGrp="1" noChangeArrowheads="1"/>
          </p:cNvSpPr>
          <p:nvPr>
            <p:ph type="ftr" sz="quarter" idx="11"/>
          </p:nvPr>
        </p:nvSpPr>
        <p:spPr>
          <a:ln/>
        </p:spPr>
        <p:txBody>
          <a:bodyPr/>
          <a:lstStyle/>
          <a:p>
            <a:r>
              <a:rPr lang="it-IT" altLang="it-IT"/>
              <a:t>kathara – [ lab: dns ]</a:t>
            </a:r>
          </a:p>
        </p:txBody>
      </p:sp>
      <p:sp>
        <p:nvSpPr>
          <p:cNvPr id="50181" name="Text Box 3">
            <a:extLst>
              <a:ext uri="{FF2B5EF4-FFF2-40B4-BE49-F238E27FC236}">
                <a16:creationId xmlns:a16="http://schemas.microsoft.com/office/drawing/2014/main" id="{F0D2FBEC-4E8E-F5CA-7477-D122AC156EF5}"/>
              </a:ext>
            </a:extLst>
          </p:cNvPr>
          <p:cNvSpPr txBox="1">
            <a:spLocks noChangeArrowheads="1"/>
          </p:cNvSpPr>
          <p:nvPr/>
        </p:nvSpPr>
        <p:spPr bwMode="auto">
          <a:xfrm>
            <a:off x="5149850" y="6046788"/>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50182" name="Line 4">
            <a:extLst>
              <a:ext uri="{FF2B5EF4-FFF2-40B4-BE49-F238E27FC236}">
                <a16:creationId xmlns:a16="http://schemas.microsoft.com/office/drawing/2014/main" id="{F84AB548-BC67-5052-3208-012D56DBC43E}"/>
              </a:ext>
            </a:extLst>
          </p:cNvPr>
          <p:cNvSpPr>
            <a:spLocks noChangeShapeType="1"/>
          </p:cNvSpPr>
          <p:nvPr/>
        </p:nvSpPr>
        <p:spPr bwMode="auto">
          <a:xfrm>
            <a:off x="24780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3" name="Line 5">
            <a:extLst>
              <a:ext uri="{FF2B5EF4-FFF2-40B4-BE49-F238E27FC236}">
                <a16:creationId xmlns:a16="http://schemas.microsoft.com/office/drawing/2014/main" id="{FF0658C6-E818-1096-5D5C-F5AA256F7F76}"/>
              </a:ext>
            </a:extLst>
          </p:cNvPr>
          <p:cNvSpPr>
            <a:spLocks noChangeShapeType="1"/>
          </p:cNvSpPr>
          <p:nvPr/>
        </p:nvSpPr>
        <p:spPr bwMode="auto">
          <a:xfrm flipH="1" flipV="1">
            <a:off x="2097088" y="5818189"/>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4" name="Rectangle 6">
            <a:extLst>
              <a:ext uri="{FF2B5EF4-FFF2-40B4-BE49-F238E27FC236}">
                <a16:creationId xmlns:a16="http://schemas.microsoft.com/office/drawing/2014/main" id="{A8DD1444-193E-2243-CE8B-07C4FABEA685}"/>
              </a:ext>
            </a:extLst>
          </p:cNvPr>
          <p:cNvSpPr>
            <a:spLocks noChangeArrowheads="1"/>
          </p:cNvSpPr>
          <p:nvPr/>
        </p:nvSpPr>
        <p:spPr bwMode="auto">
          <a:xfrm>
            <a:off x="21732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50185" name="Rectangle 7">
            <a:extLst>
              <a:ext uri="{FF2B5EF4-FFF2-40B4-BE49-F238E27FC236}">
                <a16:creationId xmlns:a16="http://schemas.microsoft.com/office/drawing/2014/main" id="{5638D36E-CCAE-26E9-6606-F2368F1FEABF}"/>
              </a:ext>
            </a:extLst>
          </p:cNvPr>
          <p:cNvSpPr>
            <a:spLocks noChangeArrowheads="1"/>
          </p:cNvSpPr>
          <p:nvPr/>
        </p:nvSpPr>
        <p:spPr bwMode="auto">
          <a:xfrm>
            <a:off x="93360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50186" name="Text Box 8">
            <a:extLst>
              <a:ext uri="{FF2B5EF4-FFF2-40B4-BE49-F238E27FC236}">
                <a16:creationId xmlns:a16="http://schemas.microsoft.com/office/drawing/2014/main" id="{D9B251EA-B809-1346-898A-73B446D5EA20}"/>
              </a:ext>
            </a:extLst>
          </p:cNvPr>
          <p:cNvSpPr txBox="1">
            <a:spLocks noChangeArrowheads="1"/>
          </p:cNvSpPr>
          <p:nvPr/>
        </p:nvSpPr>
        <p:spPr bwMode="auto">
          <a:xfrm>
            <a:off x="6886575" y="3455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50187" name="Rectangle 9">
            <a:extLst>
              <a:ext uri="{FF2B5EF4-FFF2-40B4-BE49-F238E27FC236}">
                <a16:creationId xmlns:a16="http://schemas.microsoft.com/office/drawing/2014/main" id="{2D8973BE-A371-E4CF-2FCD-40D6CDAE56B9}"/>
              </a:ext>
            </a:extLst>
          </p:cNvPr>
          <p:cNvSpPr>
            <a:spLocks noChangeArrowheads="1"/>
          </p:cNvSpPr>
          <p:nvPr/>
        </p:nvSpPr>
        <p:spPr bwMode="auto">
          <a:xfrm>
            <a:off x="3198813" y="3836988"/>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50188" name="Rectangle 10">
            <a:extLst>
              <a:ext uri="{FF2B5EF4-FFF2-40B4-BE49-F238E27FC236}">
                <a16:creationId xmlns:a16="http://schemas.microsoft.com/office/drawing/2014/main" id="{E112616B-34AC-A3BE-424C-B0441CF90D4A}"/>
              </a:ext>
            </a:extLst>
          </p:cNvPr>
          <p:cNvSpPr>
            <a:spLocks noChangeArrowheads="1"/>
          </p:cNvSpPr>
          <p:nvPr/>
        </p:nvSpPr>
        <p:spPr bwMode="auto">
          <a:xfrm>
            <a:off x="7888288" y="3836988"/>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50189" name="Rectangle 11">
            <a:extLst>
              <a:ext uri="{FF2B5EF4-FFF2-40B4-BE49-F238E27FC236}">
                <a16:creationId xmlns:a16="http://schemas.microsoft.com/office/drawing/2014/main" id="{C052369B-7F40-F7EA-6FE2-9CF657E77039}"/>
              </a:ext>
            </a:extLst>
          </p:cNvPr>
          <p:cNvSpPr>
            <a:spLocks noChangeArrowheads="1"/>
          </p:cNvSpPr>
          <p:nvPr/>
        </p:nvSpPr>
        <p:spPr bwMode="auto">
          <a:xfrm>
            <a:off x="4332289" y="2770188"/>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50190" name="Rectangle 12">
            <a:extLst>
              <a:ext uri="{FF2B5EF4-FFF2-40B4-BE49-F238E27FC236}">
                <a16:creationId xmlns:a16="http://schemas.microsoft.com/office/drawing/2014/main" id="{E0C3AA60-F7CD-50F9-D8D1-8B33832B2A5A}"/>
              </a:ext>
            </a:extLst>
          </p:cNvPr>
          <p:cNvSpPr>
            <a:spLocks noChangeArrowheads="1"/>
          </p:cNvSpPr>
          <p:nvPr/>
        </p:nvSpPr>
        <p:spPr bwMode="auto">
          <a:xfrm>
            <a:off x="6770688" y="2770188"/>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50191" name="Rectangle 13">
            <a:extLst>
              <a:ext uri="{FF2B5EF4-FFF2-40B4-BE49-F238E27FC236}">
                <a16:creationId xmlns:a16="http://schemas.microsoft.com/office/drawing/2014/main" id="{9641C7B5-9617-D67F-361A-36653262579A}"/>
              </a:ext>
            </a:extLst>
          </p:cNvPr>
          <p:cNvSpPr>
            <a:spLocks noChangeArrowheads="1"/>
          </p:cNvSpPr>
          <p:nvPr/>
        </p:nvSpPr>
        <p:spPr bwMode="auto">
          <a:xfrm>
            <a:off x="5475288" y="1703388"/>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50192" name="Line 14">
            <a:extLst>
              <a:ext uri="{FF2B5EF4-FFF2-40B4-BE49-F238E27FC236}">
                <a16:creationId xmlns:a16="http://schemas.microsoft.com/office/drawing/2014/main" id="{C086946A-0715-FFE8-E7E5-909FE32CBC95}"/>
              </a:ext>
            </a:extLst>
          </p:cNvPr>
          <p:cNvSpPr>
            <a:spLocks noChangeShapeType="1"/>
          </p:cNvSpPr>
          <p:nvPr/>
        </p:nvSpPr>
        <p:spPr bwMode="auto">
          <a:xfrm>
            <a:off x="96408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3" name="Line 15">
            <a:extLst>
              <a:ext uri="{FF2B5EF4-FFF2-40B4-BE49-F238E27FC236}">
                <a16:creationId xmlns:a16="http://schemas.microsoft.com/office/drawing/2014/main" id="{DCB8EDC6-1D4A-DC99-EE52-8855A4279D63}"/>
              </a:ext>
            </a:extLst>
          </p:cNvPr>
          <p:cNvSpPr>
            <a:spLocks noChangeShapeType="1"/>
          </p:cNvSpPr>
          <p:nvPr/>
        </p:nvSpPr>
        <p:spPr bwMode="auto">
          <a:xfrm>
            <a:off x="8574088"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4" name="Line 16">
            <a:extLst>
              <a:ext uri="{FF2B5EF4-FFF2-40B4-BE49-F238E27FC236}">
                <a16:creationId xmlns:a16="http://schemas.microsoft.com/office/drawing/2014/main" id="{DCEF178F-95DE-54D7-A3DB-5FA235773900}"/>
              </a:ext>
            </a:extLst>
          </p:cNvPr>
          <p:cNvSpPr>
            <a:spLocks noChangeShapeType="1"/>
          </p:cNvSpPr>
          <p:nvPr/>
        </p:nvSpPr>
        <p:spPr bwMode="auto">
          <a:xfrm>
            <a:off x="3775075"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5" name="Line 17">
            <a:extLst>
              <a:ext uri="{FF2B5EF4-FFF2-40B4-BE49-F238E27FC236}">
                <a16:creationId xmlns:a16="http://schemas.microsoft.com/office/drawing/2014/main" id="{816BC360-BE9C-8A30-D594-DA15C2C1A926}"/>
              </a:ext>
            </a:extLst>
          </p:cNvPr>
          <p:cNvSpPr>
            <a:spLocks noChangeShapeType="1"/>
          </p:cNvSpPr>
          <p:nvPr/>
        </p:nvSpPr>
        <p:spPr bwMode="auto">
          <a:xfrm>
            <a:off x="7354888" y="3303589"/>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6" name="Line 18">
            <a:extLst>
              <a:ext uri="{FF2B5EF4-FFF2-40B4-BE49-F238E27FC236}">
                <a16:creationId xmlns:a16="http://schemas.microsoft.com/office/drawing/2014/main" id="{7AC4F5A2-5405-F278-DBF4-875FC9C9BC3E}"/>
              </a:ext>
            </a:extLst>
          </p:cNvPr>
          <p:cNvSpPr>
            <a:spLocks noChangeShapeType="1"/>
          </p:cNvSpPr>
          <p:nvPr/>
        </p:nvSpPr>
        <p:spPr bwMode="auto">
          <a:xfrm>
            <a:off x="4916488" y="33035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7" name="Line 19">
            <a:extLst>
              <a:ext uri="{FF2B5EF4-FFF2-40B4-BE49-F238E27FC236}">
                <a16:creationId xmlns:a16="http://schemas.microsoft.com/office/drawing/2014/main" id="{DE4739CD-ACE8-F54D-FE2C-86141FE4DA76}"/>
              </a:ext>
            </a:extLst>
          </p:cNvPr>
          <p:cNvSpPr>
            <a:spLocks noChangeShapeType="1"/>
          </p:cNvSpPr>
          <p:nvPr/>
        </p:nvSpPr>
        <p:spPr bwMode="auto">
          <a:xfrm>
            <a:off x="6135688" y="2236789"/>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98" name="Text Box 20">
            <a:extLst>
              <a:ext uri="{FF2B5EF4-FFF2-40B4-BE49-F238E27FC236}">
                <a16:creationId xmlns:a16="http://schemas.microsoft.com/office/drawing/2014/main" id="{11A67678-AD05-FF2A-3B84-9F2C01022F78}"/>
              </a:ext>
            </a:extLst>
          </p:cNvPr>
          <p:cNvSpPr txBox="1">
            <a:spLocks noChangeArrowheads="1"/>
          </p:cNvSpPr>
          <p:nvPr/>
        </p:nvSpPr>
        <p:spPr bwMode="auto">
          <a:xfrm>
            <a:off x="6200775" y="2312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50199" name="Text Box 21">
            <a:extLst>
              <a:ext uri="{FF2B5EF4-FFF2-40B4-BE49-F238E27FC236}">
                <a16:creationId xmlns:a16="http://schemas.microsoft.com/office/drawing/2014/main" id="{DBFEDDC1-F5B4-06AB-22F9-6AA883CE786E}"/>
              </a:ext>
            </a:extLst>
          </p:cNvPr>
          <p:cNvSpPr txBox="1">
            <a:spLocks noChangeArrowheads="1"/>
          </p:cNvSpPr>
          <p:nvPr/>
        </p:nvSpPr>
        <p:spPr bwMode="auto">
          <a:xfrm>
            <a:off x="7959725" y="45227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50200" name="Text Box 22">
            <a:extLst>
              <a:ext uri="{FF2B5EF4-FFF2-40B4-BE49-F238E27FC236}">
                <a16:creationId xmlns:a16="http://schemas.microsoft.com/office/drawing/2014/main" id="{6BF1E550-AAF2-1CB0-2B62-82DE7BAAE262}"/>
              </a:ext>
            </a:extLst>
          </p:cNvPr>
          <p:cNvSpPr txBox="1">
            <a:spLocks noChangeArrowheads="1"/>
          </p:cNvSpPr>
          <p:nvPr/>
        </p:nvSpPr>
        <p:spPr bwMode="auto">
          <a:xfrm>
            <a:off x="8867775" y="5284788"/>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50201" name="Text Box 23">
            <a:extLst>
              <a:ext uri="{FF2B5EF4-FFF2-40B4-BE49-F238E27FC236}">
                <a16:creationId xmlns:a16="http://schemas.microsoft.com/office/drawing/2014/main" id="{FBB8FB8C-BC6A-B2B1-D1EA-7CEE7141D03B}"/>
              </a:ext>
            </a:extLst>
          </p:cNvPr>
          <p:cNvSpPr txBox="1">
            <a:spLocks noChangeArrowheads="1"/>
          </p:cNvSpPr>
          <p:nvPr/>
        </p:nvSpPr>
        <p:spPr bwMode="auto">
          <a:xfrm>
            <a:off x="4981575" y="33797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50202" name="Text Box 24">
            <a:extLst>
              <a:ext uri="{FF2B5EF4-FFF2-40B4-BE49-F238E27FC236}">
                <a16:creationId xmlns:a16="http://schemas.microsoft.com/office/drawing/2014/main" id="{CA03FA97-9AAD-51C3-2094-0EDB237B6A99}"/>
              </a:ext>
            </a:extLst>
          </p:cNvPr>
          <p:cNvSpPr txBox="1">
            <a:spLocks noChangeArrowheads="1"/>
          </p:cNvSpPr>
          <p:nvPr/>
        </p:nvSpPr>
        <p:spPr bwMode="auto">
          <a:xfrm>
            <a:off x="3854450" y="44465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50203" name="Text Box 25">
            <a:extLst>
              <a:ext uri="{FF2B5EF4-FFF2-40B4-BE49-F238E27FC236}">
                <a16:creationId xmlns:a16="http://schemas.microsoft.com/office/drawing/2014/main" id="{C14B357F-658B-5274-D695-849A682ECB79}"/>
              </a:ext>
            </a:extLst>
          </p:cNvPr>
          <p:cNvSpPr txBox="1">
            <a:spLocks noChangeArrowheads="1"/>
          </p:cNvSpPr>
          <p:nvPr/>
        </p:nvSpPr>
        <p:spPr bwMode="auto">
          <a:xfrm>
            <a:off x="2566988" y="5284788"/>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50204" name="Rectangle 26">
            <a:extLst>
              <a:ext uri="{FF2B5EF4-FFF2-40B4-BE49-F238E27FC236}">
                <a16:creationId xmlns:a16="http://schemas.microsoft.com/office/drawing/2014/main" id="{6A22DAFD-72D5-4D0E-6F5F-FA5CAEE72C84}"/>
              </a:ext>
            </a:extLst>
          </p:cNvPr>
          <p:cNvSpPr>
            <a:spLocks noChangeArrowheads="1"/>
          </p:cNvSpPr>
          <p:nvPr/>
        </p:nvSpPr>
        <p:spPr bwMode="auto">
          <a:xfrm>
            <a:off x="8616950" y="20002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50205" name="Text Box 27">
            <a:extLst>
              <a:ext uri="{FF2B5EF4-FFF2-40B4-BE49-F238E27FC236}">
                <a16:creationId xmlns:a16="http://schemas.microsoft.com/office/drawing/2014/main" id="{794C79A0-5DF1-E3CB-4A7A-BE53B0073C8E}"/>
              </a:ext>
            </a:extLst>
          </p:cNvPr>
          <p:cNvSpPr txBox="1">
            <a:spLocks noChangeArrowheads="1"/>
          </p:cNvSpPr>
          <p:nvPr/>
        </p:nvSpPr>
        <p:spPr bwMode="auto">
          <a:xfrm>
            <a:off x="9698039" y="1916114"/>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50206" name="Freeform 28">
            <a:extLst>
              <a:ext uri="{FF2B5EF4-FFF2-40B4-BE49-F238E27FC236}">
                <a16:creationId xmlns:a16="http://schemas.microsoft.com/office/drawing/2014/main" id="{9C59E597-667A-A7F8-50A7-0B1337891A5D}"/>
              </a:ext>
            </a:extLst>
          </p:cNvPr>
          <p:cNvSpPr>
            <a:spLocks/>
          </p:cNvSpPr>
          <p:nvPr/>
        </p:nvSpPr>
        <p:spPr bwMode="auto">
          <a:xfrm>
            <a:off x="2279651" y="2982914"/>
            <a:ext cx="1044575" cy="1597025"/>
          </a:xfrm>
          <a:custGeom>
            <a:avLst/>
            <a:gdLst>
              <a:gd name="T0" fmla="*/ 0 w 658"/>
              <a:gd name="T1" fmla="*/ 2147483646 h 1006"/>
              <a:gd name="T2" fmla="*/ 914817513 w 658"/>
              <a:gd name="T3" fmla="*/ 199093138 h 1006"/>
              <a:gd name="T4" fmla="*/ 1658262813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0207" name="Freeform 29">
            <a:extLst>
              <a:ext uri="{FF2B5EF4-FFF2-40B4-BE49-F238E27FC236}">
                <a16:creationId xmlns:a16="http://schemas.microsoft.com/office/drawing/2014/main" id="{FAB308F8-8682-C766-1773-9D936F2FB253}"/>
              </a:ext>
            </a:extLst>
          </p:cNvPr>
          <p:cNvSpPr>
            <a:spLocks/>
          </p:cNvSpPr>
          <p:nvPr/>
        </p:nvSpPr>
        <p:spPr bwMode="auto">
          <a:xfrm>
            <a:off x="3359151"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9EB4BE02-5C57-B76F-7F96-C7FBAB91B58B}"/>
              </a:ext>
            </a:extLst>
          </p:cNvPr>
          <p:cNvSpPr>
            <a:spLocks noGrp="1" noChangeArrowheads="1"/>
          </p:cNvSpPr>
          <p:nvPr>
            <p:ph type="title"/>
          </p:nvPr>
        </p:nvSpPr>
        <p:spPr>
          <a:xfrm>
            <a:off x="1638300" y="44450"/>
            <a:ext cx="8915400" cy="850900"/>
          </a:xfrm>
        </p:spPr>
        <p:txBody>
          <a:bodyPr/>
          <a:lstStyle/>
          <a:p>
            <a:pPr eaLnBrk="1" hangingPunct="1"/>
            <a:r>
              <a:rPr lang="it-IT" altLang="it-IT"/>
              <a:t>step 3 – exchanged messages</a:t>
            </a:r>
          </a:p>
        </p:txBody>
      </p:sp>
      <p:sp>
        <p:nvSpPr>
          <p:cNvPr id="2" name="Rectangle 4">
            <a:extLst>
              <a:ext uri="{FF2B5EF4-FFF2-40B4-BE49-F238E27FC236}">
                <a16:creationId xmlns:a16="http://schemas.microsoft.com/office/drawing/2014/main" id="{AE8569D5-501D-F411-B498-81E4EED038C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0591C03-1021-A7B9-21C1-340D0F81502B}"/>
              </a:ext>
            </a:extLst>
          </p:cNvPr>
          <p:cNvSpPr>
            <a:spLocks noGrp="1" noChangeArrowheads="1"/>
          </p:cNvSpPr>
          <p:nvPr>
            <p:ph type="ftr" sz="quarter" idx="11"/>
          </p:nvPr>
        </p:nvSpPr>
        <p:spPr>
          <a:ln/>
        </p:spPr>
        <p:txBody>
          <a:bodyPr/>
          <a:lstStyle/>
          <a:p>
            <a:r>
              <a:rPr lang="it-IT" altLang="it-IT"/>
              <a:t>kathara – [ lab: dns ]</a:t>
            </a:r>
          </a:p>
        </p:txBody>
      </p:sp>
      <p:sp>
        <p:nvSpPr>
          <p:cNvPr id="51205" name="Text Box 3">
            <a:extLst>
              <a:ext uri="{FF2B5EF4-FFF2-40B4-BE49-F238E27FC236}">
                <a16:creationId xmlns:a16="http://schemas.microsoft.com/office/drawing/2014/main" id="{1132EAF2-4BB5-E9C7-9F1A-7367F5F67541}"/>
              </a:ext>
            </a:extLst>
          </p:cNvPr>
          <p:cNvSpPr txBox="1">
            <a:spLocks noChangeArrowheads="1"/>
          </p:cNvSpPr>
          <p:nvPr/>
        </p:nvSpPr>
        <p:spPr bwMode="auto">
          <a:xfrm>
            <a:off x="5149850" y="6046788"/>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51206" name="Line 4">
            <a:extLst>
              <a:ext uri="{FF2B5EF4-FFF2-40B4-BE49-F238E27FC236}">
                <a16:creationId xmlns:a16="http://schemas.microsoft.com/office/drawing/2014/main" id="{770DED61-40B4-9867-A502-CFE11F303F1B}"/>
              </a:ext>
            </a:extLst>
          </p:cNvPr>
          <p:cNvSpPr>
            <a:spLocks noChangeShapeType="1"/>
          </p:cNvSpPr>
          <p:nvPr/>
        </p:nvSpPr>
        <p:spPr bwMode="auto">
          <a:xfrm>
            <a:off x="24780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07" name="Line 5">
            <a:extLst>
              <a:ext uri="{FF2B5EF4-FFF2-40B4-BE49-F238E27FC236}">
                <a16:creationId xmlns:a16="http://schemas.microsoft.com/office/drawing/2014/main" id="{8A2C8400-293C-E799-7803-6936BC44BE96}"/>
              </a:ext>
            </a:extLst>
          </p:cNvPr>
          <p:cNvSpPr>
            <a:spLocks noChangeShapeType="1"/>
          </p:cNvSpPr>
          <p:nvPr/>
        </p:nvSpPr>
        <p:spPr bwMode="auto">
          <a:xfrm flipH="1" flipV="1">
            <a:off x="2097088" y="5818189"/>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08" name="Rectangle 6">
            <a:extLst>
              <a:ext uri="{FF2B5EF4-FFF2-40B4-BE49-F238E27FC236}">
                <a16:creationId xmlns:a16="http://schemas.microsoft.com/office/drawing/2014/main" id="{16545D97-59ED-DCBB-4E5F-AE42B076B58F}"/>
              </a:ext>
            </a:extLst>
          </p:cNvPr>
          <p:cNvSpPr>
            <a:spLocks noChangeArrowheads="1"/>
          </p:cNvSpPr>
          <p:nvPr/>
        </p:nvSpPr>
        <p:spPr bwMode="auto">
          <a:xfrm>
            <a:off x="21732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51209" name="Rectangle 7">
            <a:extLst>
              <a:ext uri="{FF2B5EF4-FFF2-40B4-BE49-F238E27FC236}">
                <a16:creationId xmlns:a16="http://schemas.microsoft.com/office/drawing/2014/main" id="{D6E34830-6ADF-9495-EF33-EF5CA851EE03}"/>
              </a:ext>
            </a:extLst>
          </p:cNvPr>
          <p:cNvSpPr>
            <a:spLocks noChangeArrowheads="1"/>
          </p:cNvSpPr>
          <p:nvPr/>
        </p:nvSpPr>
        <p:spPr bwMode="auto">
          <a:xfrm>
            <a:off x="93360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51210" name="Text Box 8">
            <a:extLst>
              <a:ext uri="{FF2B5EF4-FFF2-40B4-BE49-F238E27FC236}">
                <a16:creationId xmlns:a16="http://schemas.microsoft.com/office/drawing/2014/main" id="{00BBA9AB-FD86-11A3-DE31-BCEA4667EAB5}"/>
              </a:ext>
            </a:extLst>
          </p:cNvPr>
          <p:cNvSpPr txBox="1">
            <a:spLocks noChangeArrowheads="1"/>
          </p:cNvSpPr>
          <p:nvPr/>
        </p:nvSpPr>
        <p:spPr bwMode="auto">
          <a:xfrm>
            <a:off x="6886575" y="3455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51211" name="Rectangle 9">
            <a:extLst>
              <a:ext uri="{FF2B5EF4-FFF2-40B4-BE49-F238E27FC236}">
                <a16:creationId xmlns:a16="http://schemas.microsoft.com/office/drawing/2014/main" id="{30DBE64D-311D-506D-366C-F8E80248369D}"/>
              </a:ext>
            </a:extLst>
          </p:cNvPr>
          <p:cNvSpPr>
            <a:spLocks noChangeArrowheads="1"/>
          </p:cNvSpPr>
          <p:nvPr/>
        </p:nvSpPr>
        <p:spPr bwMode="auto">
          <a:xfrm>
            <a:off x="3198813" y="3836988"/>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51212" name="Rectangle 10">
            <a:extLst>
              <a:ext uri="{FF2B5EF4-FFF2-40B4-BE49-F238E27FC236}">
                <a16:creationId xmlns:a16="http://schemas.microsoft.com/office/drawing/2014/main" id="{E8DB9A38-4E47-B5CA-0771-404D2CAAA019}"/>
              </a:ext>
            </a:extLst>
          </p:cNvPr>
          <p:cNvSpPr>
            <a:spLocks noChangeArrowheads="1"/>
          </p:cNvSpPr>
          <p:nvPr/>
        </p:nvSpPr>
        <p:spPr bwMode="auto">
          <a:xfrm>
            <a:off x="7888288" y="3836988"/>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51213" name="Rectangle 11">
            <a:extLst>
              <a:ext uri="{FF2B5EF4-FFF2-40B4-BE49-F238E27FC236}">
                <a16:creationId xmlns:a16="http://schemas.microsoft.com/office/drawing/2014/main" id="{EDB33D84-3D13-A7DD-9476-5F0BD93A3A21}"/>
              </a:ext>
            </a:extLst>
          </p:cNvPr>
          <p:cNvSpPr>
            <a:spLocks noChangeArrowheads="1"/>
          </p:cNvSpPr>
          <p:nvPr/>
        </p:nvSpPr>
        <p:spPr bwMode="auto">
          <a:xfrm>
            <a:off x="4332289" y="2770188"/>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51214" name="Rectangle 12">
            <a:extLst>
              <a:ext uri="{FF2B5EF4-FFF2-40B4-BE49-F238E27FC236}">
                <a16:creationId xmlns:a16="http://schemas.microsoft.com/office/drawing/2014/main" id="{9EF9D4BB-26A3-8A40-0E79-7FBD58C3CA61}"/>
              </a:ext>
            </a:extLst>
          </p:cNvPr>
          <p:cNvSpPr>
            <a:spLocks noChangeArrowheads="1"/>
          </p:cNvSpPr>
          <p:nvPr/>
        </p:nvSpPr>
        <p:spPr bwMode="auto">
          <a:xfrm>
            <a:off x="6770688" y="2770188"/>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51215" name="Rectangle 13">
            <a:extLst>
              <a:ext uri="{FF2B5EF4-FFF2-40B4-BE49-F238E27FC236}">
                <a16:creationId xmlns:a16="http://schemas.microsoft.com/office/drawing/2014/main" id="{DA70FE6E-07C7-7EC9-AB3A-E4A20570FEF9}"/>
              </a:ext>
            </a:extLst>
          </p:cNvPr>
          <p:cNvSpPr>
            <a:spLocks noChangeArrowheads="1"/>
          </p:cNvSpPr>
          <p:nvPr/>
        </p:nvSpPr>
        <p:spPr bwMode="auto">
          <a:xfrm>
            <a:off x="5475288" y="1703388"/>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51216" name="Line 14">
            <a:extLst>
              <a:ext uri="{FF2B5EF4-FFF2-40B4-BE49-F238E27FC236}">
                <a16:creationId xmlns:a16="http://schemas.microsoft.com/office/drawing/2014/main" id="{5BF95F70-737E-6C9B-D894-362D2BB36F38}"/>
              </a:ext>
            </a:extLst>
          </p:cNvPr>
          <p:cNvSpPr>
            <a:spLocks noChangeShapeType="1"/>
          </p:cNvSpPr>
          <p:nvPr/>
        </p:nvSpPr>
        <p:spPr bwMode="auto">
          <a:xfrm>
            <a:off x="96408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17" name="Line 15">
            <a:extLst>
              <a:ext uri="{FF2B5EF4-FFF2-40B4-BE49-F238E27FC236}">
                <a16:creationId xmlns:a16="http://schemas.microsoft.com/office/drawing/2014/main" id="{DB487607-921E-6DE4-6E67-0BDE68104106}"/>
              </a:ext>
            </a:extLst>
          </p:cNvPr>
          <p:cNvSpPr>
            <a:spLocks noChangeShapeType="1"/>
          </p:cNvSpPr>
          <p:nvPr/>
        </p:nvSpPr>
        <p:spPr bwMode="auto">
          <a:xfrm>
            <a:off x="8574088"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18" name="Line 16">
            <a:extLst>
              <a:ext uri="{FF2B5EF4-FFF2-40B4-BE49-F238E27FC236}">
                <a16:creationId xmlns:a16="http://schemas.microsoft.com/office/drawing/2014/main" id="{C311FDC5-920D-40BD-ACB0-F77575BC3444}"/>
              </a:ext>
            </a:extLst>
          </p:cNvPr>
          <p:cNvSpPr>
            <a:spLocks noChangeShapeType="1"/>
          </p:cNvSpPr>
          <p:nvPr/>
        </p:nvSpPr>
        <p:spPr bwMode="auto">
          <a:xfrm>
            <a:off x="3775075"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19" name="Line 17">
            <a:extLst>
              <a:ext uri="{FF2B5EF4-FFF2-40B4-BE49-F238E27FC236}">
                <a16:creationId xmlns:a16="http://schemas.microsoft.com/office/drawing/2014/main" id="{36D0371B-E99C-EC19-3F40-9AD6A2CD02E2}"/>
              </a:ext>
            </a:extLst>
          </p:cNvPr>
          <p:cNvSpPr>
            <a:spLocks noChangeShapeType="1"/>
          </p:cNvSpPr>
          <p:nvPr/>
        </p:nvSpPr>
        <p:spPr bwMode="auto">
          <a:xfrm>
            <a:off x="7354888" y="3303589"/>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0" name="Line 18">
            <a:extLst>
              <a:ext uri="{FF2B5EF4-FFF2-40B4-BE49-F238E27FC236}">
                <a16:creationId xmlns:a16="http://schemas.microsoft.com/office/drawing/2014/main" id="{696CF702-1F8C-F085-6E01-2F6DF64B98BD}"/>
              </a:ext>
            </a:extLst>
          </p:cNvPr>
          <p:cNvSpPr>
            <a:spLocks noChangeShapeType="1"/>
          </p:cNvSpPr>
          <p:nvPr/>
        </p:nvSpPr>
        <p:spPr bwMode="auto">
          <a:xfrm>
            <a:off x="4916488" y="33035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1" name="Line 19">
            <a:extLst>
              <a:ext uri="{FF2B5EF4-FFF2-40B4-BE49-F238E27FC236}">
                <a16:creationId xmlns:a16="http://schemas.microsoft.com/office/drawing/2014/main" id="{B87D4C97-2F4D-6F81-892E-B858CB7D3AD3}"/>
              </a:ext>
            </a:extLst>
          </p:cNvPr>
          <p:cNvSpPr>
            <a:spLocks noChangeShapeType="1"/>
          </p:cNvSpPr>
          <p:nvPr/>
        </p:nvSpPr>
        <p:spPr bwMode="auto">
          <a:xfrm>
            <a:off x="6135688" y="2236789"/>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22" name="Text Box 20">
            <a:extLst>
              <a:ext uri="{FF2B5EF4-FFF2-40B4-BE49-F238E27FC236}">
                <a16:creationId xmlns:a16="http://schemas.microsoft.com/office/drawing/2014/main" id="{7D81DCBB-DCC3-37CD-19A9-E830E61E9F6F}"/>
              </a:ext>
            </a:extLst>
          </p:cNvPr>
          <p:cNvSpPr txBox="1">
            <a:spLocks noChangeArrowheads="1"/>
          </p:cNvSpPr>
          <p:nvPr/>
        </p:nvSpPr>
        <p:spPr bwMode="auto">
          <a:xfrm>
            <a:off x="6200775" y="2312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51223" name="Text Box 21">
            <a:extLst>
              <a:ext uri="{FF2B5EF4-FFF2-40B4-BE49-F238E27FC236}">
                <a16:creationId xmlns:a16="http://schemas.microsoft.com/office/drawing/2014/main" id="{DE839ED6-DBE7-457E-C0AC-F37FF673A00E}"/>
              </a:ext>
            </a:extLst>
          </p:cNvPr>
          <p:cNvSpPr txBox="1">
            <a:spLocks noChangeArrowheads="1"/>
          </p:cNvSpPr>
          <p:nvPr/>
        </p:nvSpPr>
        <p:spPr bwMode="auto">
          <a:xfrm>
            <a:off x="7959725" y="45227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51224" name="Text Box 22">
            <a:extLst>
              <a:ext uri="{FF2B5EF4-FFF2-40B4-BE49-F238E27FC236}">
                <a16:creationId xmlns:a16="http://schemas.microsoft.com/office/drawing/2014/main" id="{59C9DE92-12B6-70EC-C3AB-2CE5A8814938}"/>
              </a:ext>
            </a:extLst>
          </p:cNvPr>
          <p:cNvSpPr txBox="1">
            <a:spLocks noChangeArrowheads="1"/>
          </p:cNvSpPr>
          <p:nvPr/>
        </p:nvSpPr>
        <p:spPr bwMode="auto">
          <a:xfrm>
            <a:off x="8867775" y="5284788"/>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51225" name="Text Box 23">
            <a:extLst>
              <a:ext uri="{FF2B5EF4-FFF2-40B4-BE49-F238E27FC236}">
                <a16:creationId xmlns:a16="http://schemas.microsoft.com/office/drawing/2014/main" id="{FE36A364-DBF2-8BBE-E3B1-028669BDB613}"/>
              </a:ext>
            </a:extLst>
          </p:cNvPr>
          <p:cNvSpPr txBox="1">
            <a:spLocks noChangeArrowheads="1"/>
          </p:cNvSpPr>
          <p:nvPr/>
        </p:nvSpPr>
        <p:spPr bwMode="auto">
          <a:xfrm>
            <a:off x="4981575" y="33797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51226" name="Text Box 24">
            <a:extLst>
              <a:ext uri="{FF2B5EF4-FFF2-40B4-BE49-F238E27FC236}">
                <a16:creationId xmlns:a16="http://schemas.microsoft.com/office/drawing/2014/main" id="{B8244299-7880-4017-F90A-AF3070EDAA37}"/>
              </a:ext>
            </a:extLst>
          </p:cNvPr>
          <p:cNvSpPr txBox="1">
            <a:spLocks noChangeArrowheads="1"/>
          </p:cNvSpPr>
          <p:nvPr/>
        </p:nvSpPr>
        <p:spPr bwMode="auto">
          <a:xfrm>
            <a:off x="3854450" y="44465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51227" name="Text Box 25">
            <a:extLst>
              <a:ext uri="{FF2B5EF4-FFF2-40B4-BE49-F238E27FC236}">
                <a16:creationId xmlns:a16="http://schemas.microsoft.com/office/drawing/2014/main" id="{5117D46D-D1CB-463E-3DBD-08A6BE7087FD}"/>
              </a:ext>
            </a:extLst>
          </p:cNvPr>
          <p:cNvSpPr txBox="1">
            <a:spLocks noChangeArrowheads="1"/>
          </p:cNvSpPr>
          <p:nvPr/>
        </p:nvSpPr>
        <p:spPr bwMode="auto">
          <a:xfrm>
            <a:off x="2566988" y="5284788"/>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51228" name="Rectangle 26">
            <a:extLst>
              <a:ext uri="{FF2B5EF4-FFF2-40B4-BE49-F238E27FC236}">
                <a16:creationId xmlns:a16="http://schemas.microsoft.com/office/drawing/2014/main" id="{90314696-9A14-E799-08A0-E0C1D16CB389}"/>
              </a:ext>
            </a:extLst>
          </p:cNvPr>
          <p:cNvSpPr>
            <a:spLocks noChangeArrowheads="1"/>
          </p:cNvSpPr>
          <p:nvPr/>
        </p:nvSpPr>
        <p:spPr bwMode="auto">
          <a:xfrm>
            <a:off x="8616950" y="20002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51229" name="Text Box 27">
            <a:extLst>
              <a:ext uri="{FF2B5EF4-FFF2-40B4-BE49-F238E27FC236}">
                <a16:creationId xmlns:a16="http://schemas.microsoft.com/office/drawing/2014/main" id="{7240CAA2-A5FF-0F5B-2B14-FB6974FFB0D1}"/>
              </a:ext>
            </a:extLst>
          </p:cNvPr>
          <p:cNvSpPr txBox="1">
            <a:spLocks noChangeArrowheads="1"/>
          </p:cNvSpPr>
          <p:nvPr/>
        </p:nvSpPr>
        <p:spPr bwMode="auto">
          <a:xfrm>
            <a:off x="9698039" y="1916114"/>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51230" name="Freeform 28">
            <a:extLst>
              <a:ext uri="{FF2B5EF4-FFF2-40B4-BE49-F238E27FC236}">
                <a16:creationId xmlns:a16="http://schemas.microsoft.com/office/drawing/2014/main" id="{D3CC9574-0FE5-141B-905F-CB5ED4A83539}"/>
              </a:ext>
            </a:extLst>
          </p:cNvPr>
          <p:cNvSpPr>
            <a:spLocks/>
          </p:cNvSpPr>
          <p:nvPr/>
        </p:nvSpPr>
        <p:spPr bwMode="auto">
          <a:xfrm>
            <a:off x="2279651" y="2982914"/>
            <a:ext cx="1044575" cy="1597025"/>
          </a:xfrm>
          <a:custGeom>
            <a:avLst/>
            <a:gdLst>
              <a:gd name="T0" fmla="*/ 0 w 658"/>
              <a:gd name="T1" fmla="*/ 2147483646 h 1006"/>
              <a:gd name="T2" fmla="*/ 914817513 w 658"/>
              <a:gd name="T3" fmla="*/ 199093138 h 1006"/>
              <a:gd name="T4" fmla="*/ 1658262813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1231" name="Freeform 29">
            <a:extLst>
              <a:ext uri="{FF2B5EF4-FFF2-40B4-BE49-F238E27FC236}">
                <a16:creationId xmlns:a16="http://schemas.microsoft.com/office/drawing/2014/main" id="{A45A01B3-B055-204A-6093-444F8E171BF2}"/>
              </a:ext>
            </a:extLst>
          </p:cNvPr>
          <p:cNvSpPr>
            <a:spLocks/>
          </p:cNvSpPr>
          <p:nvPr/>
        </p:nvSpPr>
        <p:spPr bwMode="auto">
          <a:xfrm>
            <a:off x="3359151"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1232" name="Freeform 30">
            <a:extLst>
              <a:ext uri="{FF2B5EF4-FFF2-40B4-BE49-F238E27FC236}">
                <a16:creationId xmlns:a16="http://schemas.microsoft.com/office/drawing/2014/main" id="{D6877308-695C-B8B8-37AE-580D8EC8D7A6}"/>
              </a:ext>
            </a:extLst>
          </p:cNvPr>
          <p:cNvSpPr>
            <a:spLocks/>
          </p:cNvSpPr>
          <p:nvPr/>
        </p:nvSpPr>
        <p:spPr bwMode="auto">
          <a:xfrm>
            <a:off x="3503614"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35F2D193-05CD-6FF1-F211-388424B6EAA6}"/>
              </a:ext>
            </a:extLst>
          </p:cNvPr>
          <p:cNvSpPr>
            <a:spLocks noGrp="1" noChangeArrowheads="1"/>
          </p:cNvSpPr>
          <p:nvPr>
            <p:ph type="title"/>
          </p:nvPr>
        </p:nvSpPr>
        <p:spPr>
          <a:xfrm>
            <a:off x="1638300" y="44450"/>
            <a:ext cx="8915400" cy="850900"/>
          </a:xfrm>
        </p:spPr>
        <p:txBody>
          <a:bodyPr/>
          <a:lstStyle/>
          <a:p>
            <a:pPr eaLnBrk="1" hangingPunct="1"/>
            <a:r>
              <a:rPr lang="it-IT" altLang="it-IT"/>
              <a:t>step 3 – exchanged messages</a:t>
            </a:r>
          </a:p>
        </p:txBody>
      </p:sp>
      <p:sp>
        <p:nvSpPr>
          <p:cNvPr id="2" name="Rectangle 4">
            <a:extLst>
              <a:ext uri="{FF2B5EF4-FFF2-40B4-BE49-F238E27FC236}">
                <a16:creationId xmlns:a16="http://schemas.microsoft.com/office/drawing/2014/main" id="{2357086A-4293-6EA8-11F4-199F6D364E59}"/>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3F938CE3-6DD2-049F-2A4C-A40E706A77CF}"/>
              </a:ext>
            </a:extLst>
          </p:cNvPr>
          <p:cNvSpPr>
            <a:spLocks noGrp="1" noChangeArrowheads="1"/>
          </p:cNvSpPr>
          <p:nvPr>
            <p:ph type="ftr" sz="quarter" idx="11"/>
          </p:nvPr>
        </p:nvSpPr>
        <p:spPr>
          <a:ln/>
        </p:spPr>
        <p:txBody>
          <a:bodyPr/>
          <a:lstStyle/>
          <a:p>
            <a:r>
              <a:rPr lang="it-IT" altLang="it-IT"/>
              <a:t>kathara – [ lab: dns ]</a:t>
            </a:r>
          </a:p>
        </p:txBody>
      </p:sp>
      <p:sp>
        <p:nvSpPr>
          <p:cNvPr id="52229" name="Text Box 3">
            <a:extLst>
              <a:ext uri="{FF2B5EF4-FFF2-40B4-BE49-F238E27FC236}">
                <a16:creationId xmlns:a16="http://schemas.microsoft.com/office/drawing/2014/main" id="{5A93E880-CF16-602A-C061-0FD3BFE46075}"/>
              </a:ext>
            </a:extLst>
          </p:cNvPr>
          <p:cNvSpPr txBox="1">
            <a:spLocks noChangeArrowheads="1"/>
          </p:cNvSpPr>
          <p:nvPr/>
        </p:nvSpPr>
        <p:spPr bwMode="auto">
          <a:xfrm>
            <a:off x="5149850" y="6046788"/>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52230" name="Line 4">
            <a:extLst>
              <a:ext uri="{FF2B5EF4-FFF2-40B4-BE49-F238E27FC236}">
                <a16:creationId xmlns:a16="http://schemas.microsoft.com/office/drawing/2014/main" id="{056BA961-E32F-2E59-6142-172666D7BE53}"/>
              </a:ext>
            </a:extLst>
          </p:cNvPr>
          <p:cNvSpPr>
            <a:spLocks noChangeShapeType="1"/>
          </p:cNvSpPr>
          <p:nvPr/>
        </p:nvSpPr>
        <p:spPr bwMode="auto">
          <a:xfrm>
            <a:off x="24780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1" name="Line 5">
            <a:extLst>
              <a:ext uri="{FF2B5EF4-FFF2-40B4-BE49-F238E27FC236}">
                <a16:creationId xmlns:a16="http://schemas.microsoft.com/office/drawing/2014/main" id="{476DB070-3012-A3E9-FC53-68E5F0EE0DC0}"/>
              </a:ext>
            </a:extLst>
          </p:cNvPr>
          <p:cNvSpPr>
            <a:spLocks noChangeShapeType="1"/>
          </p:cNvSpPr>
          <p:nvPr/>
        </p:nvSpPr>
        <p:spPr bwMode="auto">
          <a:xfrm flipH="1" flipV="1">
            <a:off x="2097088" y="5818189"/>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32" name="Rectangle 6">
            <a:extLst>
              <a:ext uri="{FF2B5EF4-FFF2-40B4-BE49-F238E27FC236}">
                <a16:creationId xmlns:a16="http://schemas.microsoft.com/office/drawing/2014/main" id="{333F2DF1-6378-CFD3-EF8F-440D94014C47}"/>
              </a:ext>
            </a:extLst>
          </p:cNvPr>
          <p:cNvSpPr>
            <a:spLocks noChangeArrowheads="1"/>
          </p:cNvSpPr>
          <p:nvPr/>
        </p:nvSpPr>
        <p:spPr bwMode="auto">
          <a:xfrm>
            <a:off x="21732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52233" name="Rectangle 7">
            <a:extLst>
              <a:ext uri="{FF2B5EF4-FFF2-40B4-BE49-F238E27FC236}">
                <a16:creationId xmlns:a16="http://schemas.microsoft.com/office/drawing/2014/main" id="{0D51B976-C5AF-CDBF-AA79-6553A1610A6D}"/>
              </a:ext>
            </a:extLst>
          </p:cNvPr>
          <p:cNvSpPr>
            <a:spLocks noChangeArrowheads="1"/>
          </p:cNvSpPr>
          <p:nvPr/>
        </p:nvSpPr>
        <p:spPr bwMode="auto">
          <a:xfrm>
            <a:off x="93360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52234" name="Text Box 8">
            <a:extLst>
              <a:ext uri="{FF2B5EF4-FFF2-40B4-BE49-F238E27FC236}">
                <a16:creationId xmlns:a16="http://schemas.microsoft.com/office/drawing/2014/main" id="{C5E323CD-8BFF-B781-2CCA-E17772169A0A}"/>
              </a:ext>
            </a:extLst>
          </p:cNvPr>
          <p:cNvSpPr txBox="1">
            <a:spLocks noChangeArrowheads="1"/>
          </p:cNvSpPr>
          <p:nvPr/>
        </p:nvSpPr>
        <p:spPr bwMode="auto">
          <a:xfrm>
            <a:off x="6886575" y="3455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52235" name="Rectangle 9">
            <a:extLst>
              <a:ext uri="{FF2B5EF4-FFF2-40B4-BE49-F238E27FC236}">
                <a16:creationId xmlns:a16="http://schemas.microsoft.com/office/drawing/2014/main" id="{2C92D5E7-FBB8-EF91-71FE-A014176E3489}"/>
              </a:ext>
            </a:extLst>
          </p:cNvPr>
          <p:cNvSpPr>
            <a:spLocks noChangeArrowheads="1"/>
          </p:cNvSpPr>
          <p:nvPr/>
        </p:nvSpPr>
        <p:spPr bwMode="auto">
          <a:xfrm>
            <a:off x="3198813" y="3836988"/>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52236" name="Rectangle 10">
            <a:extLst>
              <a:ext uri="{FF2B5EF4-FFF2-40B4-BE49-F238E27FC236}">
                <a16:creationId xmlns:a16="http://schemas.microsoft.com/office/drawing/2014/main" id="{9F33DC2B-0533-22B0-98E1-9234C07919E9}"/>
              </a:ext>
            </a:extLst>
          </p:cNvPr>
          <p:cNvSpPr>
            <a:spLocks noChangeArrowheads="1"/>
          </p:cNvSpPr>
          <p:nvPr/>
        </p:nvSpPr>
        <p:spPr bwMode="auto">
          <a:xfrm>
            <a:off x="7888288" y="3836988"/>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52237" name="Rectangle 11">
            <a:extLst>
              <a:ext uri="{FF2B5EF4-FFF2-40B4-BE49-F238E27FC236}">
                <a16:creationId xmlns:a16="http://schemas.microsoft.com/office/drawing/2014/main" id="{B0F0B00C-8BA3-77F7-5F5B-F2B578F1D7E9}"/>
              </a:ext>
            </a:extLst>
          </p:cNvPr>
          <p:cNvSpPr>
            <a:spLocks noChangeArrowheads="1"/>
          </p:cNvSpPr>
          <p:nvPr/>
        </p:nvSpPr>
        <p:spPr bwMode="auto">
          <a:xfrm>
            <a:off x="4332289" y="2770188"/>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52238" name="Rectangle 12">
            <a:extLst>
              <a:ext uri="{FF2B5EF4-FFF2-40B4-BE49-F238E27FC236}">
                <a16:creationId xmlns:a16="http://schemas.microsoft.com/office/drawing/2014/main" id="{157C80BE-8938-3266-7787-D41594B10431}"/>
              </a:ext>
            </a:extLst>
          </p:cNvPr>
          <p:cNvSpPr>
            <a:spLocks noChangeArrowheads="1"/>
          </p:cNvSpPr>
          <p:nvPr/>
        </p:nvSpPr>
        <p:spPr bwMode="auto">
          <a:xfrm>
            <a:off x="6770688" y="2770188"/>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52239" name="Rectangle 13">
            <a:extLst>
              <a:ext uri="{FF2B5EF4-FFF2-40B4-BE49-F238E27FC236}">
                <a16:creationId xmlns:a16="http://schemas.microsoft.com/office/drawing/2014/main" id="{3D2D3A33-98AC-6506-509C-56974E3620EE}"/>
              </a:ext>
            </a:extLst>
          </p:cNvPr>
          <p:cNvSpPr>
            <a:spLocks noChangeArrowheads="1"/>
          </p:cNvSpPr>
          <p:nvPr/>
        </p:nvSpPr>
        <p:spPr bwMode="auto">
          <a:xfrm>
            <a:off x="5475288" y="1703388"/>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52240" name="Line 14">
            <a:extLst>
              <a:ext uri="{FF2B5EF4-FFF2-40B4-BE49-F238E27FC236}">
                <a16:creationId xmlns:a16="http://schemas.microsoft.com/office/drawing/2014/main" id="{EF22BBF3-6609-C97C-E370-831FEF413BF4}"/>
              </a:ext>
            </a:extLst>
          </p:cNvPr>
          <p:cNvSpPr>
            <a:spLocks noChangeShapeType="1"/>
          </p:cNvSpPr>
          <p:nvPr/>
        </p:nvSpPr>
        <p:spPr bwMode="auto">
          <a:xfrm>
            <a:off x="96408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1" name="Line 15">
            <a:extLst>
              <a:ext uri="{FF2B5EF4-FFF2-40B4-BE49-F238E27FC236}">
                <a16:creationId xmlns:a16="http://schemas.microsoft.com/office/drawing/2014/main" id="{1630B9A7-2319-B542-5F16-B80731F1A16B}"/>
              </a:ext>
            </a:extLst>
          </p:cNvPr>
          <p:cNvSpPr>
            <a:spLocks noChangeShapeType="1"/>
          </p:cNvSpPr>
          <p:nvPr/>
        </p:nvSpPr>
        <p:spPr bwMode="auto">
          <a:xfrm>
            <a:off x="8574088"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2" name="Line 16">
            <a:extLst>
              <a:ext uri="{FF2B5EF4-FFF2-40B4-BE49-F238E27FC236}">
                <a16:creationId xmlns:a16="http://schemas.microsoft.com/office/drawing/2014/main" id="{800D47CB-EEB7-39CF-E4DB-4EC9FEFB2EA0}"/>
              </a:ext>
            </a:extLst>
          </p:cNvPr>
          <p:cNvSpPr>
            <a:spLocks noChangeShapeType="1"/>
          </p:cNvSpPr>
          <p:nvPr/>
        </p:nvSpPr>
        <p:spPr bwMode="auto">
          <a:xfrm>
            <a:off x="3775075"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3" name="Line 17">
            <a:extLst>
              <a:ext uri="{FF2B5EF4-FFF2-40B4-BE49-F238E27FC236}">
                <a16:creationId xmlns:a16="http://schemas.microsoft.com/office/drawing/2014/main" id="{CAEAABEA-10D0-F2B2-0DBC-8090F6D18AAE}"/>
              </a:ext>
            </a:extLst>
          </p:cNvPr>
          <p:cNvSpPr>
            <a:spLocks noChangeShapeType="1"/>
          </p:cNvSpPr>
          <p:nvPr/>
        </p:nvSpPr>
        <p:spPr bwMode="auto">
          <a:xfrm>
            <a:off x="7354888" y="3303589"/>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4" name="Line 18">
            <a:extLst>
              <a:ext uri="{FF2B5EF4-FFF2-40B4-BE49-F238E27FC236}">
                <a16:creationId xmlns:a16="http://schemas.microsoft.com/office/drawing/2014/main" id="{517F42F0-FF00-8449-1B21-7815BC157480}"/>
              </a:ext>
            </a:extLst>
          </p:cNvPr>
          <p:cNvSpPr>
            <a:spLocks noChangeShapeType="1"/>
          </p:cNvSpPr>
          <p:nvPr/>
        </p:nvSpPr>
        <p:spPr bwMode="auto">
          <a:xfrm>
            <a:off x="4916488" y="33035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5" name="Line 19">
            <a:extLst>
              <a:ext uri="{FF2B5EF4-FFF2-40B4-BE49-F238E27FC236}">
                <a16:creationId xmlns:a16="http://schemas.microsoft.com/office/drawing/2014/main" id="{2A339908-04B4-3D11-E641-D0E1723C2AA7}"/>
              </a:ext>
            </a:extLst>
          </p:cNvPr>
          <p:cNvSpPr>
            <a:spLocks noChangeShapeType="1"/>
          </p:cNvSpPr>
          <p:nvPr/>
        </p:nvSpPr>
        <p:spPr bwMode="auto">
          <a:xfrm>
            <a:off x="6135688" y="2236789"/>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246" name="Text Box 20">
            <a:extLst>
              <a:ext uri="{FF2B5EF4-FFF2-40B4-BE49-F238E27FC236}">
                <a16:creationId xmlns:a16="http://schemas.microsoft.com/office/drawing/2014/main" id="{4F52F45E-6EF0-9BE6-9E3C-92B3E6C2ADAF}"/>
              </a:ext>
            </a:extLst>
          </p:cNvPr>
          <p:cNvSpPr txBox="1">
            <a:spLocks noChangeArrowheads="1"/>
          </p:cNvSpPr>
          <p:nvPr/>
        </p:nvSpPr>
        <p:spPr bwMode="auto">
          <a:xfrm>
            <a:off x="6200775" y="2312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52247" name="Text Box 21">
            <a:extLst>
              <a:ext uri="{FF2B5EF4-FFF2-40B4-BE49-F238E27FC236}">
                <a16:creationId xmlns:a16="http://schemas.microsoft.com/office/drawing/2014/main" id="{3133CCDD-5B5F-A10B-C620-5585083D389B}"/>
              </a:ext>
            </a:extLst>
          </p:cNvPr>
          <p:cNvSpPr txBox="1">
            <a:spLocks noChangeArrowheads="1"/>
          </p:cNvSpPr>
          <p:nvPr/>
        </p:nvSpPr>
        <p:spPr bwMode="auto">
          <a:xfrm>
            <a:off x="7959725" y="45227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52248" name="Text Box 22">
            <a:extLst>
              <a:ext uri="{FF2B5EF4-FFF2-40B4-BE49-F238E27FC236}">
                <a16:creationId xmlns:a16="http://schemas.microsoft.com/office/drawing/2014/main" id="{5ECC336F-6CEC-E76D-302D-2C334B81153E}"/>
              </a:ext>
            </a:extLst>
          </p:cNvPr>
          <p:cNvSpPr txBox="1">
            <a:spLocks noChangeArrowheads="1"/>
          </p:cNvSpPr>
          <p:nvPr/>
        </p:nvSpPr>
        <p:spPr bwMode="auto">
          <a:xfrm>
            <a:off x="8867775" y="5284788"/>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52249" name="Text Box 23">
            <a:extLst>
              <a:ext uri="{FF2B5EF4-FFF2-40B4-BE49-F238E27FC236}">
                <a16:creationId xmlns:a16="http://schemas.microsoft.com/office/drawing/2014/main" id="{76035806-6249-E7BE-A5BA-D407AAC0541C}"/>
              </a:ext>
            </a:extLst>
          </p:cNvPr>
          <p:cNvSpPr txBox="1">
            <a:spLocks noChangeArrowheads="1"/>
          </p:cNvSpPr>
          <p:nvPr/>
        </p:nvSpPr>
        <p:spPr bwMode="auto">
          <a:xfrm>
            <a:off x="4981575" y="33797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52250" name="Text Box 24">
            <a:extLst>
              <a:ext uri="{FF2B5EF4-FFF2-40B4-BE49-F238E27FC236}">
                <a16:creationId xmlns:a16="http://schemas.microsoft.com/office/drawing/2014/main" id="{C2BCF86F-733A-3AB3-BF3D-4900E7311475}"/>
              </a:ext>
            </a:extLst>
          </p:cNvPr>
          <p:cNvSpPr txBox="1">
            <a:spLocks noChangeArrowheads="1"/>
          </p:cNvSpPr>
          <p:nvPr/>
        </p:nvSpPr>
        <p:spPr bwMode="auto">
          <a:xfrm>
            <a:off x="3854450" y="44465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52251" name="Text Box 25">
            <a:extLst>
              <a:ext uri="{FF2B5EF4-FFF2-40B4-BE49-F238E27FC236}">
                <a16:creationId xmlns:a16="http://schemas.microsoft.com/office/drawing/2014/main" id="{8641B838-1351-EF61-09D2-DA19472FBDE9}"/>
              </a:ext>
            </a:extLst>
          </p:cNvPr>
          <p:cNvSpPr txBox="1">
            <a:spLocks noChangeArrowheads="1"/>
          </p:cNvSpPr>
          <p:nvPr/>
        </p:nvSpPr>
        <p:spPr bwMode="auto">
          <a:xfrm>
            <a:off x="2566988" y="5284788"/>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52252" name="Rectangle 26">
            <a:extLst>
              <a:ext uri="{FF2B5EF4-FFF2-40B4-BE49-F238E27FC236}">
                <a16:creationId xmlns:a16="http://schemas.microsoft.com/office/drawing/2014/main" id="{07D32CC1-BF10-2679-F3A2-91B6A98D8234}"/>
              </a:ext>
            </a:extLst>
          </p:cNvPr>
          <p:cNvSpPr>
            <a:spLocks noChangeArrowheads="1"/>
          </p:cNvSpPr>
          <p:nvPr/>
        </p:nvSpPr>
        <p:spPr bwMode="auto">
          <a:xfrm>
            <a:off x="8616950" y="20002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52253" name="Text Box 27">
            <a:extLst>
              <a:ext uri="{FF2B5EF4-FFF2-40B4-BE49-F238E27FC236}">
                <a16:creationId xmlns:a16="http://schemas.microsoft.com/office/drawing/2014/main" id="{2F856516-2580-5628-2100-328A91466532}"/>
              </a:ext>
            </a:extLst>
          </p:cNvPr>
          <p:cNvSpPr txBox="1">
            <a:spLocks noChangeArrowheads="1"/>
          </p:cNvSpPr>
          <p:nvPr/>
        </p:nvSpPr>
        <p:spPr bwMode="auto">
          <a:xfrm>
            <a:off x="9698039" y="1916114"/>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52254" name="Freeform 28">
            <a:extLst>
              <a:ext uri="{FF2B5EF4-FFF2-40B4-BE49-F238E27FC236}">
                <a16:creationId xmlns:a16="http://schemas.microsoft.com/office/drawing/2014/main" id="{DBF7C165-CA6F-FC81-0EF5-5C9F27154AA6}"/>
              </a:ext>
            </a:extLst>
          </p:cNvPr>
          <p:cNvSpPr>
            <a:spLocks/>
          </p:cNvSpPr>
          <p:nvPr/>
        </p:nvSpPr>
        <p:spPr bwMode="auto">
          <a:xfrm>
            <a:off x="2279651" y="2982914"/>
            <a:ext cx="1044575" cy="1597025"/>
          </a:xfrm>
          <a:custGeom>
            <a:avLst/>
            <a:gdLst>
              <a:gd name="T0" fmla="*/ 0 w 658"/>
              <a:gd name="T1" fmla="*/ 2147483646 h 1006"/>
              <a:gd name="T2" fmla="*/ 914817513 w 658"/>
              <a:gd name="T3" fmla="*/ 199093138 h 1006"/>
              <a:gd name="T4" fmla="*/ 1658262813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2255" name="Freeform 29">
            <a:extLst>
              <a:ext uri="{FF2B5EF4-FFF2-40B4-BE49-F238E27FC236}">
                <a16:creationId xmlns:a16="http://schemas.microsoft.com/office/drawing/2014/main" id="{2D5B3B06-5360-F415-AC14-CEBDEC3ACED7}"/>
              </a:ext>
            </a:extLst>
          </p:cNvPr>
          <p:cNvSpPr>
            <a:spLocks/>
          </p:cNvSpPr>
          <p:nvPr/>
        </p:nvSpPr>
        <p:spPr bwMode="auto">
          <a:xfrm>
            <a:off x="3359151"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2256" name="Freeform 30">
            <a:extLst>
              <a:ext uri="{FF2B5EF4-FFF2-40B4-BE49-F238E27FC236}">
                <a16:creationId xmlns:a16="http://schemas.microsoft.com/office/drawing/2014/main" id="{D7362505-524E-586D-B42B-FD5EC4CD2D9C}"/>
              </a:ext>
            </a:extLst>
          </p:cNvPr>
          <p:cNvSpPr>
            <a:spLocks/>
          </p:cNvSpPr>
          <p:nvPr/>
        </p:nvSpPr>
        <p:spPr bwMode="auto">
          <a:xfrm>
            <a:off x="3503614"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2257" name="Freeform 31">
            <a:extLst>
              <a:ext uri="{FF2B5EF4-FFF2-40B4-BE49-F238E27FC236}">
                <a16:creationId xmlns:a16="http://schemas.microsoft.com/office/drawing/2014/main" id="{CDB175F5-D35A-9BE8-656A-DA2B7DB43194}"/>
              </a:ext>
            </a:extLst>
          </p:cNvPr>
          <p:cNvSpPr>
            <a:spLocks/>
          </p:cNvSpPr>
          <p:nvPr/>
        </p:nvSpPr>
        <p:spPr bwMode="auto">
          <a:xfrm>
            <a:off x="3648076" y="822325"/>
            <a:ext cx="3446463"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E5188294-C992-39A3-4469-391B5619A675}"/>
              </a:ext>
            </a:extLst>
          </p:cNvPr>
          <p:cNvSpPr>
            <a:spLocks noGrp="1" noChangeArrowheads="1"/>
          </p:cNvSpPr>
          <p:nvPr>
            <p:ph type="title"/>
          </p:nvPr>
        </p:nvSpPr>
        <p:spPr>
          <a:xfrm>
            <a:off x="1638300" y="44450"/>
            <a:ext cx="8915400" cy="850900"/>
          </a:xfrm>
        </p:spPr>
        <p:txBody>
          <a:bodyPr/>
          <a:lstStyle/>
          <a:p>
            <a:pPr eaLnBrk="1" hangingPunct="1"/>
            <a:r>
              <a:rPr lang="it-IT" altLang="it-IT"/>
              <a:t>step 3 – exchanged messages</a:t>
            </a:r>
          </a:p>
        </p:txBody>
      </p:sp>
      <p:sp>
        <p:nvSpPr>
          <p:cNvPr id="2" name="Rectangle 4">
            <a:extLst>
              <a:ext uri="{FF2B5EF4-FFF2-40B4-BE49-F238E27FC236}">
                <a16:creationId xmlns:a16="http://schemas.microsoft.com/office/drawing/2014/main" id="{28265089-F593-1F48-A5E3-A4B44BC344BA}"/>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3FA72037-DF62-D5C4-A9B5-EBDCE552CB0F}"/>
              </a:ext>
            </a:extLst>
          </p:cNvPr>
          <p:cNvSpPr>
            <a:spLocks noGrp="1" noChangeArrowheads="1"/>
          </p:cNvSpPr>
          <p:nvPr>
            <p:ph type="ftr" sz="quarter" idx="11"/>
          </p:nvPr>
        </p:nvSpPr>
        <p:spPr>
          <a:ln/>
        </p:spPr>
        <p:txBody>
          <a:bodyPr/>
          <a:lstStyle/>
          <a:p>
            <a:r>
              <a:rPr lang="it-IT" altLang="it-IT"/>
              <a:t>kathara – [ lab: dns ]</a:t>
            </a:r>
          </a:p>
        </p:txBody>
      </p:sp>
      <p:sp>
        <p:nvSpPr>
          <p:cNvPr id="53253" name="Text Box 3">
            <a:extLst>
              <a:ext uri="{FF2B5EF4-FFF2-40B4-BE49-F238E27FC236}">
                <a16:creationId xmlns:a16="http://schemas.microsoft.com/office/drawing/2014/main" id="{F0C936BE-94A6-0E5C-F0C5-8CBC88DE63E0}"/>
              </a:ext>
            </a:extLst>
          </p:cNvPr>
          <p:cNvSpPr txBox="1">
            <a:spLocks noChangeArrowheads="1"/>
          </p:cNvSpPr>
          <p:nvPr/>
        </p:nvSpPr>
        <p:spPr bwMode="auto">
          <a:xfrm>
            <a:off x="5149850" y="6046788"/>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53254" name="Line 4">
            <a:extLst>
              <a:ext uri="{FF2B5EF4-FFF2-40B4-BE49-F238E27FC236}">
                <a16:creationId xmlns:a16="http://schemas.microsoft.com/office/drawing/2014/main" id="{BAC709A5-2EB6-D47B-09B0-72D51A79EDC5}"/>
              </a:ext>
            </a:extLst>
          </p:cNvPr>
          <p:cNvSpPr>
            <a:spLocks noChangeShapeType="1"/>
          </p:cNvSpPr>
          <p:nvPr/>
        </p:nvSpPr>
        <p:spPr bwMode="auto">
          <a:xfrm>
            <a:off x="24780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55" name="Line 5">
            <a:extLst>
              <a:ext uri="{FF2B5EF4-FFF2-40B4-BE49-F238E27FC236}">
                <a16:creationId xmlns:a16="http://schemas.microsoft.com/office/drawing/2014/main" id="{04626D2D-A3C3-C3F4-7515-B49DAAD79290}"/>
              </a:ext>
            </a:extLst>
          </p:cNvPr>
          <p:cNvSpPr>
            <a:spLocks noChangeShapeType="1"/>
          </p:cNvSpPr>
          <p:nvPr/>
        </p:nvSpPr>
        <p:spPr bwMode="auto">
          <a:xfrm flipH="1" flipV="1">
            <a:off x="2097088" y="5818189"/>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56" name="Rectangle 6">
            <a:extLst>
              <a:ext uri="{FF2B5EF4-FFF2-40B4-BE49-F238E27FC236}">
                <a16:creationId xmlns:a16="http://schemas.microsoft.com/office/drawing/2014/main" id="{A32A113D-2507-FF91-6B7D-B09DA309739E}"/>
              </a:ext>
            </a:extLst>
          </p:cNvPr>
          <p:cNvSpPr>
            <a:spLocks noChangeArrowheads="1"/>
          </p:cNvSpPr>
          <p:nvPr/>
        </p:nvSpPr>
        <p:spPr bwMode="auto">
          <a:xfrm>
            <a:off x="21732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53257" name="Rectangle 7">
            <a:extLst>
              <a:ext uri="{FF2B5EF4-FFF2-40B4-BE49-F238E27FC236}">
                <a16:creationId xmlns:a16="http://schemas.microsoft.com/office/drawing/2014/main" id="{15467BCC-560D-D5A3-910E-C22C0E0FB40A}"/>
              </a:ext>
            </a:extLst>
          </p:cNvPr>
          <p:cNvSpPr>
            <a:spLocks noChangeArrowheads="1"/>
          </p:cNvSpPr>
          <p:nvPr/>
        </p:nvSpPr>
        <p:spPr bwMode="auto">
          <a:xfrm>
            <a:off x="93360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53258" name="Text Box 8">
            <a:extLst>
              <a:ext uri="{FF2B5EF4-FFF2-40B4-BE49-F238E27FC236}">
                <a16:creationId xmlns:a16="http://schemas.microsoft.com/office/drawing/2014/main" id="{341F455A-0255-1DD0-850E-FDECB3FF5FB8}"/>
              </a:ext>
            </a:extLst>
          </p:cNvPr>
          <p:cNvSpPr txBox="1">
            <a:spLocks noChangeArrowheads="1"/>
          </p:cNvSpPr>
          <p:nvPr/>
        </p:nvSpPr>
        <p:spPr bwMode="auto">
          <a:xfrm>
            <a:off x="6886575" y="3455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53259" name="Rectangle 9">
            <a:extLst>
              <a:ext uri="{FF2B5EF4-FFF2-40B4-BE49-F238E27FC236}">
                <a16:creationId xmlns:a16="http://schemas.microsoft.com/office/drawing/2014/main" id="{585DC1C8-C7E2-EDD9-565F-07C1A484817C}"/>
              </a:ext>
            </a:extLst>
          </p:cNvPr>
          <p:cNvSpPr>
            <a:spLocks noChangeArrowheads="1"/>
          </p:cNvSpPr>
          <p:nvPr/>
        </p:nvSpPr>
        <p:spPr bwMode="auto">
          <a:xfrm>
            <a:off x="3198813" y="3836988"/>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53260" name="Rectangle 10">
            <a:extLst>
              <a:ext uri="{FF2B5EF4-FFF2-40B4-BE49-F238E27FC236}">
                <a16:creationId xmlns:a16="http://schemas.microsoft.com/office/drawing/2014/main" id="{B08265C2-FCEE-813F-F943-3758C50DC6EC}"/>
              </a:ext>
            </a:extLst>
          </p:cNvPr>
          <p:cNvSpPr>
            <a:spLocks noChangeArrowheads="1"/>
          </p:cNvSpPr>
          <p:nvPr/>
        </p:nvSpPr>
        <p:spPr bwMode="auto">
          <a:xfrm>
            <a:off x="7888288" y="3836988"/>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53261" name="Rectangle 11">
            <a:extLst>
              <a:ext uri="{FF2B5EF4-FFF2-40B4-BE49-F238E27FC236}">
                <a16:creationId xmlns:a16="http://schemas.microsoft.com/office/drawing/2014/main" id="{718AD115-6625-C496-DAF0-9320D58EBD91}"/>
              </a:ext>
            </a:extLst>
          </p:cNvPr>
          <p:cNvSpPr>
            <a:spLocks noChangeArrowheads="1"/>
          </p:cNvSpPr>
          <p:nvPr/>
        </p:nvSpPr>
        <p:spPr bwMode="auto">
          <a:xfrm>
            <a:off x="4332289" y="2770188"/>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53262" name="Rectangle 12">
            <a:extLst>
              <a:ext uri="{FF2B5EF4-FFF2-40B4-BE49-F238E27FC236}">
                <a16:creationId xmlns:a16="http://schemas.microsoft.com/office/drawing/2014/main" id="{6A82835A-EF15-BCE8-FF04-55374C572F26}"/>
              </a:ext>
            </a:extLst>
          </p:cNvPr>
          <p:cNvSpPr>
            <a:spLocks noChangeArrowheads="1"/>
          </p:cNvSpPr>
          <p:nvPr/>
        </p:nvSpPr>
        <p:spPr bwMode="auto">
          <a:xfrm>
            <a:off x="6770688" y="2770188"/>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53263" name="Rectangle 13">
            <a:extLst>
              <a:ext uri="{FF2B5EF4-FFF2-40B4-BE49-F238E27FC236}">
                <a16:creationId xmlns:a16="http://schemas.microsoft.com/office/drawing/2014/main" id="{B5249CEF-CA74-6A13-F906-23DCD113C048}"/>
              </a:ext>
            </a:extLst>
          </p:cNvPr>
          <p:cNvSpPr>
            <a:spLocks noChangeArrowheads="1"/>
          </p:cNvSpPr>
          <p:nvPr/>
        </p:nvSpPr>
        <p:spPr bwMode="auto">
          <a:xfrm>
            <a:off x="5475288" y="1703388"/>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53264" name="Line 14">
            <a:extLst>
              <a:ext uri="{FF2B5EF4-FFF2-40B4-BE49-F238E27FC236}">
                <a16:creationId xmlns:a16="http://schemas.microsoft.com/office/drawing/2014/main" id="{FDDDB3FC-73CC-712A-9050-77FF06ED5A47}"/>
              </a:ext>
            </a:extLst>
          </p:cNvPr>
          <p:cNvSpPr>
            <a:spLocks noChangeShapeType="1"/>
          </p:cNvSpPr>
          <p:nvPr/>
        </p:nvSpPr>
        <p:spPr bwMode="auto">
          <a:xfrm>
            <a:off x="96408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65" name="Line 15">
            <a:extLst>
              <a:ext uri="{FF2B5EF4-FFF2-40B4-BE49-F238E27FC236}">
                <a16:creationId xmlns:a16="http://schemas.microsoft.com/office/drawing/2014/main" id="{DEFA4BD7-BDBA-660A-4797-CAEDFD916B9D}"/>
              </a:ext>
            </a:extLst>
          </p:cNvPr>
          <p:cNvSpPr>
            <a:spLocks noChangeShapeType="1"/>
          </p:cNvSpPr>
          <p:nvPr/>
        </p:nvSpPr>
        <p:spPr bwMode="auto">
          <a:xfrm>
            <a:off x="8574088"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66" name="Line 16">
            <a:extLst>
              <a:ext uri="{FF2B5EF4-FFF2-40B4-BE49-F238E27FC236}">
                <a16:creationId xmlns:a16="http://schemas.microsoft.com/office/drawing/2014/main" id="{6AF77B4E-834E-ED2D-2B70-5AA83F9B15D9}"/>
              </a:ext>
            </a:extLst>
          </p:cNvPr>
          <p:cNvSpPr>
            <a:spLocks noChangeShapeType="1"/>
          </p:cNvSpPr>
          <p:nvPr/>
        </p:nvSpPr>
        <p:spPr bwMode="auto">
          <a:xfrm>
            <a:off x="3775075"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67" name="Line 17">
            <a:extLst>
              <a:ext uri="{FF2B5EF4-FFF2-40B4-BE49-F238E27FC236}">
                <a16:creationId xmlns:a16="http://schemas.microsoft.com/office/drawing/2014/main" id="{571995A4-5208-99F1-6CDA-BBEB470820F6}"/>
              </a:ext>
            </a:extLst>
          </p:cNvPr>
          <p:cNvSpPr>
            <a:spLocks noChangeShapeType="1"/>
          </p:cNvSpPr>
          <p:nvPr/>
        </p:nvSpPr>
        <p:spPr bwMode="auto">
          <a:xfrm>
            <a:off x="7354888" y="3303589"/>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68" name="Line 18">
            <a:extLst>
              <a:ext uri="{FF2B5EF4-FFF2-40B4-BE49-F238E27FC236}">
                <a16:creationId xmlns:a16="http://schemas.microsoft.com/office/drawing/2014/main" id="{E2DDA8B2-A144-3C09-2386-4830A6EA9D3E}"/>
              </a:ext>
            </a:extLst>
          </p:cNvPr>
          <p:cNvSpPr>
            <a:spLocks noChangeShapeType="1"/>
          </p:cNvSpPr>
          <p:nvPr/>
        </p:nvSpPr>
        <p:spPr bwMode="auto">
          <a:xfrm>
            <a:off x="4916488" y="33035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69" name="Line 19">
            <a:extLst>
              <a:ext uri="{FF2B5EF4-FFF2-40B4-BE49-F238E27FC236}">
                <a16:creationId xmlns:a16="http://schemas.microsoft.com/office/drawing/2014/main" id="{A5A21169-E428-BE2F-7FAD-3253670022D8}"/>
              </a:ext>
            </a:extLst>
          </p:cNvPr>
          <p:cNvSpPr>
            <a:spLocks noChangeShapeType="1"/>
          </p:cNvSpPr>
          <p:nvPr/>
        </p:nvSpPr>
        <p:spPr bwMode="auto">
          <a:xfrm>
            <a:off x="6135688" y="2236789"/>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70" name="Text Box 20">
            <a:extLst>
              <a:ext uri="{FF2B5EF4-FFF2-40B4-BE49-F238E27FC236}">
                <a16:creationId xmlns:a16="http://schemas.microsoft.com/office/drawing/2014/main" id="{93927219-5921-7DCF-73C9-7EB9B75254BB}"/>
              </a:ext>
            </a:extLst>
          </p:cNvPr>
          <p:cNvSpPr txBox="1">
            <a:spLocks noChangeArrowheads="1"/>
          </p:cNvSpPr>
          <p:nvPr/>
        </p:nvSpPr>
        <p:spPr bwMode="auto">
          <a:xfrm>
            <a:off x="6200775" y="2312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53271" name="Text Box 21">
            <a:extLst>
              <a:ext uri="{FF2B5EF4-FFF2-40B4-BE49-F238E27FC236}">
                <a16:creationId xmlns:a16="http://schemas.microsoft.com/office/drawing/2014/main" id="{711A5AA2-C793-1193-3424-5913DDFD4190}"/>
              </a:ext>
            </a:extLst>
          </p:cNvPr>
          <p:cNvSpPr txBox="1">
            <a:spLocks noChangeArrowheads="1"/>
          </p:cNvSpPr>
          <p:nvPr/>
        </p:nvSpPr>
        <p:spPr bwMode="auto">
          <a:xfrm>
            <a:off x="7959725" y="45227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53272" name="Text Box 22">
            <a:extLst>
              <a:ext uri="{FF2B5EF4-FFF2-40B4-BE49-F238E27FC236}">
                <a16:creationId xmlns:a16="http://schemas.microsoft.com/office/drawing/2014/main" id="{67E48FBB-FBCB-7860-D296-195D8D2EBAE6}"/>
              </a:ext>
            </a:extLst>
          </p:cNvPr>
          <p:cNvSpPr txBox="1">
            <a:spLocks noChangeArrowheads="1"/>
          </p:cNvSpPr>
          <p:nvPr/>
        </p:nvSpPr>
        <p:spPr bwMode="auto">
          <a:xfrm>
            <a:off x="8867775" y="5284788"/>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53273" name="Text Box 23">
            <a:extLst>
              <a:ext uri="{FF2B5EF4-FFF2-40B4-BE49-F238E27FC236}">
                <a16:creationId xmlns:a16="http://schemas.microsoft.com/office/drawing/2014/main" id="{2ACC1454-09ED-28DC-1ABD-F0A0091CF20B}"/>
              </a:ext>
            </a:extLst>
          </p:cNvPr>
          <p:cNvSpPr txBox="1">
            <a:spLocks noChangeArrowheads="1"/>
          </p:cNvSpPr>
          <p:nvPr/>
        </p:nvSpPr>
        <p:spPr bwMode="auto">
          <a:xfrm>
            <a:off x="4981575" y="33797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53274" name="Text Box 24">
            <a:extLst>
              <a:ext uri="{FF2B5EF4-FFF2-40B4-BE49-F238E27FC236}">
                <a16:creationId xmlns:a16="http://schemas.microsoft.com/office/drawing/2014/main" id="{51583116-4018-A871-B5A7-56041871BCBE}"/>
              </a:ext>
            </a:extLst>
          </p:cNvPr>
          <p:cNvSpPr txBox="1">
            <a:spLocks noChangeArrowheads="1"/>
          </p:cNvSpPr>
          <p:nvPr/>
        </p:nvSpPr>
        <p:spPr bwMode="auto">
          <a:xfrm>
            <a:off x="3854450" y="44465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53275" name="Text Box 25">
            <a:extLst>
              <a:ext uri="{FF2B5EF4-FFF2-40B4-BE49-F238E27FC236}">
                <a16:creationId xmlns:a16="http://schemas.microsoft.com/office/drawing/2014/main" id="{1748AA26-274E-FEA1-ED81-77984B44C21C}"/>
              </a:ext>
            </a:extLst>
          </p:cNvPr>
          <p:cNvSpPr txBox="1">
            <a:spLocks noChangeArrowheads="1"/>
          </p:cNvSpPr>
          <p:nvPr/>
        </p:nvSpPr>
        <p:spPr bwMode="auto">
          <a:xfrm>
            <a:off x="2566988" y="5284788"/>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53276" name="Rectangle 26">
            <a:extLst>
              <a:ext uri="{FF2B5EF4-FFF2-40B4-BE49-F238E27FC236}">
                <a16:creationId xmlns:a16="http://schemas.microsoft.com/office/drawing/2014/main" id="{5BEF4D35-F256-B51A-BCC8-E4BD88D6B351}"/>
              </a:ext>
            </a:extLst>
          </p:cNvPr>
          <p:cNvSpPr>
            <a:spLocks noChangeArrowheads="1"/>
          </p:cNvSpPr>
          <p:nvPr/>
        </p:nvSpPr>
        <p:spPr bwMode="auto">
          <a:xfrm>
            <a:off x="8616950" y="20002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53277" name="Text Box 27">
            <a:extLst>
              <a:ext uri="{FF2B5EF4-FFF2-40B4-BE49-F238E27FC236}">
                <a16:creationId xmlns:a16="http://schemas.microsoft.com/office/drawing/2014/main" id="{46DF11BE-3114-E334-B430-72725A06EE8C}"/>
              </a:ext>
            </a:extLst>
          </p:cNvPr>
          <p:cNvSpPr txBox="1">
            <a:spLocks noChangeArrowheads="1"/>
          </p:cNvSpPr>
          <p:nvPr/>
        </p:nvSpPr>
        <p:spPr bwMode="auto">
          <a:xfrm>
            <a:off x="9698039" y="1916114"/>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53278" name="Freeform 28">
            <a:extLst>
              <a:ext uri="{FF2B5EF4-FFF2-40B4-BE49-F238E27FC236}">
                <a16:creationId xmlns:a16="http://schemas.microsoft.com/office/drawing/2014/main" id="{A2FBB76B-B65E-92C8-6203-50379B8569F3}"/>
              </a:ext>
            </a:extLst>
          </p:cNvPr>
          <p:cNvSpPr>
            <a:spLocks/>
          </p:cNvSpPr>
          <p:nvPr/>
        </p:nvSpPr>
        <p:spPr bwMode="auto">
          <a:xfrm>
            <a:off x="2279651" y="2982914"/>
            <a:ext cx="1044575" cy="1597025"/>
          </a:xfrm>
          <a:custGeom>
            <a:avLst/>
            <a:gdLst>
              <a:gd name="T0" fmla="*/ 0 w 658"/>
              <a:gd name="T1" fmla="*/ 2147483646 h 1006"/>
              <a:gd name="T2" fmla="*/ 914817513 w 658"/>
              <a:gd name="T3" fmla="*/ 199093138 h 1006"/>
              <a:gd name="T4" fmla="*/ 1658262813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3279" name="Freeform 29">
            <a:extLst>
              <a:ext uri="{FF2B5EF4-FFF2-40B4-BE49-F238E27FC236}">
                <a16:creationId xmlns:a16="http://schemas.microsoft.com/office/drawing/2014/main" id="{84B2529E-639B-1CA8-CA90-650407FD6567}"/>
              </a:ext>
            </a:extLst>
          </p:cNvPr>
          <p:cNvSpPr>
            <a:spLocks/>
          </p:cNvSpPr>
          <p:nvPr/>
        </p:nvSpPr>
        <p:spPr bwMode="auto">
          <a:xfrm>
            <a:off x="3359151"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3280" name="Freeform 30">
            <a:extLst>
              <a:ext uri="{FF2B5EF4-FFF2-40B4-BE49-F238E27FC236}">
                <a16:creationId xmlns:a16="http://schemas.microsoft.com/office/drawing/2014/main" id="{CA39D63F-F67F-E9D5-3337-8A85EB502AAE}"/>
              </a:ext>
            </a:extLst>
          </p:cNvPr>
          <p:cNvSpPr>
            <a:spLocks/>
          </p:cNvSpPr>
          <p:nvPr/>
        </p:nvSpPr>
        <p:spPr bwMode="auto">
          <a:xfrm>
            <a:off x="3503614"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3281" name="Freeform 31">
            <a:extLst>
              <a:ext uri="{FF2B5EF4-FFF2-40B4-BE49-F238E27FC236}">
                <a16:creationId xmlns:a16="http://schemas.microsoft.com/office/drawing/2014/main" id="{FA0A767A-1E04-C5E6-6487-22CDAB0DE488}"/>
              </a:ext>
            </a:extLst>
          </p:cNvPr>
          <p:cNvSpPr>
            <a:spLocks/>
          </p:cNvSpPr>
          <p:nvPr/>
        </p:nvSpPr>
        <p:spPr bwMode="auto">
          <a:xfrm>
            <a:off x="3648076" y="822325"/>
            <a:ext cx="3446463"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3282" name="Freeform 32">
            <a:extLst>
              <a:ext uri="{FF2B5EF4-FFF2-40B4-BE49-F238E27FC236}">
                <a16:creationId xmlns:a16="http://schemas.microsoft.com/office/drawing/2014/main" id="{7E3CCBF5-F2CE-D64D-26B7-1EFCA598C651}"/>
              </a:ext>
            </a:extLst>
          </p:cNvPr>
          <p:cNvSpPr>
            <a:spLocks/>
          </p:cNvSpPr>
          <p:nvPr/>
        </p:nvSpPr>
        <p:spPr bwMode="auto">
          <a:xfrm>
            <a:off x="3792538" y="822325"/>
            <a:ext cx="3446462"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4D345D47-1CB9-CF73-C213-B4E1FD5F16CB}"/>
              </a:ext>
            </a:extLst>
          </p:cNvPr>
          <p:cNvSpPr>
            <a:spLocks noGrp="1" noChangeArrowheads="1"/>
          </p:cNvSpPr>
          <p:nvPr>
            <p:ph type="title"/>
          </p:nvPr>
        </p:nvSpPr>
        <p:spPr>
          <a:xfrm>
            <a:off x="1638300" y="44450"/>
            <a:ext cx="8915400" cy="850900"/>
          </a:xfrm>
        </p:spPr>
        <p:txBody>
          <a:bodyPr/>
          <a:lstStyle/>
          <a:p>
            <a:pPr eaLnBrk="1" hangingPunct="1"/>
            <a:r>
              <a:rPr lang="it-IT" altLang="it-IT"/>
              <a:t>step 3 – exchanged messages</a:t>
            </a:r>
          </a:p>
        </p:txBody>
      </p:sp>
      <p:sp>
        <p:nvSpPr>
          <p:cNvPr id="2" name="Rectangle 4">
            <a:extLst>
              <a:ext uri="{FF2B5EF4-FFF2-40B4-BE49-F238E27FC236}">
                <a16:creationId xmlns:a16="http://schemas.microsoft.com/office/drawing/2014/main" id="{C6D77871-C0FE-2BA8-7A7C-C04EC4ADBA78}"/>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0868C482-C95C-D7A3-A813-4EA910606760}"/>
              </a:ext>
            </a:extLst>
          </p:cNvPr>
          <p:cNvSpPr>
            <a:spLocks noGrp="1" noChangeArrowheads="1"/>
          </p:cNvSpPr>
          <p:nvPr>
            <p:ph type="ftr" sz="quarter" idx="11"/>
          </p:nvPr>
        </p:nvSpPr>
        <p:spPr>
          <a:ln/>
        </p:spPr>
        <p:txBody>
          <a:bodyPr/>
          <a:lstStyle/>
          <a:p>
            <a:r>
              <a:rPr lang="it-IT" altLang="it-IT"/>
              <a:t>kathara – [ lab: dns ]</a:t>
            </a:r>
          </a:p>
        </p:txBody>
      </p:sp>
      <p:sp>
        <p:nvSpPr>
          <p:cNvPr id="54277" name="Text Box 3">
            <a:extLst>
              <a:ext uri="{FF2B5EF4-FFF2-40B4-BE49-F238E27FC236}">
                <a16:creationId xmlns:a16="http://schemas.microsoft.com/office/drawing/2014/main" id="{B25B206B-84CB-4B71-1EB2-E9035BCC407D}"/>
              </a:ext>
            </a:extLst>
          </p:cNvPr>
          <p:cNvSpPr txBox="1">
            <a:spLocks noChangeArrowheads="1"/>
          </p:cNvSpPr>
          <p:nvPr/>
        </p:nvSpPr>
        <p:spPr bwMode="auto">
          <a:xfrm>
            <a:off x="5149850" y="6046788"/>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54278" name="Line 4">
            <a:extLst>
              <a:ext uri="{FF2B5EF4-FFF2-40B4-BE49-F238E27FC236}">
                <a16:creationId xmlns:a16="http://schemas.microsoft.com/office/drawing/2014/main" id="{F4D34F14-1D9C-DC61-E27D-62C918DA4C92}"/>
              </a:ext>
            </a:extLst>
          </p:cNvPr>
          <p:cNvSpPr>
            <a:spLocks noChangeShapeType="1"/>
          </p:cNvSpPr>
          <p:nvPr/>
        </p:nvSpPr>
        <p:spPr bwMode="auto">
          <a:xfrm>
            <a:off x="24780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79" name="Line 5">
            <a:extLst>
              <a:ext uri="{FF2B5EF4-FFF2-40B4-BE49-F238E27FC236}">
                <a16:creationId xmlns:a16="http://schemas.microsoft.com/office/drawing/2014/main" id="{30C47843-A49F-17BE-40E0-1C72C2EA6686}"/>
              </a:ext>
            </a:extLst>
          </p:cNvPr>
          <p:cNvSpPr>
            <a:spLocks noChangeShapeType="1"/>
          </p:cNvSpPr>
          <p:nvPr/>
        </p:nvSpPr>
        <p:spPr bwMode="auto">
          <a:xfrm flipH="1" flipV="1">
            <a:off x="2097088" y="5818189"/>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80" name="Rectangle 6">
            <a:extLst>
              <a:ext uri="{FF2B5EF4-FFF2-40B4-BE49-F238E27FC236}">
                <a16:creationId xmlns:a16="http://schemas.microsoft.com/office/drawing/2014/main" id="{5A64680B-B240-8432-7A0A-ECD35F702878}"/>
              </a:ext>
            </a:extLst>
          </p:cNvPr>
          <p:cNvSpPr>
            <a:spLocks noChangeArrowheads="1"/>
          </p:cNvSpPr>
          <p:nvPr/>
        </p:nvSpPr>
        <p:spPr bwMode="auto">
          <a:xfrm>
            <a:off x="21732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54281" name="Rectangle 7">
            <a:extLst>
              <a:ext uri="{FF2B5EF4-FFF2-40B4-BE49-F238E27FC236}">
                <a16:creationId xmlns:a16="http://schemas.microsoft.com/office/drawing/2014/main" id="{D0142773-8D9D-8234-50D6-1914B7F7604D}"/>
              </a:ext>
            </a:extLst>
          </p:cNvPr>
          <p:cNvSpPr>
            <a:spLocks noChangeArrowheads="1"/>
          </p:cNvSpPr>
          <p:nvPr/>
        </p:nvSpPr>
        <p:spPr bwMode="auto">
          <a:xfrm>
            <a:off x="93360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54282" name="Text Box 8">
            <a:extLst>
              <a:ext uri="{FF2B5EF4-FFF2-40B4-BE49-F238E27FC236}">
                <a16:creationId xmlns:a16="http://schemas.microsoft.com/office/drawing/2014/main" id="{B5068687-75E0-F3B9-0E1A-F8CEFA803061}"/>
              </a:ext>
            </a:extLst>
          </p:cNvPr>
          <p:cNvSpPr txBox="1">
            <a:spLocks noChangeArrowheads="1"/>
          </p:cNvSpPr>
          <p:nvPr/>
        </p:nvSpPr>
        <p:spPr bwMode="auto">
          <a:xfrm>
            <a:off x="6886575" y="3455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54283" name="Rectangle 9">
            <a:extLst>
              <a:ext uri="{FF2B5EF4-FFF2-40B4-BE49-F238E27FC236}">
                <a16:creationId xmlns:a16="http://schemas.microsoft.com/office/drawing/2014/main" id="{58C321A6-9189-7D5D-E256-0731AA1BCCA8}"/>
              </a:ext>
            </a:extLst>
          </p:cNvPr>
          <p:cNvSpPr>
            <a:spLocks noChangeArrowheads="1"/>
          </p:cNvSpPr>
          <p:nvPr/>
        </p:nvSpPr>
        <p:spPr bwMode="auto">
          <a:xfrm>
            <a:off x="3198813" y="3836988"/>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54284" name="Rectangle 10">
            <a:extLst>
              <a:ext uri="{FF2B5EF4-FFF2-40B4-BE49-F238E27FC236}">
                <a16:creationId xmlns:a16="http://schemas.microsoft.com/office/drawing/2014/main" id="{38658B2F-8253-23E1-4A52-CA371CB6357D}"/>
              </a:ext>
            </a:extLst>
          </p:cNvPr>
          <p:cNvSpPr>
            <a:spLocks noChangeArrowheads="1"/>
          </p:cNvSpPr>
          <p:nvPr/>
        </p:nvSpPr>
        <p:spPr bwMode="auto">
          <a:xfrm>
            <a:off x="7888288" y="3836988"/>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54285" name="Rectangle 11">
            <a:extLst>
              <a:ext uri="{FF2B5EF4-FFF2-40B4-BE49-F238E27FC236}">
                <a16:creationId xmlns:a16="http://schemas.microsoft.com/office/drawing/2014/main" id="{EAC66CB0-ADBA-DC69-9883-B362BF3B8FD2}"/>
              </a:ext>
            </a:extLst>
          </p:cNvPr>
          <p:cNvSpPr>
            <a:spLocks noChangeArrowheads="1"/>
          </p:cNvSpPr>
          <p:nvPr/>
        </p:nvSpPr>
        <p:spPr bwMode="auto">
          <a:xfrm>
            <a:off x="4332289" y="2770188"/>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54286" name="Rectangle 12">
            <a:extLst>
              <a:ext uri="{FF2B5EF4-FFF2-40B4-BE49-F238E27FC236}">
                <a16:creationId xmlns:a16="http://schemas.microsoft.com/office/drawing/2014/main" id="{BA568545-EA2B-A11A-7336-DF66F6AC6604}"/>
              </a:ext>
            </a:extLst>
          </p:cNvPr>
          <p:cNvSpPr>
            <a:spLocks noChangeArrowheads="1"/>
          </p:cNvSpPr>
          <p:nvPr/>
        </p:nvSpPr>
        <p:spPr bwMode="auto">
          <a:xfrm>
            <a:off x="6770688" y="2770188"/>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54287" name="Rectangle 13">
            <a:extLst>
              <a:ext uri="{FF2B5EF4-FFF2-40B4-BE49-F238E27FC236}">
                <a16:creationId xmlns:a16="http://schemas.microsoft.com/office/drawing/2014/main" id="{DCB495FA-4A16-DFCC-0FA5-958AF85E53C8}"/>
              </a:ext>
            </a:extLst>
          </p:cNvPr>
          <p:cNvSpPr>
            <a:spLocks noChangeArrowheads="1"/>
          </p:cNvSpPr>
          <p:nvPr/>
        </p:nvSpPr>
        <p:spPr bwMode="auto">
          <a:xfrm>
            <a:off x="5475288" y="1703388"/>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54288" name="Line 14">
            <a:extLst>
              <a:ext uri="{FF2B5EF4-FFF2-40B4-BE49-F238E27FC236}">
                <a16:creationId xmlns:a16="http://schemas.microsoft.com/office/drawing/2014/main" id="{023F5C60-831B-A91A-BAD6-C8DAE6F1ADE5}"/>
              </a:ext>
            </a:extLst>
          </p:cNvPr>
          <p:cNvSpPr>
            <a:spLocks noChangeShapeType="1"/>
          </p:cNvSpPr>
          <p:nvPr/>
        </p:nvSpPr>
        <p:spPr bwMode="auto">
          <a:xfrm>
            <a:off x="96408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89" name="Line 15">
            <a:extLst>
              <a:ext uri="{FF2B5EF4-FFF2-40B4-BE49-F238E27FC236}">
                <a16:creationId xmlns:a16="http://schemas.microsoft.com/office/drawing/2014/main" id="{1F32FB84-BBC0-28C5-3468-52D6B0668F4F}"/>
              </a:ext>
            </a:extLst>
          </p:cNvPr>
          <p:cNvSpPr>
            <a:spLocks noChangeShapeType="1"/>
          </p:cNvSpPr>
          <p:nvPr/>
        </p:nvSpPr>
        <p:spPr bwMode="auto">
          <a:xfrm>
            <a:off x="8574088"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90" name="Line 16">
            <a:extLst>
              <a:ext uri="{FF2B5EF4-FFF2-40B4-BE49-F238E27FC236}">
                <a16:creationId xmlns:a16="http://schemas.microsoft.com/office/drawing/2014/main" id="{594783A8-ACB5-1513-20B8-7FE20C354E9C}"/>
              </a:ext>
            </a:extLst>
          </p:cNvPr>
          <p:cNvSpPr>
            <a:spLocks noChangeShapeType="1"/>
          </p:cNvSpPr>
          <p:nvPr/>
        </p:nvSpPr>
        <p:spPr bwMode="auto">
          <a:xfrm>
            <a:off x="3775075"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91" name="Line 17">
            <a:extLst>
              <a:ext uri="{FF2B5EF4-FFF2-40B4-BE49-F238E27FC236}">
                <a16:creationId xmlns:a16="http://schemas.microsoft.com/office/drawing/2014/main" id="{DE6D9545-8180-AA57-9C4F-BA66BDBF151F}"/>
              </a:ext>
            </a:extLst>
          </p:cNvPr>
          <p:cNvSpPr>
            <a:spLocks noChangeShapeType="1"/>
          </p:cNvSpPr>
          <p:nvPr/>
        </p:nvSpPr>
        <p:spPr bwMode="auto">
          <a:xfrm>
            <a:off x="7354888" y="3303589"/>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92" name="Line 18">
            <a:extLst>
              <a:ext uri="{FF2B5EF4-FFF2-40B4-BE49-F238E27FC236}">
                <a16:creationId xmlns:a16="http://schemas.microsoft.com/office/drawing/2014/main" id="{8DBD31B9-E849-D36A-AF38-D4A4E860D4ED}"/>
              </a:ext>
            </a:extLst>
          </p:cNvPr>
          <p:cNvSpPr>
            <a:spLocks noChangeShapeType="1"/>
          </p:cNvSpPr>
          <p:nvPr/>
        </p:nvSpPr>
        <p:spPr bwMode="auto">
          <a:xfrm>
            <a:off x="4916488" y="33035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93" name="Line 19">
            <a:extLst>
              <a:ext uri="{FF2B5EF4-FFF2-40B4-BE49-F238E27FC236}">
                <a16:creationId xmlns:a16="http://schemas.microsoft.com/office/drawing/2014/main" id="{2A13C4A0-8881-3108-7B14-A72169B29812}"/>
              </a:ext>
            </a:extLst>
          </p:cNvPr>
          <p:cNvSpPr>
            <a:spLocks noChangeShapeType="1"/>
          </p:cNvSpPr>
          <p:nvPr/>
        </p:nvSpPr>
        <p:spPr bwMode="auto">
          <a:xfrm>
            <a:off x="6135688" y="2236789"/>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94" name="Text Box 20">
            <a:extLst>
              <a:ext uri="{FF2B5EF4-FFF2-40B4-BE49-F238E27FC236}">
                <a16:creationId xmlns:a16="http://schemas.microsoft.com/office/drawing/2014/main" id="{A3E744D1-C9FF-EA17-6DD7-B8F55FB0BDED}"/>
              </a:ext>
            </a:extLst>
          </p:cNvPr>
          <p:cNvSpPr txBox="1">
            <a:spLocks noChangeArrowheads="1"/>
          </p:cNvSpPr>
          <p:nvPr/>
        </p:nvSpPr>
        <p:spPr bwMode="auto">
          <a:xfrm>
            <a:off x="6200775" y="2312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54295" name="Text Box 21">
            <a:extLst>
              <a:ext uri="{FF2B5EF4-FFF2-40B4-BE49-F238E27FC236}">
                <a16:creationId xmlns:a16="http://schemas.microsoft.com/office/drawing/2014/main" id="{6180A149-3CF1-E41F-6978-EF479898EE2B}"/>
              </a:ext>
            </a:extLst>
          </p:cNvPr>
          <p:cNvSpPr txBox="1">
            <a:spLocks noChangeArrowheads="1"/>
          </p:cNvSpPr>
          <p:nvPr/>
        </p:nvSpPr>
        <p:spPr bwMode="auto">
          <a:xfrm>
            <a:off x="7959725" y="45227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54296" name="Text Box 22">
            <a:extLst>
              <a:ext uri="{FF2B5EF4-FFF2-40B4-BE49-F238E27FC236}">
                <a16:creationId xmlns:a16="http://schemas.microsoft.com/office/drawing/2014/main" id="{7C1EEA85-4F30-40FE-5523-3649A7BD5265}"/>
              </a:ext>
            </a:extLst>
          </p:cNvPr>
          <p:cNvSpPr txBox="1">
            <a:spLocks noChangeArrowheads="1"/>
          </p:cNvSpPr>
          <p:nvPr/>
        </p:nvSpPr>
        <p:spPr bwMode="auto">
          <a:xfrm>
            <a:off x="8867775" y="5284788"/>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54297" name="Text Box 23">
            <a:extLst>
              <a:ext uri="{FF2B5EF4-FFF2-40B4-BE49-F238E27FC236}">
                <a16:creationId xmlns:a16="http://schemas.microsoft.com/office/drawing/2014/main" id="{5F824311-F66C-75C9-3500-1512B3FF48A0}"/>
              </a:ext>
            </a:extLst>
          </p:cNvPr>
          <p:cNvSpPr txBox="1">
            <a:spLocks noChangeArrowheads="1"/>
          </p:cNvSpPr>
          <p:nvPr/>
        </p:nvSpPr>
        <p:spPr bwMode="auto">
          <a:xfrm>
            <a:off x="4981575" y="33797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54298" name="Text Box 24">
            <a:extLst>
              <a:ext uri="{FF2B5EF4-FFF2-40B4-BE49-F238E27FC236}">
                <a16:creationId xmlns:a16="http://schemas.microsoft.com/office/drawing/2014/main" id="{94FEA180-DEB0-D30D-85AD-56EBFD8DBEB8}"/>
              </a:ext>
            </a:extLst>
          </p:cNvPr>
          <p:cNvSpPr txBox="1">
            <a:spLocks noChangeArrowheads="1"/>
          </p:cNvSpPr>
          <p:nvPr/>
        </p:nvSpPr>
        <p:spPr bwMode="auto">
          <a:xfrm>
            <a:off x="3854450" y="44465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54299" name="Text Box 25">
            <a:extLst>
              <a:ext uri="{FF2B5EF4-FFF2-40B4-BE49-F238E27FC236}">
                <a16:creationId xmlns:a16="http://schemas.microsoft.com/office/drawing/2014/main" id="{11AC95C0-D1C4-4002-42B9-6D64CDA80C43}"/>
              </a:ext>
            </a:extLst>
          </p:cNvPr>
          <p:cNvSpPr txBox="1">
            <a:spLocks noChangeArrowheads="1"/>
          </p:cNvSpPr>
          <p:nvPr/>
        </p:nvSpPr>
        <p:spPr bwMode="auto">
          <a:xfrm>
            <a:off x="2566988" y="5284788"/>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54300" name="Rectangle 26">
            <a:extLst>
              <a:ext uri="{FF2B5EF4-FFF2-40B4-BE49-F238E27FC236}">
                <a16:creationId xmlns:a16="http://schemas.microsoft.com/office/drawing/2014/main" id="{B3DE911E-3CA4-F7FA-AC2A-81A2E8602ADC}"/>
              </a:ext>
            </a:extLst>
          </p:cNvPr>
          <p:cNvSpPr>
            <a:spLocks noChangeArrowheads="1"/>
          </p:cNvSpPr>
          <p:nvPr/>
        </p:nvSpPr>
        <p:spPr bwMode="auto">
          <a:xfrm>
            <a:off x="8616950" y="20002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54301" name="Text Box 27">
            <a:extLst>
              <a:ext uri="{FF2B5EF4-FFF2-40B4-BE49-F238E27FC236}">
                <a16:creationId xmlns:a16="http://schemas.microsoft.com/office/drawing/2014/main" id="{F4E09A0E-BB23-EC36-7DE6-AFD849406C70}"/>
              </a:ext>
            </a:extLst>
          </p:cNvPr>
          <p:cNvSpPr txBox="1">
            <a:spLocks noChangeArrowheads="1"/>
          </p:cNvSpPr>
          <p:nvPr/>
        </p:nvSpPr>
        <p:spPr bwMode="auto">
          <a:xfrm>
            <a:off x="9698039" y="1916114"/>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54302" name="Freeform 28">
            <a:extLst>
              <a:ext uri="{FF2B5EF4-FFF2-40B4-BE49-F238E27FC236}">
                <a16:creationId xmlns:a16="http://schemas.microsoft.com/office/drawing/2014/main" id="{306AB095-8BC6-51E6-F010-60F888940BAD}"/>
              </a:ext>
            </a:extLst>
          </p:cNvPr>
          <p:cNvSpPr>
            <a:spLocks/>
          </p:cNvSpPr>
          <p:nvPr/>
        </p:nvSpPr>
        <p:spPr bwMode="auto">
          <a:xfrm>
            <a:off x="2279651" y="2982914"/>
            <a:ext cx="1044575" cy="1597025"/>
          </a:xfrm>
          <a:custGeom>
            <a:avLst/>
            <a:gdLst>
              <a:gd name="T0" fmla="*/ 0 w 658"/>
              <a:gd name="T1" fmla="*/ 2147483646 h 1006"/>
              <a:gd name="T2" fmla="*/ 914817513 w 658"/>
              <a:gd name="T3" fmla="*/ 199093138 h 1006"/>
              <a:gd name="T4" fmla="*/ 1658262813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4303" name="Freeform 29">
            <a:extLst>
              <a:ext uri="{FF2B5EF4-FFF2-40B4-BE49-F238E27FC236}">
                <a16:creationId xmlns:a16="http://schemas.microsoft.com/office/drawing/2014/main" id="{F03B32D6-A6CF-4FF9-013D-E384831529AF}"/>
              </a:ext>
            </a:extLst>
          </p:cNvPr>
          <p:cNvSpPr>
            <a:spLocks/>
          </p:cNvSpPr>
          <p:nvPr/>
        </p:nvSpPr>
        <p:spPr bwMode="auto">
          <a:xfrm>
            <a:off x="3359151"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4304" name="Freeform 30">
            <a:extLst>
              <a:ext uri="{FF2B5EF4-FFF2-40B4-BE49-F238E27FC236}">
                <a16:creationId xmlns:a16="http://schemas.microsoft.com/office/drawing/2014/main" id="{E5696ED8-6F4B-EB1E-91EB-819DEFAC78EB}"/>
              </a:ext>
            </a:extLst>
          </p:cNvPr>
          <p:cNvSpPr>
            <a:spLocks/>
          </p:cNvSpPr>
          <p:nvPr/>
        </p:nvSpPr>
        <p:spPr bwMode="auto">
          <a:xfrm>
            <a:off x="3503614"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4305" name="Freeform 31">
            <a:extLst>
              <a:ext uri="{FF2B5EF4-FFF2-40B4-BE49-F238E27FC236}">
                <a16:creationId xmlns:a16="http://schemas.microsoft.com/office/drawing/2014/main" id="{B548AD03-C422-390C-C5D0-EC38D056F4B2}"/>
              </a:ext>
            </a:extLst>
          </p:cNvPr>
          <p:cNvSpPr>
            <a:spLocks/>
          </p:cNvSpPr>
          <p:nvPr/>
        </p:nvSpPr>
        <p:spPr bwMode="auto">
          <a:xfrm>
            <a:off x="3648076" y="822325"/>
            <a:ext cx="3446463"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4306" name="Freeform 32">
            <a:extLst>
              <a:ext uri="{FF2B5EF4-FFF2-40B4-BE49-F238E27FC236}">
                <a16:creationId xmlns:a16="http://schemas.microsoft.com/office/drawing/2014/main" id="{7DDF673C-4B05-CA4A-6D0B-2C7999D0E7F9}"/>
              </a:ext>
            </a:extLst>
          </p:cNvPr>
          <p:cNvSpPr>
            <a:spLocks/>
          </p:cNvSpPr>
          <p:nvPr/>
        </p:nvSpPr>
        <p:spPr bwMode="auto">
          <a:xfrm>
            <a:off x="3792538" y="822325"/>
            <a:ext cx="3446462"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4307" name="Freeform 33">
            <a:extLst>
              <a:ext uri="{FF2B5EF4-FFF2-40B4-BE49-F238E27FC236}">
                <a16:creationId xmlns:a16="http://schemas.microsoft.com/office/drawing/2014/main" id="{ECCF8202-6D99-2337-CF43-7DA712E79F2A}"/>
              </a:ext>
            </a:extLst>
          </p:cNvPr>
          <p:cNvSpPr>
            <a:spLocks/>
          </p:cNvSpPr>
          <p:nvPr/>
        </p:nvSpPr>
        <p:spPr bwMode="auto">
          <a:xfrm>
            <a:off x="3935413" y="836613"/>
            <a:ext cx="4265612" cy="2965450"/>
          </a:xfrm>
          <a:custGeom>
            <a:avLst/>
            <a:gdLst>
              <a:gd name="T0" fmla="*/ 0 w 2687"/>
              <a:gd name="T1" fmla="*/ 2147483646 h 1868"/>
              <a:gd name="T2" fmla="*/ 2147483646 w 2687"/>
              <a:gd name="T3" fmla="*/ 0 h 1868"/>
              <a:gd name="T4" fmla="*/ 2147483646 w 2687"/>
              <a:gd name="T5" fmla="*/ 2147483646 h 1868"/>
              <a:gd name="T6" fmla="*/ 0 60000 65536"/>
              <a:gd name="T7" fmla="*/ 0 60000 65536"/>
              <a:gd name="T8" fmla="*/ 0 60000 65536"/>
            </a:gdLst>
            <a:ahLst/>
            <a:cxnLst>
              <a:cxn ang="T6">
                <a:pos x="T0" y="T1"/>
              </a:cxn>
              <a:cxn ang="T7">
                <a:pos x="T2" y="T3"/>
              </a:cxn>
              <a:cxn ang="T8">
                <a:pos x="T4" y="T5"/>
              </a:cxn>
            </a:cxnLst>
            <a:rect l="0" t="0" r="r" b="b"/>
            <a:pathLst>
              <a:path w="2687" h="1868">
                <a:moveTo>
                  <a:pt x="0" y="1867"/>
                </a:moveTo>
                <a:cubicBezTo>
                  <a:pt x="292" y="1556"/>
                  <a:pt x="1308" y="0"/>
                  <a:pt x="1756" y="0"/>
                </a:cubicBezTo>
                <a:cubicBezTo>
                  <a:pt x="2404" y="9"/>
                  <a:pt x="2493" y="1479"/>
                  <a:pt x="2687" y="1868"/>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BD58C07F-8807-1F60-187D-7064D30CB990}"/>
              </a:ext>
            </a:extLst>
          </p:cNvPr>
          <p:cNvSpPr>
            <a:spLocks noGrp="1" noChangeArrowheads="1"/>
          </p:cNvSpPr>
          <p:nvPr>
            <p:ph type="title"/>
          </p:nvPr>
        </p:nvSpPr>
        <p:spPr>
          <a:xfrm>
            <a:off x="1638300" y="44450"/>
            <a:ext cx="8915400" cy="850900"/>
          </a:xfrm>
        </p:spPr>
        <p:txBody>
          <a:bodyPr/>
          <a:lstStyle/>
          <a:p>
            <a:pPr eaLnBrk="1" hangingPunct="1"/>
            <a:r>
              <a:rPr lang="it-IT" altLang="it-IT"/>
              <a:t>step 3 – exchanged messages</a:t>
            </a:r>
          </a:p>
        </p:txBody>
      </p:sp>
      <p:sp>
        <p:nvSpPr>
          <p:cNvPr id="2" name="Rectangle 4">
            <a:extLst>
              <a:ext uri="{FF2B5EF4-FFF2-40B4-BE49-F238E27FC236}">
                <a16:creationId xmlns:a16="http://schemas.microsoft.com/office/drawing/2014/main" id="{DDE7C431-90A3-D620-5C55-AE804AC1C1D8}"/>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399A9861-7AF9-0EF0-7279-28065FA4A1E8}"/>
              </a:ext>
            </a:extLst>
          </p:cNvPr>
          <p:cNvSpPr>
            <a:spLocks noGrp="1" noChangeArrowheads="1"/>
          </p:cNvSpPr>
          <p:nvPr>
            <p:ph type="ftr" sz="quarter" idx="11"/>
          </p:nvPr>
        </p:nvSpPr>
        <p:spPr>
          <a:ln/>
        </p:spPr>
        <p:txBody>
          <a:bodyPr/>
          <a:lstStyle/>
          <a:p>
            <a:r>
              <a:rPr lang="it-IT" altLang="it-IT"/>
              <a:t>kathara – [ lab: dns ]</a:t>
            </a:r>
          </a:p>
        </p:txBody>
      </p:sp>
      <p:sp>
        <p:nvSpPr>
          <p:cNvPr id="55301" name="Text Box 3">
            <a:extLst>
              <a:ext uri="{FF2B5EF4-FFF2-40B4-BE49-F238E27FC236}">
                <a16:creationId xmlns:a16="http://schemas.microsoft.com/office/drawing/2014/main" id="{814C05F7-F5BA-90C2-2C9D-DBD713830AA7}"/>
              </a:ext>
            </a:extLst>
          </p:cNvPr>
          <p:cNvSpPr txBox="1">
            <a:spLocks noChangeArrowheads="1"/>
          </p:cNvSpPr>
          <p:nvPr/>
        </p:nvSpPr>
        <p:spPr bwMode="auto">
          <a:xfrm>
            <a:off x="5149850" y="6046788"/>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55302" name="Line 4">
            <a:extLst>
              <a:ext uri="{FF2B5EF4-FFF2-40B4-BE49-F238E27FC236}">
                <a16:creationId xmlns:a16="http://schemas.microsoft.com/office/drawing/2014/main" id="{E6E5FA04-A470-2922-CF84-DEA0C4010037}"/>
              </a:ext>
            </a:extLst>
          </p:cNvPr>
          <p:cNvSpPr>
            <a:spLocks noChangeShapeType="1"/>
          </p:cNvSpPr>
          <p:nvPr/>
        </p:nvSpPr>
        <p:spPr bwMode="auto">
          <a:xfrm>
            <a:off x="24780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03" name="Line 5">
            <a:extLst>
              <a:ext uri="{FF2B5EF4-FFF2-40B4-BE49-F238E27FC236}">
                <a16:creationId xmlns:a16="http://schemas.microsoft.com/office/drawing/2014/main" id="{14F7E47B-B9D1-D205-BB9A-CB74C9AF1C3F}"/>
              </a:ext>
            </a:extLst>
          </p:cNvPr>
          <p:cNvSpPr>
            <a:spLocks noChangeShapeType="1"/>
          </p:cNvSpPr>
          <p:nvPr/>
        </p:nvSpPr>
        <p:spPr bwMode="auto">
          <a:xfrm flipH="1" flipV="1">
            <a:off x="2097088" y="5818189"/>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04" name="Rectangle 6">
            <a:extLst>
              <a:ext uri="{FF2B5EF4-FFF2-40B4-BE49-F238E27FC236}">
                <a16:creationId xmlns:a16="http://schemas.microsoft.com/office/drawing/2014/main" id="{8A9A8E05-A20B-0A7F-3D46-2B6706EF951F}"/>
              </a:ext>
            </a:extLst>
          </p:cNvPr>
          <p:cNvSpPr>
            <a:spLocks noChangeArrowheads="1"/>
          </p:cNvSpPr>
          <p:nvPr/>
        </p:nvSpPr>
        <p:spPr bwMode="auto">
          <a:xfrm>
            <a:off x="21732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55305" name="Rectangle 7">
            <a:extLst>
              <a:ext uri="{FF2B5EF4-FFF2-40B4-BE49-F238E27FC236}">
                <a16:creationId xmlns:a16="http://schemas.microsoft.com/office/drawing/2014/main" id="{53E26859-0726-D47C-A3CE-6583B4014737}"/>
              </a:ext>
            </a:extLst>
          </p:cNvPr>
          <p:cNvSpPr>
            <a:spLocks noChangeArrowheads="1"/>
          </p:cNvSpPr>
          <p:nvPr/>
        </p:nvSpPr>
        <p:spPr bwMode="auto">
          <a:xfrm>
            <a:off x="93360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55306" name="Text Box 8">
            <a:extLst>
              <a:ext uri="{FF2B5EF4-FFF2-40B4-BE49-F238E27FC236}">
                <a16:creationId xmlns:a16="http://schemas.microsoft.com/office/drawing/2014/main" id="{DFD565FC-DB0D-6233-ECB4-AE13AEF51CE7}"/>
              </a:ext>
            </a:extLst>
          </p:cNvPr>
          <p:cNvSpPr txBox="1">
            <a:spLocks noChangeArrowheads="1"/>
          </p:cNvSpPr>
          <p:nvPr/>
        </p:nvSpPr>
        <p:spPr bwMode="auto">
          <a:xfrm>
            <a:off x="6886575" y="3455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55307" name="Rectangle 9">
            <a:extLst>
              <a:ext uri="{FF2B5EF4-FFF2-40B4-BE49-F238E27FC236}">
                <a16:creationId xmlns:a16="http://schemas.microsoft.com/office/drawing/2014/main" id="{7E12CA52-AE23-6E1B-BA23-81F7927DC273}"/>
              </a:ext>
            </a:extLst>
          </p:cNvPr>
          <p:cNvSpPr>
            <a:spLocks noChangeArrowheads="1"/>
          </p:cNvSpPr>
          <p:nvPr/>
        </p:nvSpPr>
        <p:spPr bwMode="auto">
          <a:xfrm>
            <a:off x="3198813" y="3836988"/>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55308" name="Rectangle 10">
            <a:extLst>
              <a:ext uri="{FF2B5EF4-FFF2-40B4-BE49-F238E27FC236}">
                <a16:creationId xmlns:a16="http://schemas.microsoft.com/office/drawing/2014/main" id="{D7F58D11-0F4D-01E0-F099-501397AA19EB}"/>
              </a:ext>
            </a:extLst>
          </p:cNvPr>
          <p:cNvSpPr>
            <a:spLocks noChangeArrowheads="1"/>
          </p:cNvSpPr>
          <p:nvPr/>
        </p:nvSpPr>
        <p:spPr bwMode="auto">
          <a:xfrm>
            <a:off x="7888288" y="3836988"/>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55309" name="Rectangle 11">
            <a:extLst>
              <a:ext uri="{FF2B5EF4-FFF2-40B4-BE49-F238E27FC236}">
                <a16:creationId xmlns:a16="http://schemas.microsoft.com/office/drawing/2014/main" id="{4F2EE61A-6E9D-B2B6-8107-37BFB4B6BE00}"/>
              </a:ext>
            </a:extLst>
          </p:cNvPr>
          <p:cNvSpPr>
            <a:spLocks noChangeArrowheads="1"/>
          </p:cNvSpPr>
          <p:nvPr/>
        </p:nvSpPr>
        <p:spPr bwMode="auto">
          <a:xfrm>
            <a:off x="4332289" y="2770188"/>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55310" name="Rectangle 12">
            <a:extLst>
              <a:ext uri="{FF2B5EF4-FFF2-40B4-BE49-F238E27FC236}">
                <a16:creationId xmlns:a16="http://schemas.microsoft.com/office/drawing/2014/main" id="{8A5EF63B-9B3A-9CC5-5EF3-E55C49A173E3}"/>
              </a:ext>
            </a:extLst>
          </p:cNvPr>
          <p:cNvSpPr>
            <a:spLocks noChangeArrowheads="1"/>
          </p:cNvSpPr>
          <p:nvPr/>
        </p:nvSpPr>
        <p:spPr bwMode="auto">
          <a:xfrm>
            <a:off x="6770688" y="2770188"/>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55311" name="Rectangle 13">
            <a:extLst>
              <a:ext uri="{FF2B5EF4-FFF2-40B4-BE49-F238E27FC236}">
                <a16:creationId xmlns:a16="http://schemas.microsoft.com/office/drawing/2014/main" id="{55842F97-9324-F88C-7A57-0FAE5E5EFF68}"/>
              </a:ext>
            </a:extLst>
          </p:cNvPr>
          <p:cNvSpPr>
            <a:spLocks noChangeArrowheads="1"/>
          </p:cNvSpPr>
          <p:nvPr/>
        </p:nvSpPr>
        <p:spPr bwMode="auto">
          <a:xfrm>
            <a:off x="5475288" y="1703388"/>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55312" name="Line 14">
            <a:extLst>
              <a:ext uri="{FF2B5EF4-FFF2-40B4-BE49-F238E27FC236}">
                <a16:creationId xmlns:a16="http://schemas.microsoft.com/office/drawing/2014/main" id="{13AEC0DC-FD1F-AD6E-F131-D6EC5128EE02}"/>
              </a:ext>
            </a:extLst>
          </p:cNvPr>
          <p:cNvSpPr>
            <a:spLocks noChangeShapeType="1"/>
          </p:cNvSpPr>
          <p:nvPr/>
        </p:nvSpPr>
        <p:spPr bwMode="auto">
          <a:xfrm>
            <a:off x="96408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13" name="Line 15">
            <a:extLst>
              <a:ext uri="{FF2B5EF4-FFF2-40B4-BE49-F238E27FC236}">
                <a16:creationId xmlns:a16="http://schemas.microsoft.com/office/drawing/2014/main" id="{484E7848-B285-DCDA-E985-157667E51BAA}"/>
              </a:ext>
            </a:extLst>
          </p:cNvPr>
          <p:cNvSpPr>
            <a:spLocks noChangeShapeType="1"/>
          </p:cNvSpPr>
          <p:nvPr/>
        </p:nvSpPr>
        <p:spPr bwMode="auto">
          <a:xfrm>
            <a:off x="8574088"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14" name="Line 16">
            <a:extLst>
              <a:ext uri="{FF2B5EF4-FFF2-40B4-BE49-F238E27FC236}">
                <a16:creationId xmlns:a16="http://schemas.microsoft.com/office/drawing/2014/main" id="{A49469D1-D859-C66E-2021-6CE566D5159C}"/>
              </a:ext>
            </a:extLst>
          </p:cNvPr>
          <p:cNvSpPr>
            <a:spLocks noChangeShapeType="1"/>
          </p:cNvSpPr>
          <p:nvPr/>
        </p:nvSpPr>
        <p:spPr bwMode="auto">
          <a:xfrm>
            <a:off x="3775075"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15" name="Line 17">
            <a:extLst>
              <a:ext uri="{FF2B5EF4-FFF2-40B4-BE49-F238E27FC236}">
                <a16:creationId xmlns:a16="http://schemas.microsoft.com/office/drawing/2014/main" id="{91BB9BA0-56E5-E525-0819-8FB071769B6B}"/>
              </a:ext>
            </a:extLst>
          </p:cNvPr>
          <p:cNvSpPr>
            <a:spLocks noChangeShapeType="1"/>
          </p:cNvSpPr>
          <p:nvPr/>
        </p:nvSpPr>
        <p:spPr bwMode="auto">
          <a:xfrm>
            <a:off x="7354888" y="3303589"/>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16" name="Line 18">
            <a:extLst>
              <a:ext uri="{FF2B5EF4-FFF2-40B4-BE49-F238E27FC236}">
                <a16:creationId xmlns:a16="http://schemas.microsoft.com/office/drawing/2014/main" id="{B688E84D-E89F-7786-C5CA-FA90D07C2F82}"/>
              </a:ext>
            </a:extLst>
          </p:cNvPr>
          <p:cNvSpPr>
            <a:spLocks noChangeShapeType="1"/>
          </p:cNvSpPr>
          <p:nvPr/>
        </p:nvSpPr>
        <p:spPr bwMode="auto">
          <a:xfrm>
            <a:off x="4916488" y="33035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17" name="Line 19">
            <a:extLst>
              <a:ext uri="{FF2B5EF4-FFF2-40B4-BE49-F238E27FC236}">
                <a16:creationId xmlns:a16="http://schemas.microsoft.com/office/drawing/2014/main" id="{36DFA787-5718-AF26-986D-736E24B449CE}"/>
              </a:ext>
            </a:extLst>
          </p:cNvPr>
          <p:cNvSpPr>
            <a:spLocks noChangeShapeType="1"/>
          </p:cNvSpPr>
          <p:nvPr/>
        </p:nvSpPr>
        <p:spPr bwMode="auto">
          <a:xfrm>
            <a:off x="6135688" y="2236789"/>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18" name="Text Box 20">
            <a:extLst>
              <a:ext uri="{FF2B5EF4-FFF2-40B4-BE49-F238E27FC236}">
                <a16:creationId xmlns:a16="http://schemas.microsoft.com/office/drawing/2014/main" id="{46C7EB66-61DB-08A2-C322-ACBF6F8B2AA2}"/>
              </a:ext>
            </a:extLst>
          </p:cNvPr>
          <p:cNvSpPr txBox="1">
            <a:spLocks noChangeArrowheads="1"/>
          </p:cNvSpPr>
          <p:nvPr/>
        </p:nvSpPr>
        <p:spPr bwMode="auto">
          <a:xfrm>
            <a:off x="6200775" y="2312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55319" name="Text Box 21">
            <a:extLst>
              <a:ext uri="{FF2B5EF4-FFF2-40B4-BE49-F238E27FC236}">
                <a16:creationId xmlns:a16="http://schemas.microsoft.com/office/drawing/2014/main" id="{21C73659-7FB0-BF39-5C3C-F940B0B1E144}"/>
              </a:ext>
            </a:extLst>
          </p:cNvPr>
          <p:cNvSpPr txBox="1">
            <a:spLocks noChangeArrowheads="1"/>
          </p:cNvSpPr>
          <p:nvPr/>
        </p:nvSpPr>
        <p:spPr bwMode="auto">
          <a:xfrm>
            <a:off x="7959725" y="45227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55320" name="Text Box 22">
            <a:extLst>
              <a:ext uri="{FF2B5EF4-FFF2-40B4-BE49-F238E27FC236}">
                <a16:creationId xmlns:a16="http://schemas.microsoft.com/office/drawing/2014/main" id="{645D775F-F257-32B0-0546-3AFD6EC8B160}"/>
              </a:ext>
            </a:extLst>
          </p:cNvPr>
          <p:cNvSpPr txBox="1">
            <a:spLocks noChangeArrowheads="1"/>
          </p:cNvSpPr>
          <p:nvPr/>
        </p:nvSpPr>
        <p:spPr bwMode="auto">
          <a:xfrm>
            <a:off x="8867775" y="5284788"/>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55321" name="Text Box 23">
            <a:extLst>
              <a:ext uri="{FF2B5EF4-FFF2-40B4-BE49-F238E27FC236}">
                <a16:creationId xmlns:a16="http://schemas.microsoft.com/office/drawing/2014/main" id="{0BBF3A24-F105-1BD8-6B7B-92AB6CD615DC}"/>
              </a:ext>
            </a:extLst>
          </p:cNvPr>
          <p:cNvSpPr txBox="1">
            <a:spLocks noChangeArrowheads="1"/>
          </p:cNvSpPr>
          <p:nvPr/>
        </p:nvSpPr>
        <p:spPr bwMode="auto">
          <a:xfrm>
            <a:off x="4981575" y="33797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55322" name="Text Box 24">
            <a:extLst>
              <a:ext uri="{FF2B5EF4-FFF2-40B4-BE49-F238E27FC236}">
                <a16:creationId xmlns:a16="http://schemas.microsoft.com/office/drawing/2014/main" id="{194BCC04-A62C-FA0B-434C-DCDCAC88EAD6}"/>
              </a:ext>
            </a:extLst>
          </p:cNvPr>
          <p:cNvSpPr txBox="1">
            <a:spLocks noChangeArrowheads="1"/>
          </p:cNvSpPr>
          <p:nvPr/>
        </p:nvSpPr>
        <p:spPr bwMode="auto">
          <a:xfrm>
            <a:off x="3854450" y="44465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55323" name="Text Box 25">
            <a:extLst>
              <a:ext uri="{FF2B5EF4-FFF2-40B4-BE49-F238E27FC236}">
                <a16:creationId xmlns:a16="http://schemas.microsoft.com/office/drawing/2014/main" id="{EB3EC3AE-79B1-0A44-65A1-6ABB5088CCCA}"/>
              </a:ext>
            </a:extLst>
          </p:cNvPr>
          <p:cNvSpPr txBox="1">
            <a:spLocks noChangeArrowheads="1"/>
          </p:cNvSpPr>
          <p:nvPr/>
        </p:nvSpPr>
        <p:spPr bwMode="auto">
          <a:xfrm>
            <a:off x="2566988" y="5284788"/>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55324" name="Rectangle 26">
            <a:extLst>
              <a:ext uri="{FF2B5EF4-FFF2-40B4-BE49-F238E27FC236}">
                <a16:creationId xmlns:a16="http://schemas.microsoft.com/office/drawing/2014/main" id="{20A992DB-6694-2769-7C56-AE96E6446279}"/>
              </a:ext>
            </a:extLst>
          </p:cNvPr>
          <p:cNvSpPr>
            <a:spLocks noChangeArrowheads="1"/>
          </p:cNvSpPr>
          <p:nvPr/>
        </p:nvSpPr>
        <p:spPr bwMode="auto">
          <a:xfrm>
            <a:off x="8616950" y="20002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55325" name="Text Box 27">
            <a:extLst>
              <a:ext uri="{FF2B5EF4-FFF2-40B4-BE49-F238E27FC236}">
                <a16:creationId xmlns:a16="http://schemas.microsoft.com/office/drawing/2014/main" id="{6B0A1CA2-A209-B92A-380A-F144945C1184}"/>
              </a:ext>
            </a:extLst>
          </p:cNvPr>
          <p:cNvSpPr txBox="1">
            <a:spLocks noChangeArrowheads="1"/>
          </p:cNvSpPr>
          <p:nvPr/>
        </p:nvSpPr>
        <p:spPr bwMode="auto">
          <a:xfrm>
            <a:off x="9698039" y="1916114"/>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55326" name="Freeform 28">
            <a:extLst>
              <a:ext uri="{FF2B5EF4-FFF2-40B4-BE49-F238E27FC236}">
                <a16:creationId xmlns:a16="http://schemas.microsoft.com/office/drawing/2014/main" id="{F1FAE098-06D0-0A34-9DC0-032A6ADCD386}"/>
              </a:ext>
            </a:extLst>
          </p:cNvPr>
          <p:cNvSpPr>
            <a:spLocks/>
          </p:cNvSpPr>
          <p:nvPr/>
        </p:nvSpPr>
        <p:spPr bwMode="auto">
          <a:xfrm>
            <a:off x="2279651" y="2982914"/>
            <a:ext cx="1044575" cy="1597025"/>
          </a:xfrm>
          <a:custGeom>
            <a:avLst/>
            <a:gdLst>
              <a:gd name="T0" fmla="*/ 0 w 658"/>
              <a:gd name="T1" fmla="*/ 2147483646 h 1006"/>
              <a:gd name="T2" fmla="*/ 914817513 w 658"/>
              <a:gd name="T3" fmla="*/ 199093138 h 1006"/>
              <a:gd name="T4" fmla="*/ 1658262813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5327" name="Freeform 29">
            <a:extLst>
              <a:ext uri="{FF2B5EF4-FFF2-40B4-BE49-F238E27FC236}">
                <a16:creationId xmlns:a16="http://schemas.microsoft.com/office/drawing/2014/main" id="{400C602E-F6A5-7E6F-23EE-9E1809D0D1AA}"/>
              </a:ext>
            </a:extLst>
          </p:cNvPr>
          <p:cNvSpPr>
            <a:spLocks/>
          </p:cNvSpPr>
          <p:nvPr/>
        </p:nvSpPr>
        <p:spPr bwMode="auto">
          <a:xfrm>
            <a:off x="3359151"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5328" name="Freeform 30">
            <a:extLst>
              <a:ext uri="{FF2B5EF4-FFF2-40B4-BE49-F238E27FC236}">
                <a16:creationId xmlns:a16="http://schemas.microsoft.com/office/drawing/2014/main" id="{BAFB9583-CF46-83FB-78CC-B64960264D0D}"/>
              </a:ext>
            </a:extLst>
          </p:cNvPr>
          <p:cNvSpPr>
            <a:spLocks/>
          </p:cNvSpPr>
          <p:nvPr/>
        </p:nvSpPr>
        <p:spPr bwMode="auto">
          <a:xfrm>
            <a:off x="3503614"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5329" name="Freeform 31">
            <a:extLst>
              <a:ext uri="{FF2B5EF4-FFF2-40B4-BE49-F238E27FC236}">
                <a16:creationId xmlns:a16="http://schemas.microsoft.com/office/drawing/2014/main" id="{DD921A55-F29C-3887-FA85-A0F45251AD67}"/>
              </a:ext>
            </a:extLst>
          </p:cNvPr>
          <p:cNvSpPr>
            <a:spLocks/>
          </p:cNvSpPr>
          <p:nvPr/>
        </p:nvSpPr>
        <p:spPr bwMode="auto">
          <a:xfrm>
            <a:off x="3648076" y="822325"/>
            <a:ext cx="3446463"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5330" name="Freeform 32">
            <a:extLst>
              <a:ext uri="{FF2B5EF4-FFF2-40B4-BE49-F238E27FC236}">
                <a16:creationId xmlns:a16="http://schemas.microsoft.com/office/drawing/2014/main" id="{E84AE81B-65D0-4A93-7924-98B9D0BACF89}"/>
              </a:ext>
            </a:extLst>
          </p:cNvPr>
          <p:cNvSpPr>
            <a:spLocks/>
          </p:cNvSpPr>
          <p:nvPr/>
        </p:nvSpPr>
        <p:spPr bwMode="auto">
          <a:xfrm>
            <a:off x="3792538" y="822325"/>
            <a:ext cx="3446462"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5331" name="Freeform 33">
            <a:extLst>
              <a:ext uri="{FF2B5EF4-FFF2-40B4-BE49-F238E27FC236}">
                <a16:creationId xmlns:a16="http://schemas.microsoft.com/office/drawing/2014/main" id="{5CAAF974-E331-4A5B-38CE-DAE56C854EA5}"/>
              </a:ext>
            </a:extLst>
          </p:cNvPr>
          <p:cNvSpPr>
            <a:spLocks/>
          </p:cNvSpPr>
          <p:nvPr/>
        </p:nvSpPr>
        <p:spPr bwMode="auto">
          <a:xfrm>
            <a:off x="3935413" y="836613"/>
            <a:ext cx="4265612" cy="2965450"/>
          </a:xfrm>
          <a:custGeom>
            <a:avLst/>
            <a:gdLst>
              <a:gd name="T0" fmla="*/ 0 w 2687"/>
              <a:gd name="T1" fmla="*/ 2147483646 h 1868"/>
              <a:gd name="T2" fmla="*/ 2147483646 w 2687"/>
              <a:gd name="T3" fmla="*/ 0 h 1868"/>
              <a:gd name="T4" fmla="*/ 2147483646 w 2687"/>
              <a:gd name="T5" fmla="*/ 2147483646 h 1868"/>
              <a:gd name="T6" fmla="*/ 0 60000 65536"/>
              <a:gd name="T7" fmla="*/ 0 60000 65536"/>
              <a:gd name="T8" fmla="*/ 0 60000 65536"/>
            </a:gdLst>
            <a:ahLst/>
            <a:cxnLst>
              <a:cxn ang="T6">
                <a:pos x="T0" y="T1"/>
              </a:cxn>
              <a:cxn ang="T7">
                <a:pos x="T2" y="T3"/>
              </a:cxn>
              <a:cxn ang="T8">
                <a:pos x="T4" y="T5"/>
              </a:cxn>
            </a:cxnLst>
            <a:rect l="0" t="0" r="r" b="b"/>
            <a:pathLst>
              <a:path w="2687" h="1868">
                <a:moveTo>
                  <a:pt x="0" y="1867"/>
                </a:moveTo>
                <a:cubicBezTo>
                  <a:pt x="292" y="1556"/>
                  <a:pt x="1308" y="0"/>
                  <a:pt x="1756" y="0"/>
                </a:cubicBezTo>
                <a:cubicBezTo>
                  <a:pt x="2404" y="9"/>
                  <a:pt x="2493" y="1479"/>
                  <a:pt x="2687" y="1868"/>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5332" name="Freeform 34">
            <a:extLst>
              <a:ext uri="{FF2B5EF4-FFF2-40B4-BE49-F238E27FC236}">
                <a16:creationId xmlns:a16="http://schemas.microsoft.com/office/drawing/2014/main" id="{A2A789BA-CE0B-C70B-BC91-C62435001E05}"/>
              </a:ext>
            </a:extLst>
          </p:cNvPr>
          <p:cNvSpPr>
            <a:spLocks/>
          </p:cNvSpPr>
          <p:nvPr/>
        </p:nvSpPr>
        <p:spPr bwMode="auto">
          <a:xfrm>
            <a:off x="4079876" y="836613"/>
            <a:ext cx="4265613" cy="2965450"/>
          </a:xfrm>
          <a:custGeom>
            <a:avLst/>
            <a:gdLst>
              <a:gd name="T0" fmla="*/ 0 w 2687"/>
              <a:gd name="T1" fmla="*/ 2147483646 h 1868"/>
              <a:gd name="T2" fmla="*/ 2147483646 w 2687"/>
              <a:gd name="T3" fmla="*/ 0 h 1868"/>
              <a:gd name="T4" fmla="*/ 2147483646 w 2687"/>
              <a:gd name="T5" fmla="*/ 2147483646 h 1868"/>
              <a:gd name="T6" fmla="*/ 0 60000 65536"/>
              <a:gd name="T7" fmla="*/ 0 60000 65536"/>
              <a:gd name="T8" fmla="*/ 0 60000 65536"/>
            </a:gdLst>
            <a:ahLst/>
            <a:cxnLst>
              <a:cxn ang="T6">
                <a:pos x="T0" y="T1"/>
              </a:cxn>
              <a:cxn ang="T7">
                <a:pos x="T2" y="T3"/>
              </a:cxn>
              <a:cxn ang="T8">
                <a:pos x="T4" y="T5"/>
              </a:cxn>
            </a:cxnLst>
            <a:rect l="0" t="0" r="r" b="b"/>
            <a:pathLst>
              <a:path w="2687" h="1868">
                <a:moveTo>
                  <a:pt x="0" y="1867"/>
                </a:moveTo>
                <a:cubicBezTo>
                  <a:pt x="292" y="1556"/>
                  <a:pt x="1308" y="0"/>
                  <a:pt x="1756" y="0"/>
                </a:cubicBezTo>
                <a:cubicBezTo>
                  <a:pt x="2404" y="9"/>
                  <a:pt x="2493" y="1479"/>
                  <a:pt x="2687" y="1868"/>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E8C0195D-F9ED-627F-24D9-69EDEC38BE8E}"/>
              </a:ext>
            </a:extLst>
          </p:cNvPr>
          <p:cNvSpPr>
            <a:spLocks noGrp="1" noChangeArrowheads="1"/>
          </p:cNvSpPr>
          <p:nvPr>
            <p:ph type="title"/>
          </p:nvPr>
        </p:nvSpPr>
        <p:spPr>
          <a:xfrm>
            <a:off x="1638300" y="44450"/>
            <a:ext cx="8915400" cy="850900"/>
          </a:xfrm>
        </p:spPr>
        <p:txBody>
          <a:bodyPr/>
          <a:lstStyle/>
          <a:p>
            <a:pPr eaLnBrk="1" hangingPunct="1"/>
            <a:r>
              <a:rPr lang="it-IT" altLang="it-IT"/>
              <a:t>step 3 – exchanged messages</a:t>
            </a:r>
          </a:p>
        </p:txBody>
      </p:sp>
      <p:sp>
        <p:nvSpPr>
          <p:cNvPr id="2" name="Rectangle 4">
            <a:extLst>
              <a:ext uri="{FF2B5EF4-FFF2-40B4-BE49-F238E27FC236}">
                <a16:creationId xmlns:a16="http://schemas.microsoft.com/office/drawing/2014/main" id="{A654CF96-375D-CA03-EDC6-26AE62F831E6}"/>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151D32DD-4FB3-0055-B80B-8B7E5694087D}"/>
              </a:ext>
            </a:extLst>
          </p:cNvPr>
          <p:cNvSpPr>
            <a:spLocks noGrp="1" noChangeArrowheads="1"/>
          </p:cNvSpPr>
          <p:nvPr>
            <p:ph type="ftr" sz="quarter" idx="11"/>
          </p:nvPr>
        </p:nvSpPr>
        <p:spPr>
          <a:ln/>
        </p:spPr>
        <p:txBody>
          <a:bodyPr/>
          <a:lstStyle/>
          <a:p>
            <a:r>
              <a:rPr lang="it-IT" altLang="it-IT"/>
              <a:t>kathara – [ lab: dns ]</a:t>
            </a:r>
          </a:p>
        </p:txBody>
      </p:sp>
      <p:sp>
        <p:nvSpPr>
          <p:cNvPr id="56325" name="Text Box 3">
            <a:extLst>
              <a:ext uri="{FF2B5EF4-FFF2-40B4-BE49-F238E27FC236}">
                <a16:creationId xmlns:a16="http://schemas.microsoft.com/office/drawing/2014/main" id="{E4757C71-26A0-7B64-F015-B8023C694C4E}"/>
              </a:ext>
            </a:extLst>
          </p:cNvPr>
          <p:cNvSpPr txBox="1">
            <a:spLocks noChangeArrowheads="1"/>
          </p:cNvSpPr>
          <p:nvPr/>
        </p:nvSpPr>
        <p:spPr bwMode="auto">
          <a:xfrm>
            <a:off x="5149850" y="6046788"/>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56326" name="Line 4">
            <a:extLst>
              <a:ext uri="{FF2B5EF4-FFF2-40B4-BE49-F238E27FC236}">
                <a16:creationId xmlns:a16="http://schemas.microsoft.com/office/drawing/2014/main" id="{0506258A-7465-498F-00FB-6B7A25FAF692}"/>
              </a:ext>
            </a:extLst>
          </p:cNvPr>
          <p:cNvSpPr>
            <a:spLocks noChangeShapeType="1"/>
          </p:cNvSpPr>
          <p:nvPr/>
        </p:nvSpPr>
        <p:spPr bwMode="auto">
          <a:xfrm>
            <a:off x="24780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27" name="Line 5">
            <a:extLst>
              <a:ext uri="{FF2B5EF4-FFF2-40B4-BE49-F238E27FC236}">
                <a16:creationId xmlns:a16="http://schemas.microsoft.com/office/drawing/2014/main" id="{C5DFBF51-AC37-5FFB-80F7-3CCDFCAAC3E8}"/>
              </a:ext>
            </a:extLst>
          </p:cNvPr>
          <p:cNvSpPr>
            <a:spLocks noChangeShapeType="1"/>
          </p:cNvSpPr>
          <p:nvPr/>
        </p:nvSpPr>
        <p:spPr bwMode="auto">
          <a:xfrm flipH="1" flipV="1">
            <a:off x="2097088" y="5818189"/>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28" name="Rectangle 6">
            <a:extLst>
              <a:ext uri="{FF2B5EF4-FFF2-40B4-BE49-F238E27FC236}">
                <a16:creationId xmlns:a16="http://schemas.microsoft.com/office/drawing/2014/main" id="{D8292DB3-ED33-7AA5-6EA5-C656757A4DA3}"/>
              </a:ext>
            </a:extLst>
          </p:cNvPr>
          <p:cNvSpPr>
            <a:spLocks noChangeArrowheads="1"/>
          </p:cNvSpPr>
          <p:nvPr/>
        </p:nvSpPr>
        <p:spPr bwMode="auto">
          <a:xfrm>
            <a:off x="21732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56329" name="Rectangle 7">
            <a:extLst>
              <a:ext uri="{FF2B5EF4-FFF2-40B4-BE49-F238E27FC236}">
                <a16:creationId xmlns:a16="http://schemas.microsoft.com/office/drawing/2014/main" id="{5EA2B5E2-F390-9681-5B8D-61B3BD8B36B0}"/>
              </a:ext>
            </a:extLst>
          </p:cNvPr>
          <p:cNvSpPr>
            <a:spLocks noChangeArrowheads="1"/>
          </p:cNvSpPr>
          <p:nvPr/>
        </p:nvSpPr>
        <p:spPr bwMode="auto">
          <a:xfrm>
            <a:off x="93360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56330" name="Text Box 8">
            <a:extLst>
              <a:ext uri="{FF2B5EF4-FFF2-40B4-BE49-F238E27FC236}">
                <a16:creationId xmlns:a16="http://schemas.microsoft.com/office/drawing/2014/main" id="{B57274DB-B342-5E62-E1BC-7DDF0E00A5DB}"/>
              </a:ext>
            </a:extLst>
          </p:cNvPr>
          <p:cNvSpPr txBox="1">
            <a:spLocks noChangeArrowheads="1"/>
          </p:cNvSpPr>
          <p:nvPr/>
        </p:nvSpPr>
        <p:spPr bwMode="auto">
          <a:xfrm>
            <a:off x="6886575" y="3455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56331" name="Rectangle 9">
            <a:extLst>
              <a:ext uri="{FF2B5EF4-FFF2-40B4-BE49-F238E27FC236}">
                <a16:creationId xmlns:a16="http://schemas.microsoft.com/office/drawing/2014/main" id="{8CA6342D-AB15-043E-3254-22FF107152C3}"/>
              </a:ext>
            </a:extLst>
          </p:cNvPr>
          <p:cNvSpPr>
            <a:spLocks noChangeArrowheads="1"/>
          </p:cNvSpPr>
          <p:nvPr/>
        </p:nvSpPr>
        <p:spPr bwMode="auto">
          <a:xfrm>
            <a:off x="3198813" y="3836988"/>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56332" name="Rectangle 10">
            <a:extLst>
              <a:ext uri="{FF2B5EF4-FFF2-40B4-BE49-F238E27FC236}">
                <a16:creationId xmlns:a16="http://schemas.microsoft.com/office/drawing/2014/main" id="{680ABB20-A1CC-72D6-9406-CACEA5D66AFF}"/>
              </a:ext>
            </a:extLst>
          </p:cNvPr>
          <p:cNvSpPr>
            <a:spLocks noChangeArrowheads="1"/>
          </p:cNvSpPr>
          <p:nvPr/>
        </p:nvSpPr>
        <p:spPr bwMode="auto">
          <a:xfrm>
            <a:off x="7888288" y="3836988"/>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56333" name="Rectangle 11">
            <a:extLst>
              <a:ext uri="{FF2B5EF4-FFF2-40B4-BE49-F238E27FC236}">
                <a16:creationId xmlns:a16="http://schemas.microsoft.com/office/drawing/2014/main" id="{858BEFA3-5286-316A-7ED1-C3E54BCD299E}"/>
              </a:ext>
            </a:extLst>
          </p:cNvPr>
          <p:cNvSpPr>
            <a:spLocks noChangeArrowheads="1"/>
          </p:cNvSpPr>
          <p:nvPr/>
        </p:nvSpPr>
        <p:spPr bwMode="auto">
          <a:xfrm>
            <a:off x="4332289" y="2770188"/>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56334" name="Rectangle 12">
            <a:extLst>
              <a:ext uri="{FF2B5EF4-FFF2-40B4-BE49-F238E27FC236}">
                <a16:creationId xmlns:a16="http://schemas.microsoft.com/office/drawing/2014/main" id="{7E308D06-124B-D99E-72E0-532B38C26B99}"/>
              </a:ext>
            </a:extLst>
          </p:cNvPr>
          <p:cNvSpPr>
            <a:spLocks noChangeArrowheads="1"/>
          </p:cNvSpPr>
          <p:nvPr/>
        </p:nvSpPr>
        <p:spPr bwMode="auto">
          <a:xfrm>
            <a:off x="6770688" y="2770188"/>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56335" name="Rectangle 13">
            <a:extLst>
              <a:ext uri="{FF2B5EF4-FFF2-40B4-BE49-F238E27FC236}">
                <a16:creationId xmlns:a16="http://schemas.microsoft.com/office/drawing/2014/main" id="{7AF01946-BDB1-452B-B07C-DE7E4FBAC6A3}"/>
              </a:ext>
            </a:extLst>
          </p:cNvPr>
          <p:cNvSpPr>
            <a:spLocks noChangeArrowheads="1"/>
          </p:cNvSpPr>
          <p:nvPr/>
        </p:nvSpPr>
        <p:spPr bwMode="auto">
          <a:xfrm>
            <a:off x="5475288" y="1703388"/>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56336" name="Line 14">
            <a:extLst>
              <a:ext uri="{FF2B5EF4-FFF2-40B4-BE49-F238E27FC236}">
                <a16:creationId xmlns:a16="http://schemas.microsoft.com/office/drawing/2014/main" id="{F2EBB819-1ED8-F6BF-41F1-9C8EB77B8DEF}"/>
              </a:ext>
            </a:extLst>
          </p:cNvPr>
          <p:cNvSpPr>
            <a:spLocks noChangeShapeType="1"/>
          </p:cNvSpPr>
          <p:nvPr/>
        </p:nvSpPr>
        <p:spPr bwMode="auto">
          <a:xfrm>
            <a:off x="96408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37" name="Line 15">
            <a:extLst>
              <a:ext uri="{FF2B5EF4-FFF2-40B4-BE49-F238E27FC236}">
                <a16:creationId xmlns:a16="http://schemas.microsoft.com/office/drawing/2014/main" id="{92E5B3C9-6FED-4D1B-AD80-472DC94DAE33}"/>
              </a:ext>
            </a:extLst>
          </p:cNvPr>
          <p:cNvSpPr>
            <a:spLocks noChangeShapeType="1"/>
          </p:cNvSpPr>
          <p:nvPr/>
        </p:nvSpPr>
        <p:spPr bwMode="auto">
          <a:xfrm>
            <a:off x="8574088"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38" name="Line 16">
            <a:extLst>
              <a:ext uri="{FF2B5EF4-FFF2-40B4-BE49-F238E27FC236}">
                <a16:creationId xmlns:a16="http://schemas.microsoft.com/office/drawing/2014/main" id="{59FB1163-CAAA-8603-B4E2-F86EBAF80DED}"/>
              </a:ext>
            </a:extLst>
          </p:cNvPr>
          <p:cNvSpPr>
            <a:spLocks noChangeShapeType="1"/>
          </p:cNvSpPr>
          <p:nvPr/>
        </p:nvSpPr>
        <p:spPr bwMode="auto">
          <a:xfrm>
            <a:off x="3775075"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39" name="Line 17">
            <a:extLst>
              <a:ext uri="{FF2B5EF4-FFF2-40B4-BE49-F238E27FC236}">
                <a16:creationId xmlns:a16="http://schemas.microsoft.com/office/drawing/2014/main" id="{0154B6B6-787B-6DEC-12DE-CD91FDEC3E5A}"/>
              </a:ext>
            </a:extLst>
          </p:cNvPr>
          <p:cNvSpPr>
            <a:spLocks noChangeShapeType="1"/>
          </p:cNvSpPr>
          <p:nvPr/>
        </p:nvSpPr>
        <p:spPr bwMode="auto">
          <a:xfrm>
            <a:off x="7354888" y="3303589"/>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40" name="Line 18">
            <a:extLst>
              <a:ext uri="{FF2B5EF4-FFF2-40B4-BE49-F238E27FC236}">
                <a16:creationId xmlns:a16="http://schemas.microsoft.com/office/drawing/2014/main" id="{92D21F0A-8004-4291-E668-3A583745257A}"/>
              </a:ext>
            </a:extLst>
          </p:cNvPr>
          <p:cNvSpPr>
            <a:spLocks noChangeShapeType="1"/>
          </p:cNvSpPr>
          <p:nvPr/>
        </p:nvSpPr>
        <p:spPr bwMode="auto">
          <a:xfrm>
            <a:off x="4916488" y="33035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41" name="Line 19">
            <a:extLst>
              <a:ext uri="{FF2B5EF4-FFF2-40B4-BE49-F238E27FC236}">
                <a16:creationId xmlns:a16="http://schemas.microsoft.com/office/drawing/2014/main" id="{8589EB08-E751-882D-28BA-48AACB29ABB1}"/>
              </a:ext>
            </a:extLst>
          </p:cNvPr>
          <p:cNvSpPr>
            <a:spLocks noChangeShapeType="1"/>
          </p:cNvSpPr>
          <p:nvPr/>
        </p:nvSpPr>
        <p:spPr bwMode="auto">
          <a:xfrm>
            <a:off x="6135688" y="2236789"/>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42" name="Text Box 20">
            <a:extLst>
              <a:ext uri="{FF2B5EF4-FFF2-40B4-BE49-F238E27FC236}">
                <a16:creationId xmlns:a16="http://schemas.microsoft.com/office/drawing/2014/main" id="{9FECB9B3-E3AF-7709-E388-299BD24F3644}"/>
              </a:ext>
            </a:extLst>
          </p:cNvPr>
          <p:cNvSpPr txBox="1">
            <a:spLocks noChangeArrowheads="1"/>
          </p:cNvSpPr>
          <p:nvPr/>
        </p:nvSpPr>
        <p:spPr bwMode="auto">
          <a:xfrm>
            <a:off x="6200775" y="2312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56343" name="Text Box 21">
            <a:extLst>
              <a:ext uri="{FF2B5EF4-FFF2-40B4-BE49-F238E27FC236}">
                <a16:creationId xmlns:a16="http://schemas.microsoft.com/office/drawing/2014/main" id="{603CFED7-AC2B-7D8F-7702-E8AEA07D5CD4}"/>
              </a:ext>
            </a:extLst>
          </p:cNvPr>
          <p:cNvSpPr txBox="1">
            <a:spLocks noChangeArrowheads="1"/>
          </p:cNvSpPr>
          <p:nvPr/>
        </p:nvSpPr>
        <p:spPr bwMode="auto">
          <a:xfrm>
            <a:off x="7959725" y="45227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56344" name="Text Box 22">
            <a:extLst>
              <a:ext uri="{FF2B5EF4-FFF2-40B4-BE49-F238E27FC236}">
                <a16:creationId xmlns:a16="http://schemas.microsoft.com/office/drawing/2014/main" id="{12DF33F6-4712-76F7-6D0B-3A8409CE42C0}"/>
              </a:ext>
            </a:extLst>
          </p:cNvPr>
          <p:cNvSpPr txBox="1">
            <a:spLocks noChangeArrowheads="1"/>
          </p:cNvSpPr>
          <p:nvPr/>
        </p:nvSpPr>
        <p:spPr bwMode="auto">
          <a:xfrm>
            <a:off x="8867775" y="5284788"/>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56345" name="Text Box 23">
            <a:extLst>
              <a:ext uri="{FF2B5EF4-FFF2-40B4-BE49-F238E27FC236}">
                <a16:creationId xmlns:a16="http://schemas.microsoft.com/office/drawing/2014/main" id="{B591BF6B-36D6-414B-B925-334438E9743C}"/>
              </a:ext>
            </a:extLst>
          </p:cNvPr>
          <p:cNvSpPr txBox="1">
            <a:spLocks noChangeArrowheads="1"/>
          </p:cNvSpPr>
          <p:nvPr/>
        </p:nvSpPr>
        <p:spPr bwMode="auto">
          <a:xfrm>
            <a:off x="4981575" y="33797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56346" name="Text Box 24">
            <a:extLst>
              <a:ext uri="{FF2B5EF4-FFF2-40B4-BE49-F238E27FC236}">
                <a16:creationId xmlns:a16="http://schemas.microsoft.com/office/drawing/2014/main" id="{62244317-341F-DA49-2D55-8291F9DC87B2}"/>
              </a:ext>
            </a:extLst>
          </p:cNvPr>
          <p:cNvSpPr txBox="1">
            <a:spLocks noChangeArrowheads="1"/>
          </p:cNvSpPr>
          <p:nvPr/>
        </p:nvSpPr>
        <p:spPr bwMode="auto">
          <a:xfrm>
            <a:off x="3854450" y="44465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56347" name="Text Box 25">
            <a:extLst>
              <a:ext uri="{FF2B5EF4-FFF2-40B4-BE49-F238E27FC236}">
                <a16:creationId xmlns:a16="http://schemas.microsoft.com/office/drawing/2014/main" id="{EE7060B4-B2A0-4920-FBF6-5C98B367E109}"/>
              </a:ext>
            </a:extLst>
          </p:cNvPr>
          <p:cNvSpPr txBox="1">
            <a:spLocks noChangeArrowheads="1"/>
          </p:cNvSpPr>
          <p:nvPr/>
        </p:nvSpPr>
        <p:spPr bwMode="auto">
          <a:xfrm>
            <a:off x="2566988" y="5284788"/>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56348" name="Rectangle 26">
            <a:extLst>
              <a:ext uri="{FF2B5EF4-FFF2-40B4-BE49-F238E27FC236}">
                <a16:creationId xmlns:a16="http://schemas.microsoft.com/office/drawing/2014/main" id="{6BED5A36-72CC-40B9-2516-3965CA7844FE}"/>
              </a:ext>
            </a:extLst>
          </p:cNvPr>
          <p:cNvSpPr>
            <a:spLocks noChangeArrowheads="1"/>
          </p:cNvSpPr>
          <p:nvPr/>
        </p:nvSpPr>
        <p:spPr bwMode="auto">
          <a:xfrm>
            <a:off x="8616950" y="20002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56349" name="Text Box 27">
            <a:extLst>
              <a:ext uri="{FF2B5EF4-FFF2-40B4-BE49-F238E27FC236}">
                <a16:creationId xmlns:a16="http://schemas.microsoft.com/office/drawing/2014/main" id="{C57054E8-860E-7814-E592-8E114C879513}"/>
              </a:ext>
            </a:extLst>
          </p:cNvPr>
          <p:cNvSpPr txBox="1">
            <a:spLocks noChangeArrowheads="1"/>
          </p:cNvSpPr>
          <p:nvPr/>
        </p:nvSpPr>
        <p:spPr bwMode="auto">
          <a:xfrm>
            <a:off x="9698039" y="1916114"/>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56350" name="Freeform 28">
            <a:extLst>
              <a:ext uri="{FF2B5EF4-FFF2-40B4-BE49-F238E27FC236}">
                <a16:creationId xmlns:a16="http://schemas.microsoft.com/office/drawing/2014/main" id="{FFCBEB1D-7242-4CD1-EE49-E1133ACE3297}"/>
              </a:ext>
            </a:extLst>
          </p:cNvPr>
          <p:cNvSpPr>
            <a:spLocks/>
          </p:cNvSpPr>
          <p:nvPr/>
        </p:nvSpPr>
        <p:spPr bwMode="auto">
          <a:xfrm>
            <a:off x="2279651" y="2982914"/>
            <a:ext cx="1044575" cy="1597025"/>
          </a:xfrm>
          <a:custGeom>
            <a:avLst/>
            <a:gdLst>
              <a:gd name="T0" fmla="*/ 0 w 658"/>
              <a:gd name="T1" fmla="*/ 2147483646 h 1006"/>
              <a:gd name="T2" fmla="*/ 914817513 w 658"/>
              <a:gd name="T3" fmla="*/ 199093138 h 1006"/>
              <a:gd name="T4" fmla="*/ 1658262813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6351" name="Freeform 29">
            <a:extLst>
              <a:ext uri="{FF2B5EF4-FFF2-40B4-BE49-F238E27FC236}">
                <a16:creationId xmlns:a16="http://schemas.microsoft.com/office/drawing/2014/main" id="{60D61F8D-C346-F2DC-0C69-BAFB1E3355A9}"/>
              </a:ext>
            </a:extLst>
          </p:cNvPr>
          <p:cNvSpPr>
            <a:spLocks/>
          </p:cNvSpPr>
          <p:nvPr/>
        </p:nvSpPr>
        <p:spPr bwMode="auto">
          <a:xfrm>
            <a:off x="3359151"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6352" name="Freeform 30">
            <a:extLst>
              <a:ext uri="{FF2B5EF4-FFF2-40B4-BE49-F238E27FC236}">
                <a16:creationId xmlns:a16="http://schemas.microsoft.com/office/drawing/2014/main" id="{36F6A643-4D67-05DB-165A-E463600A2739}"/>
              </a:ext>
            </a:extLst>
          </p:cNvPr>
          <p:cNvSpPr>
            <a:spLocks/>
          </p:cNvSpPr>
          <p:nvPr/>
        </p:nvSpPr>
        <p:spPr bwMode="auto">
          <a:xfrm>
            <a:off x="3503614"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6353" name="Freeform 31">
            <a:extLst>
              <a:ext uri="{FF2B5EF4-FFF2-40B4-BE49-F238E27FC236}">
                <a16:creationId xmlns:a16="http://schemas.microsoft.com/office/drawing/2014/main" id="{FC5BBC88-17A8-2AA6-3AF9-6C3C954F057E}"/>
              </a:ext>
            </a:extLst>
          </p:cNvPr>
          <p:cNvSpPr>
            <a:spLocks/>
          </p:cNvSpPr>
          <p:nvPr/>
        </p:nvSpPr>
        <p:spPr bwMode="auto">
          <a:xfrm>
            <a:off x="3648076" y="822325"/>
            <a:ext cx="3446463"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6354" name="Freeform 32">
            <a:extLst>
              <a:ext uri="{FF2B5EF4-FFF2-40B4-BE49-F238E27FC236}">
                <a16:creationId xmlns:a16="http://schemas.microsoft.com/office/drawing/2014/main" id="{E2BE62C2-21F0-A638-6F36-F94F67479AD6}"/>
              </a:ext>
            </a:extLst>
          </p:cNvPr>
          <p:cNvSpPr>
            <a:spLocks/>
          </p:cNvSpPr>
          <p:nvPr/>
        </p:nvSpPr>
        <p:spPr bwMode="auto">
          <a:xfrm>
            <a:off x="3792538" y="822325"/>
            <a:ext cx="3446462"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6355" name="Freeform 33">
            <a:extLst>
              <a:ext uri="{FF2B5EF4-FFF2-40B4-BE49-F238E27FC236}">
                <a16:creationId xmlns:a16="http://schemas.microsoft.com/office/drawing/2014/main" id="{F5684711-0873-EAAA-D369-81866BE3CD29}"/>
              </a:ext>
            </a:extLst>
          </p:cNvPr>
          <p:cNvSpPr>
            <a:spLocks/>
          </p:cNvSpPr>
          <p:nvPr/>
        </p:nvSpPr>
        <p:spPr bwMode="auto">
          <a:xfrm>
            <a:off x="3935413" y="836613"/>
            <a:ext cx="4265612" cy="2965450"/>
          </a:xfrm>
          <a:custGeom>
            <a:avLst/>
            <a:gdLst>
              <a:gd name="T0" fmla="*/ 0 w 2687"/>
              <a:gd name="T1" fmla="*/ 2147483646 h 1868"/>
              <a:gd name="T2" fmla="*/ 2147483646 w 2687"/>
              <a:gd name="T3" fmla="*/ 0 h 1868"/>
              <a:gd name="T4" fmla="*/ 2147483646 w 2687"/>
              <a:gd name="T5" fmla="*/ 2147483646 h 1868"/>
              <a:gd name="T6" fmla="*/ 0 60000 65536"/>
              <a:gd name="T7" fmla="*/ 0 60000 65536"/>
              <a:gd name="T8" fmla="*/ 0 60000 65536"/>
            </a:gdLst>
            <a:ahLst/>
            <a:cxnLst>
              <a:cxn ang="T6">
                <a:pos x="T0" y="T1"/>
              </a:cxn>
              <a:cxn ang="T7">
                <a:pos x="T2" y="T3"/>
              </a:cxn>
              <a:cxn ang="T8">
                <a:pos x="T4" y="T5"/>
              </a:cxn>
            </a:cxnLst>
            <a:rect l="0" t="0" r="r" b="b"/>
            <a:pathLst>
              <a:path w="2687" h="1868">
                <a:moveTo>
                  <a:pt x="0" y="1867"/>
                </a:moveTo>
                <a:cubicBezTo>
                  <a:pt x="292" y="1556"/>
                  <a:pt x="1308" y="0"/>
                  <a:pt x="1756" y="0"/>
                </a:cubicBezTo>
                <a:cubicBezTo>
                  <a:pt x="2404" y="9"/>
                  <a:pt x="2493" y="1479"/>
                  <a:pt x="2687" y="1868"/>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6356" name="Freeform 34">
            <a:extLst>
              <a:ext uri="{FF2B5EF4-FFF2-40B4-BE49-F238E27FC236}">
                <a16:creationId xmlns:a16="http://schemas.microsoft.com/office/drawing/2014/main" id="{F0E44988-FDBF-1EA7-8094-F53AF7B3EDE9}"/>
              </a:ext>
            </a:extLst>
          </p:cNvPr>
          <p:cNvSpPr>
            <a:spLocks/>
          </p:cNvSpPr>
          <p:nvPr/>
        </p:nvSpPr>
        <p:spPr bwMode="auto">
          <a:xfrm>
            <a:off x="4079876" y="836613"/>
            <a:ext cx="4265613" cy="2965450"/>
          </a:xfrm>
          <a:custGeom>
            <a:avLst/>
            <a:gdLst>
              <a:gd name="T0" fmla="*/ 0 w 2687"/>
              <a:gd name="T1" fmla="*/ 2147483646 h 1868"/>
              <a:gd name="T2" fmla="*/ 2147483646 w 2687"/>
              <a:gd name="T3" fmla="*/ 0 h 1868"/>
              <a:gd name="T4" fmla="*/ 2147483646 w 2687"/>
              <a:gd name="T5" fmla="*/ 2147483646 h 1868"/>
              <a:gd name="T6" fmla="*/ 0 60000 65536"/>
              <a:gd name="T7" fmla="*/ 0 60000 65536"/>
              <a:gd name="T8" fmla="*/ 0 60000 65536"/>
            </a:gdLst>
            <a:ahLst/>
            <a:cxnLst>
              <a:cxn ang="T6">
                <a:pos x="T0" y="T1"/>
              </a:cxn>
              <a:cxn ang="T7">
                <a:pos x="T2" y="T3"/>
              </a:cxn>
              <a:cxn ang="T8">
                <a:pos x="T4" y="T5"/>
              </a:cxn>
            </a:cxnLst>
            <a:rect l="0" t="0" r="r" b="b"/>
            <a:pathLst>
              <a:path w="2687" h="1868">
                <a:moveTo>
                  <a:pt x="0" y="1867"/>
                </a:moveTo>
                <a:cubicBezTo>
                  <a:pt x="292" y="1556"/>
                  <a:pt x="1308" y="0"/>
                  <a:pt x="1756" y="0"/>
                </a:cubicBezTo>
                <a:cubicBezTo>
                  <a:pt x="2404" y="9"/>
                  <a:pt x="2493" y="1479"/>
                  <a:pt x="2687" y="1868"/>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6357" name="Freeform 35">
            <a:extLst>
              <a:ext uri="{FF2B5EF4-FFF2-40B4-BE49-F238E27FC236}">
                <a16:creationId xmlns:a16="http://schemas.microsoft.com/office/drawing/2014/main" id="{A7D99A16-A4EA-3ED1-2236-C14BB1DD6425}"/>
              </a:ext>
            </a:extLst>
          </p:cNvPr>
          <p:cNvSpPr>
            <a:spLocks/>
          </p:cNvSpPr>
          <p:nvPr/>
        </p:nvSpPr>
        <p:spPr bwMode="auto">
          <a:xfrm>
            <a:off x="2640013" y="2982914"/>
            <a:ext cx="1655762" cy="1597025"/>
          </a:xfrm>
          <a:custGeom>
            <a:avLst/>
            <a:gdLst>
              <a:gd name="T0" fmla="*/ 0 w 658"/>
              <a:gd name="T1" fmla="*/ 2147483646 h 1006"/>
              <a:gd name="T2" fmla="*/ 2147483646 w 658"/>
              <a:gd name="T3" fmla="*/ 199093138 h 1006"/>
              <a:gd name="T4" fmla="*/ 2147483646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6358" name="Rectangle 37">
            <a:extLst>
              <a:ext uri="{FF2B5EF4-FFF2-40B4-BE49-F238E27FC236}">
                <a16:creationId xmlns:a16="http://schemas.microsoft.com/office/drawing/2014/main" id="{DC27EF99-75CA-24CA-C0D0-398FD51F0B6C}"/>
              </a:ext>
            </a:extLst>
          </p:cNvPr>
          <p:cNvSpPr>
            <a:spLocks noChangeArrowheads="1"/>
          </p:cNvSpPr>
          <p:nvPr/>
        </p:nvSpPr>
        <p:spPr bwMode="auto">
          <a:xfrm>
            <a:off x="1416051" y="1268414"/>
            <a:ext cx="1908175" cy="968375"/>
          </a:xfrm>
          <a:prstGeom prst="rect">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800"/>
              <a:t>recursive behavior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Rectangle 16">
            <a:extLst>
              <a:ext uri="{FF2B5EF4-FFF2-40B4-BE49-F238E27FC236}">
                <a16:creationId xmlns:a16="http://schemas.microsoft.com/office/drawing/2014/main" id="{FA2B2C78-6D02-38A0-1B47-9CB3D3BE6B48}"/>
              </a:ext>
            </a:extLst>
          </p:cNvPr>
          <p:cNvSpPr>
            <a:spLocks noGrp="1" noChangeArrowheads="1"/>
          </p:cNvSpPr>
          <p:nvPr>
            <p:ph type="title"/>
          </p:nvPr>
        </p:nvSpPr>
        <p:spPr>
          <a:xfrm>
            <a:off x="1638300" y="274638"/>
            <a:ext cx="8915400" cy="900112"/>
          </a:xfrm>
        </p:spPr>
        <p:txBody>
          <a:bodyPr/>
          <a:lstStyle/>
          <a:p>
            <a:pPr eaLnBrk="1" hangingPunct="1"/>
            <a:r>
              <a:rPr lang="it-IT" altLang="it-IT"/>
              <a:t>step 4 </a:t>
            </a:r>
            <a:r>
              <a:rPr lang="en-US" altLang="it-IT"/>
              <a:t>– </a:t>
            </a:r>
            <a:r>
              <a:rPr lang="it-IT" altLang="it-IT"/>
              <a:t>repeating the experiment</a:t>
            </a:r>
            <a:endParaRPr lang="en-US" altLang="it-IT"/>
          </a:p>
        </p:txBody>
      </p:sp>
      <p:sp>
        <p:nvSpPr>
          <p:cNvPr id="2" name="Rectangle 4">
            <a:extLst>
              <a:ext uri="{FF2B5EF4-FFF2-40B4-BE49-F238E27FC236}">
                <a16:creationId xmlns:a16="http://schemas.microsoft.com/office/drawing/2014/main" id="{EFD5DD8A-2F3B-EE62-DA5A-8E9BF2113563}"/>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42538A5-35FF-1345-A7C9-82DC3E49337E}"/>
              </a:ext>
            </a:extLst>
          </p:cNvPr>
          <p:cNvSpPr>
            <a:spLocks noGrp="1" noChangeArrowheads="1"/>
          </p:cNvSpPr>
          <p:nvPr>
            <p:ph type="ftr" sz="quarter" idx="11"/>
          </p:nvPr>
        </p:nvSpPr>
        <p:spPr>
          <a:ln/>
        </p:spPr>
        <p:txBody>
          <a:bodyPr/>
          <a:lstStyle/>
          <a:p>
            <a:r>
              <a:rPr lang="it-IT" altLang="it-IT"/>
              <a:t>kathara – [ lab: dns ]</a:t>
            </a:r>
          </a:p>
        </p:txBody>
      </p:sp>
      <p:sp>
        <p:nvSpPr>
          <p:cNvPr id="57347" name="Segnaposto piè di pagina 4">
            <a:extLst>
              <a:ext uri="{FF2B5EF4-FFF2-40B4-BE49-F238E27FC236}">
                <a16:creationId xmlns:a16="http://schemas.microsoft.com/office/drawing/2014/main" id="{7C8A3462-8CFB-B561-AD31-2784285A9035}"/>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57348" name="Rectangle 2">
            <a:extLst>
              <a:ext uri="{FF2B5EF4-FFF2-40B4-BE49-F238E27FC236}">
                <a16:creationId xmlns:a16="http://schemas.microsoft.com/office/drawing/2014/main" id="{5C18DB66-70C9-B3BF-800A-FA9471770DFD}"/>
              </a:ext>
            </a:extLst>
          </p:cNvPr>
          <p:cNvSpPr>
            <a:spLocks noChangeArrowheads="1"/>
          </p:cNvSpPr>
          <p:nvPr/>
        </p:nvSpPr>
        <p:spPr bwMode="auto">
          <a:xfrm>
            <a:off x="6684964" y="1514476"/>
            <a:ext cx="4327525" cy="549275"/>
          </a:xfrm>
          <a:prstGeom prst="rect">
            <a:avLst/>
          </a:prstGeom>
          <a:solidFill>
            <a:srgbClr val="777777"/>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349" name="AutoShape 3">
            <a:extLst>
              <a:ext uri="{FF2B5EF4-FFF2-40B4-BE49-F238E27FC236}">
                <a16:creationId xmlns:a16="http://schemas.microsoft.com/office/drawing/2014/main" id="{BD3CD577-4D87-FE56-6A0F-06B21130D541}"/>
              </a:ext>
            </a:extLst>
          </p:cNvPr>
          <p:cNvSpPr>
            <a:spLocks noChangeArrowheads="1"/>
          </p:cNvSpPr>
          <p:nvPr/>
        </p:nvSpPr>
        <p:spPr bwMode="auto">
          <a:xfrm>
            <a:off x="1330326" y="1331914"/>
            <a:ext cx="4189413" cy="358775"/>
          </a:xfrm>
          <a:prstGeom prst="roundRect">
            <a:avLst>
              <a:gd name="adj" fmla="val 50000"/>
            </a:avLst>
          </a:prstGeom>
          <a:solidFill>
            <a:srgbClr val="777777"/>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350" name="Rectangle 4">
            <a:extLst>
              <a:ext uri="{FF2B5EF4-FFF2-40B4-BE49-F238E27FC236}">
                <a16:creationId xmlns:a16="http://schemas.microsoft.com/office/drawing/2014/main" id="{D7CBCC46-2422-D292-2CAD-50ACABFAEA30}"/>
              </a:ext>
            </a:extLst>
          </p:cNvPr>
          <p:cNvSpPr>
            <a:spLocks noChangeArrowheads="1"/>
          </p:cNvSpPr>
          <p:nvPr/>
        </p:nvSpPr>
        <p:spPr bwMode="auto">
          <a:xfrm>
            <a:off x="1341438" y="1511301"/>
            <a:ext cx="4178300" cy="549275"/>
          </a:xfrm>
          <a:prstGeom prst="rect">
            <a:avLst/>
          </a:prstGeom>
          <a:solidFill>
            <a:srgbClr val="777777"/>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351" name="Text Box 5">
            <a:extLst>
              <a:ext uri="{FF2B5EF4-FFF2-40B4-BE49-F238E27FC236}">
                <a16:creationId xmlns:a16="http://schemas.microsoft.com/office/drawing/2014/main" id="{49E2A591-0A27-56D4-7A55-81FAE6DDC784}"/>
              </a:ext>
            </a:extLst>
          </p:cNvPr>
          <p:cNvSpPr txBox="1">
            <a:spLocks noChangeArrowheads="1"/>
          </p:cNvSpPr>
          <p:nvPr/>
        </p:nvSpPr>
        <p:spPr bwMode="auto">
          <a:xfrm>
            <a:off x="8867775" y="5573713"/>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grpSp>
        <p:nvGrpSpPr>
          <p:cNvPr id="57352" name="Group 6">
            <a:extLst>
              <a:ext uri="{FF2B5EF4-FFF2-40B4-BE49-F238E27FC236}">
                <a16:creationId xmlns:a16="http://schemas.microsoft.com/office/drawing/2014/main" id="{32DDC179-2960-BF66-04D7-FE55A1851467}"/>
              </a:ext>
            </a:extLst>
          </p:cNvPr>
          <p:cNvGrpSpPr>
            <a:grpSpLocks/>
          </p:cNvGrpSpPr>
          <p:nvPr/>
        </p:nvGrpSpPr>
        <p:grpSpPr bwMode="auto">
          <a:xfrm>
            <a:off x="9336089" y="5302250"/>
            <a:ext cx="712787" cy="719138"/>
            <a:chOff x="2555" y="1590"/>
            <a:chExt cx="1130" cy="1139"/>
          </a:xfrm>
        </p:grpSpPr>
        <p:sp>
          <p:nvSpPr>
            <p:cNvPr id="57429" name="AutoShape 7">
              <a:extLst>
                <a:ext uri="{FF2B5EF4-FFF2-40B4-BE49-F238E27FC236}">
                  <a16:creationId xmlns:a16="http://schemas.microsoft.com/office/drawing/2014/main" id="{318B6830-BB93-1672-8D2A-2408726341A3}"/>
                </a:ext>
              </a:extLst>
            </p:cNvPr>
            <p:cNvSpPr>
              <a:spLocks noChangeAspect="1" noChangeArrowheads="1" noTextEdit="1"/>
            </p:cNvSpPr>
            <p:nvPr/>
          </p:nvSpPr>
          <p:spPr bwMode="auto">
            <a:xfrm>
              <a:off x="2555" y="1590"/>
              <a:ext cx="1130" cy="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57430" name="Freeform 8">
              <a:extLst>
                <a:ext uri="{FF2B5EF4-FFF2-40B4-BE49-F238E27FC236}">
                  <a16:creationId xmlns:a16="http://schemas.microsoft.com/office/drawing/2014/main" id="{1E8D2369-61E7-19A4-BCC7-13C1CD85D662}"/>
                </a:ext>
              </a:extLst>
            </p:cNvPr>
            <p:cNvSpPr>
              <a:spLocks/>
            </p:cNvSpPr>
            <p:nvPr/>
          </p:nvSpPr>
          <p:spPr bwMode="auto">
            <a:xfrm>
              <a:off x="2720" y="1640"/>
              <a:ext cx="961" cy="1084"/>
            </a:xfrm>
            <a:custGeom>
              <a:avLst/>
              <a:gdLst>
                <a:gd name="T0" fmla="*/ 300 w 1923"/>
                <a:gd name="T1" fmla="*/ 79 h 2169"/>
                <a:gd name="T2" fmla="*/ 317 w 1923"/>
                <a:gd name="T3" fmla="*/ 130 h 2169"/>
                <a:gd name="T4" fmla="*/ 317 w 1923"/>
                <a:gd name="T5" fmla="*/ 179 h 2169"/>
                <a:gd name="T6" fmla="*/ 303 w 1923"/>
                <a:gd name="T7" fmla="*/ 222 h 2169"/>
                <a:gd name="T8" fmla="*/ 289 w 1923"/>
                <a:gd name="T9" fmla="*/ 244 h 2169"/>
                <a:gd name="T10" fmla="*/ 278 w 1923"/>
                <a:gd name="T11" fmla="*/ 258 h 2169"/>
                <a:gd name="T12" fmla="*/ 291 w 1923"/>
                <a:gd name="T13" fmla="*/ 281 h 2169"/>
                <a:gd name="T14" fmla="*/ 314 w 1923"/>
                <a:gd name="T15" fmla="*/ 306 h 2169"/>
                <a:gd name="T16" fmla="*/ 337 w 1923"/>
                <a:gd name="T17" fmla="*/ 331 h 2169"/>
                <a:gd name="T18" fmla="*/ 359 w 1923"/>
                <a:gd name="T19" fmla="*/ 357 h 2169"/>
                <a:gd name="T20" fmla="*/ 389 w 1923"/>
                <a:gd name="T21" fmla="*/ 392 h 2169"/>
                <a:gd name="T22" fmla="*/ 427 w 1923"/>
                <a:gd name="T23" fmla="*/ 436 h 2169"/>
                <a:gd name="T24" fmla="*/ 462 w 1923"/>
                <a:gd name="T25" fmla="*/ 478 h 2169"/>
                <a:gd name="T26" fmla="*/ 480 w 1923"/>
                <a:gd name="T27" fmla="*/ 503 h 2169"/>
                <a:gd name="T28" fmla="*/ 476 w 1923"/>
                <a:gd name="T29" fmla="*/ 516 h 2169"/>
                <a:gd name="T30" fmla="*/ 465 w 1923"/>
                <a:gd name="T31" fmla="*/ 528 h 2169"/>
                <a:gd name="T32" fmla="*/ 450 w 1923"/>
                <a:gd name="T33" fmla="*/ 537 h 2169"/>
                <a:gd name="T34" fmla="*/ 433 w 1923"/>
                <a:gd name="T35" fmla="*/ 542 h 2169"/>
                <a:gd name="T36" fmla="*/ 400 w 1923"/>
                <a:gd name="T37" fmla="*/ 505 h 2169"/>
                <a:gd name="T38" fmla="*/ 359 w 1923"/>
                <a:gd name="T39" fmla="*/ 458 h 2169"/>
                <a:gd name="T40" fmla="*/ 319 w 1923"/>
                <a:gd name="T41" fmla="*/ 412 h 2169"/>
                <a:gd name="T42" fmla="*/ 277 w 1923"/>
                <a:gd name="T43" fmla="*/ 365 h 2169"/>
                <a:gd name="T44" fmla="*/ 258 w 1923"/>
                <a:gd name="T45" fmla="*/ 342 h 2169"/>
                <a:gd name="T46" fmla="*/ 245 w 1923"/>
                <a:gd name="T47" fmla="*/ 329 h 2169"/>
                <a:gd name="T48" fmla="*/ 232 w 1923"/>
                <a:gd name="T49" fmla="*/ 315 h 2169"/>
                <a:gd name="T50" fmla="*/ 218 w 1923"/>
                <a:gd name="T51" fmla="*/ 303 h 2169"/>
                <a:gd name="T52" fmla="*/ 206 w 1923"/>
                <a:gd name="T53" fmla="*/ 302 h 2169"/>
                <a:gd name="T54" fmla="*/ 188 w 1923"/>
                <a:gd name="T55" fmla="*/ 305 h 2169"/>
                <a:gd name="T56" fmla="*/ 170 w 1923"/>
                <a:gd name="T57" fmla="*/ 308 h 2169"/>
                <a:gd name="T58" fmla="*/ 156 w 1923"/>
                <a:gd name="T59" fmla="*/ 310 h 2169"/>
                <a:gd name="T60" fmla="*/ 129 w 1923"/>
                <a:gd name="T61" fmla="*/ 306 h 2169"/>
                <a:gd name="T62" fmla="*/ 96 w 1923"/>
                <a:gd name="T63" fmla="*/ 298 h 2169"/>
                <a:gd name="T64" fmla="*/ 66 w 1923"/>
                <a:gd name="T65" fmla="*/ 284 h 2169"/>
                <a:gd name="T66" fmla="*/ 39 w 1923"/>
                <a:gd name="T67" fmla="*/ 263 h 2169"/>
                <a:gd name="T68" fmla="*/ 26 w 1923"/>
                <a:gd name="T69" fmla="*/ 249 h 2169"/>
                <a:gd name="T70" fmla="*/ 17 w 1923"/>
                <a:gd name="T71" fmla="*/ 238 h 2169"/>
                <a:gd name="T72" fmla="*/ 12 w 1923"/>
                <a:gd name="T73" fmla="*/ 228 h 2169"/>
                <a:gd name="T74" fmla="*/ 5 w 1923"/>
                <a:gd name="T75" fmla="*/ 213 h 2169"/>
                <a:gd name="T76" fmla="*/ 1 w 1923"/>
                <a:gd name="T77" fmla="*/ 194 h 2169"/>
                <a:gd name="T78" fmla="*/ 0 w 1923"/>
                <a:gd name="T79" fmla="*/ 147 h 2169"/>
                <a:gd name="T80" fmla="*/ 13 w 1923"/>
                <a:gd name="T81" fmla="*/ 92 h 2169"/>
                <a:gd name="T82" fmla="*/ 34 w 1923"/>
                <a:gd name="T83" fmla="*/ 57 h 2169"/>
                <a:gd name="T84" fmla="*/ 51 w 1923"/>
                <a:gd name="T85" fmla="*/ 40 h 2169"/>
                <a:gd name="T86" fmla="*/ 72 w 1923"/>
                <a:gd name="T87" fmla="*/ 24 h 2169"/>
                <a:gd name="T88" fmla="*/ 96 w 1923"/>
                <a:gd name="T89" fmla="*/ 12 h 2169"/>
                <a:gd name="T90" fmla="*/ 121 w 1923"/>
                <a:gd name="T91" fmla="*/ 4 h 2169"/>
                <a:gd name="T92" fmla="*/ 142 w 1923"/>
                <a:gd name="T93" fmla="*/ 1 h 2169"/>
                <a:gd name="T94" fmla="*/ 163 w 1923"/>
                <a:gd name="T95" fmla="*/ 0 h 2169"/>
                <a:gd name="T96" fmla="*/ 183 w 1923"/>
                <a:gd name="T97" fmla="*/ 1 h 2169"/>
                <a:gd name="T98" fmla="*/ 204 w 1923"/>
                <a:gd name="T99" fmla="*/ 4 h 2169"/>
                <a:gd name="T100" fmla="*/ 223 w 1923"/>
                <a:gd name="T101" fmla="*/ 9 h 2169"/>
                <a:gd name="T102" fmla="*/ 242 w 1923"/>
                <a:gd name="T103" fmla="*/ 17 h 2169"/>
                <a:gd name="T104" fmla="*/ 259 w 1923"/>
                <a:gd name="T105" fmla="*/ 28 h 2169"/>
                <a:gd name="T106" fmla="*/ 274 w 1923"/>
                <a:gd name="T107" fmla="*/ 42 h 21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23" h="2169">
                  <a:moveTo>
                    <a:pt x="1113" y="187"/>
                  </a:moveTo>
                  <a:lnTo>
                    <a:pt x="1147" y="229"/>
                  </a:lnTo>
                  <a:lnTo>
                    <a:pt x="1177" y="273"/>
                  </a:lnTo>
                  <a:lnTo>
                    <a:pt x="1203" y="319"/>
                  </a:lnTo>
                  <a:lnTo>
                    <a:pt x="1226" y="367"/>
                  </a:lnTo>
                  <a:lnTo>
                    <a:pt x="1244" y="416"/>
                  </a:lnTo>
                  <a:lnTo>
                    <a:pt x="1259" y="467"/>
                  </a:lnTo>
                  <a:lnTo>
                    <a:pt x="1270" y="520"/>
                  </a:lnTo>
                  <a:lnTo>
                    <a:pt x="1276" y="574"/>
                  </a:lnTo>
                  <a:lnTo>
                    <a:pt x="1278" y="622"/>
                  </a:lnTo>
                  <a:lnTo>
                    <a:pt x="1276" y="670"/>
                  </a:lnTo>
                  <a:lnTo>
                    <a:pt x="1270" y="716"/>
                  </a:lnTo>
                  <a:lnTo>
                    <a:pt x="1261" y="761"/>
                  </a:lnTo>
                  <a:lnTo>
                    <a:pt x="1248" y="806"/>
                  </a:lnTo>
                  <a:lnTo>
                    <a:pt x="1232" y="848"/>
                  </a:lnTo>
                  <a:lnTo>
                    <a:pt x="1213" y="890"/>
                  </a:lnTo>
                  <a:lnTo>
                    <a:pt x="1191" y="930"/>
                  </a:lnTo>
                  <a:lnTo>
                    <a:pt x="1181" y="946"/>
                  </a:lnTo>
                  <a:lnTo>
                    <a:pt x="1171" y="961"/>
                  </a:lnTo>
                  <a:lnTo>
                    <a:pt x="1159" y="976"/>
                  </a:lnTo>
                  <a:lnTo>
                    <a:pt x="1148" y="990"/>
                  </a:lnTo>
                  <a:lnTo>
                    <a:pt x="1136" y="1004"/>
                  </a:lnTo>
                  <a:lnTo>
                    <a:pt x="1124" y="1019"/>
                  </a:lnTo>
                  <a:lnTo>
                    <a:pt x="1112" y="1034"/>
                  </a:lnTo>
                  <a:lnTo>
                    <a:pt x="1100" y="1049"/>
                  </a:lnTo>
                  <a:lnTo>
                    <a:pt x="1122" y="1074"/>
                  </a:lnTo>
                  <a:lnTo>
                    <a:pt x="1144" y="1099"/>
                  </a:lnTo>
                  <a:lnTo>
                    <a:pt x="1167" y="1126"/>
                  </a:lnTo>
                  <a:lnTo>
                    <a:pt x="1189" y="1151"/>
                  </a:lnTo>
                  <a:lnTo>
                    <a:pt x="1212" y="1177"/>
                  </a:lnTo>
                  <a:lnTo>
                    <a:pt x="1234" y="1202"/>
                  </a:lnTo>
                  <a:lnTo>
                    <a:pt x="1257" y="1227"/>
                  </a:lnTo>
                  <a:lnTo>
                    <a:pt x="1280" y="1251"/>
                  </a:lnTo>
                  <a:lnTo>
                    <a:pt x="1302" y="1277"/>
                  </a:lnTo>
                  <a:lnTo>
                    <a:pt x="1325" y="1302"/>
                  </a:lnTo>
                  <a:lnTo>
                    <a:pt x="1348" y="1327"/>
                  </a:lnTo>
                  <a:lnTo>
                    <a:pt x="1370" y="1353"/>
                  </a:lnTo>
                  <a:lnTo>
                    <a:pt x="1393" y="1378"/>
                  </a:lnTo>
                  <a:lnTo>
                    <a:pt x="1415" y="1405"/>
                  </a:lnTo>
                  <a:lnTo>
                    <a:pt x="1438" y="1430"/>
                  </a:lnTo>
                  <a:lnTo>
                    <a:pt x="1460" y="1455"/>
                  </a:lnTo>
                  <a:lnTo>
                    <a:pt x="1489" y="1490"/>
                  </a:lnTo>
                  <a:lnTo>
                    <a:pt x="1522" y="1528"/>
                  </a:lnTo>
                  <a:lnTo>
                    <a:pt x="1557" y="1568"/>
                  </a:lnTo>
                  <a:lnTo>
                    <a:pt x="1595" y="1612"/>
                  </a:lnTo>
                  <a:lnTo>
                    <a:pt x="1633" y="1656"/>
                  </a:lnTo>
                  <a:lnTo>
                    <a:pt x="1672" y="1702"/>
                  </a:lnTo>
                  <a:lnTo>
                    <a:pt x="1711" y="1747"/>
                  </a:lnTo>
                  <a:lnTo>
                    <a:pt x="1749" y="1792"/>
                  </a:lnTo>
                  <a:lnTo>
                    <a:pt x="1785" y="1834"/>
                  </a:lnTo>
                  <a:lnTo>
                    <a:pt x="1818" y="1875"/>
                  </a:lnTo>
                  <a:lnTo>
                    <a:pt x="1848" y="1913"/>
                  </a:lnTo>
                  <a:lnTo>
                    <a:pt x="1875" y="1945"/>
                  </a:lnTo>
                  <a:lnTo>
                    <a:pt x="1895" y="1974"/>
                  </a:lnTo>
                  <a:lnTo>
                    <a:pt x="1911" y="1997"/>
                  </a:lnTo>
                  <a:lnTo>
                    <a:pt x="1921" y="2014"/>
                  </a:lnTo>
                  <a:lnTo>
                    <a:pt x="1923" y="2023"/>
                  </a:lnTo>
                  <a:lnTo>
                    <a:pt x="1918" y="2037"/>
                  </a:lnTo>
                  <a:lnTo>
                    <a:pt x="1913" y="2052"/>
                  </a:lnTo>
                  <a:lnTo>
                    <a:pt x="1905" y="2066"/>
                  </a:lnTo>
                  <a:lnTo>
                    <a:pt x="1895" y="2079"/>
                  </a:lnTo>
                  <a:lnTo>
                    <a:pt x="1885" y="2091"/>
                  </a:lnTo>
                  <a:lnTo>
                    <a:pt x="1873" y="2104"/>
                  </a:lnTo>
                  <a:lnTo>
                    <a:pt x="1861" y="2114"/>
                  </a:lnTo>
                  <a:lnTo>
                    <a:pt x="1848" y="2124"/>
                  </a:lnTo>
                  <a:lnTo>
                    <a:pt x="1837" y="2131"/>
                  </a:lnTo>
                  <a:lnTo>
                    <a:pt x="1820" y="2140"/>
                  </a:lnTo>
                  <a:lnTo>
                    <a:pt x="1802" y="2148"/>
                  </a:lnTo>
                  <a:lnTo>
                    <a:pt x="1782" y="2156"/>
                  </a:lnTo>
                  <a:lnTo>
                    <a:pt x="1763" y="2163"/>
                  </a:lnTo>
                  <a:lnTo>
                    <a:pt x="1746" y="2167"/>
                  </a:lnTo>
                  <a:lnTo>
                    <a:pt x="1733" y="2169"/>
                  </a:lnTo>
                  <a:lnTo>
                    <a:pt x="1725" y="2165"/>
                  </a:lnTo>
                  <a:lnTo>
                    <a:pt x="1684" y="2118"/>
                  </a:lnTo>
                  <a:lnTo>
                    <a:pt x="1644" y="2071"/>
                  </a:lnTo>
                  <a:lnTo>
                    <a:pt x="1603" y="2023"/>
                  </a:lnTo>
                  <a:lnTo>
                    <a:pt x="1562" y="1976"/>
                  </a:lnTo>
                  <a:lnTo>
                    <a:pt x="1521" y="1929"/>
                  </a:lnTo>
                  <a:lnTo>
                    <a:pt x="1481" y="1882"/>
                  </a:lnTo>
                  <a:lnTo>
                    <a:pt x="1439" y="1834"/>
                  </a:lnTo>
                  <a:lnTo>
                    <a:pt x="1399" y="1788"/>
                  </a:lnTo>
                  <a:lnTo>
                    <a:pt x="1357" y="1741"/>
                  </a:lnTo>
                  <a:lnTo>
                    <a:pt x="1316" y="1694"/>
                  </a:lnTo>
                  <a:lnTo>
                    <a:pt x="1276" y="1648"/>
                  </a:lnTo>
                  <a:lnTo>
                    <a:pt x="1234" y="1601"/>
                  </a:lnTo>
                  <a:lnTo>
                    <a:pt x="1194" y="1553"/>
                  </a:lnTo>
                  <a:lnTo>
                    <a:pt x="1152" y="1507"/>
                  </a:lnTo>
                  <a:lnTo>
                    <a:pt x="1111" y="1460"/>
                  </a:lnTo>
                  <a:lnTo>
                    <a:pt x="1071" y="1413"/>
                  </a:lnTo>
                  <a:lnTo>
                    <a:pt x="1058" y="1399"/>
                  </a:lnTo>
                  <a:lnTo>
                    <a:pt x="1045" y="1385"/>
                  </a:lnTo>
                  <a:lnTo>
                    <a:pt x="1034" y="1371"/>
                  </a:lnTo>
                  <a:lnTo>
                    <a:pt x="1021" y="1357"/>
                  </a:lnTo>
                  <a:lnTo>
                    <a:pt x="1007" y="1344"/>
                  </a:lnTo>
                  <a:lnTo>
                    <a:pt x="995" y="1330"/>
                  </a:lnTo>
                  <a:lnTo>
                    <a:pt x="982" y="1316"/>
                  </a:lnTo>
                  <a:lnTo>
                    <a:pt x="969" y="1302"/>
                  </a:lnTo>
                  <a:lnTo>
                    <a:pt x="955" y="1289"/>
                  </a:lnTo>
                  <a:lnTo>
                    <a:pt x="943" y="1276"/>
                  </a:lnTo>
                  <a:lnTo>
                    <a:pt x="929" y="1263"/>
                  </a:lnTo>
                  <a:lnTo>
                    <a:pt x="915" y="1250"/>
                  </a:lnTo>
                  <a:lnTo>
                    <a:pt x="902" y="1238"/>
                  </a:lnTo>
                  <a:lnTo>
                    <a:pt x="889" y="1225"/>
                  </a:lnTo>
                  <a:lnTo>
                    <a:pt x="875" y="1212"/>
                  </a:lnTo>
                  <a:lnTo>
                    <a:pt x="861" y="1200"/>
                  </a:lnTo>
                  <a:lnTo>
                    <a:pt x="851" y="1202"/>
                  </a:lnTo>
                  <a:lnTo>
                    <a:pt x="838" y="1204"/>
                  </a:lnTo>
                  <a:lnTo>
                    <a:pt x="824" y="1208"/>
                  </a:lnTo>
                  <a:lnTo>
                    <a:pt x="808" y="1211"/>
                  </a:lnTo>
                  <a:lnTo>
                    <a:pt x="791" y="1215"/>
                  </a:lnTo>
                  <a:lnTo>
                    <a:pt x="772" y="1218"/>
                  </a:lnTo>
                  <a:lnTo>
                    <a:pt x="754" y="1221"/>
                  </a:lnTo>
                  <a:lnTo>
                    <a:pt x="735" y="1225"/>
                  </a:lnTo>
                  <a:lnTo>
                    <a:pt x="716" y="1228"/>
                  </a:lnTo>
                  <a:lnTo>
                    <a:pt x="697" y="1232"/>
                  </a:lnTo>
                  <a:lnTo>
                    <a:pt x="680" y="1234"/>
                  </a:lnTo>
                  <a:lnTo>
                    <a:pt x="664" y="1236"/>
                  </a:lnTo>
                  <a:lnTo>
                    <a:pt x="650" y="1239"/>
                  </a:lnTo>
                  <a:lnTo>
                    <a:pt x="637" y="1240"/>
                  </a:lnTo>
                  <a:lnTo>
                    <a:pt x="627" y="1240"/>
                  </a:lnTo>
                  <a:lnTo>
                    <a:pt x="619" y="1240"/>
                  </a:lnTo>
                  <a:lnTo>
                    <a:pt x="584" y="1236"/>
                  </a:lnTo>
                  <a:lnTo>
                    <a:pt x="551" y="1233"/>
                  </a:lnTo>
                  <a:lnTo>
                    <a:pt x="516" y="1227"/>
                  </a:lnTo>
                  <a:lnTo>
                    <a:pt x="484" y="1221"/>
                  </a:lnTo>
                  <a:lnTo>
                    <a:pt x="451" y="1213"/>
                  </a:lnTo>
                  <a:lnTo>
                    <a:pt x="419" y="1204"/>
                  </a:lnTo>
                  <a:lnTo>
                    <a:pt x="387" y="1194"/>
                  </a:lnTo>
                  <a:lnTo>
                    <a:pt x="356" y="1182"/>
                  </a:lnTo>
                  <a:lnTo>
                    <a:pt x="325" y="1168"/>
                  </a:lnTo>
                  <a:lnTo>
                    <a:pt x="295" y="1153"/>
                  </a:lnTo>
                  <a:lnTo>
                    <a:pt x="267" y="1137"/>
                  </a:lnTo>
                  <a:lnTo>
                    <a:pt x="238" y="1119"/>
                  </a:lnTo>
                  <a:lnTo>
                    <a:pt x="210" y="1098"/>
                  </a:lnTo>
                  <a:lnTo>
                    <a:pt x="184" y="1076"/>
                  </a:lnTo>
                  <a:lnTo>
                    <a:pt x="157" y="1053"/>
                  </a:lnTo>
                  <a:lnTo>
                    <a:pt x="132" y="1028"/>
                  </a:lnTo>
                  <a:lnTo>
                    <a:pt x="123" y="1018"/>
                  </a:lnTo>
                  <a:lnTo>
                    <a:pt x="114" y="1007"/>
                  </a:lnTo>
                  <a:lnTo>
                    <a:pt x="105" y="997"/>
                  </a:lnTo>
                  <a:lnTo>
                    <a:pt x="97" y="985"/>
                  </a:lnTo>
                  <a:lnTo>
                    <a:pt x="88" y="975"/>
                  </a:lnTo>
                  <a:lnTo>
                    <a:pt x="80" y="963"/>
                  </a:lnTo>
                  <a:lnTo>
                    <a:pt x="71" y="953"/>
                  </a:lnTo>
                  <a:lnTo>
                    <a:pt x="61" y="943"/>
                  </a:lnTo>
                  <a:lnTo>
                    <a:pt x="59" y="932"/>
                  </a:lnTo>
                  <a:lnTo>
                    <a:pt x="55" y="924"/>
                  </a:lnTo>
                  <a:lnTo>
                    <a:pt x="49" y="915"/>
                  </a:lnTo>
                  <a:lnTo>
                    <a:pt x="44" y="906"/>
                  </a:lnTo>
                  <a:lnTo>
                    <a:pt x="37" y="888"/>
                  </a:lnTo>
                  <a:lnTo>
                    <a:pt x="30" y="870"/>
                  </a:lnTo>
                  <a:lnTo>
                    <a:pt x="23" y="853"/>
                  </a:lnTo>
                  <a:lnTo>
                    <a:pt x="18" y="835"/>
                  </a:lnTo>
                  <a:lnTo>
                    <a:pt x="12" y="817"/>
                  </a:lnTo>
                  <a:lnTo>
                    <a:pt x="9" y="797"/>
                  </a:lnTo>
                  <a:lnTo>
                    <a:pt x="5" y="779"/>
                  </a:lnTo>
                  <a:lnTo>
                    <a:pt x="3" y="758"/>
                  </a:lnTo>
                  <a:lnTo>
                    <a:pt x="0" y="702"/>
                  </a:lnTo>
                  <a:lnTo>
                    <a:pt x="0" y="645"/>
                  </a:lnTo>
                  <a:lnTo>
                    <a:pt x="2" y="590"/>
                  </a:lnTo>
                  <a:lnTo>
                    <a:pt x="4" y="535"/>
                  </a:lnTo>
                  <a:lnTo>
                    <a:pt x="13" y="477"/>
                  </a:lnTo>
                  <a:lnTo>
                    <a:pt x="30" y="422"/>
                  </a:lnTo>
                  <a:lnTo>
                    <a:pt x="53" y="371"/>
                  </a:lnTo>
                  <a:lnTo>
                    <a:pt x="78" y="324"/>
                  </a:lnTo>
                  <a:lnTo>
                    <a:pt x="102" y="284"/>
                  </a:lnTo>
                  <a:lnTo>
                    <a:pt x="124" y="252"/>
                  </a:lnTo>
                  <a:lnTo>
                    <a:pt x="139" y="231"/>
                  </a:lnTo>
                  <a:lnTo>
                    <a:pt x="146" y="220"/>
                  </a:lnTo>
                  <a:lnTo>
                    <a:pt x="164" y="201"/>
                  </a:lnTo>
                  <a:lnTo>
                    <a:pt x="184" y="181"/>
                  </a:lnTo>
                  <a:lnTo>
                    <a:pt x="204" y="163"/>
                  </a:lnTo>
                  <a:lnTo>
                    <a:pt x="225" y="145"/>
                  </a:lnTo>
                  <a:lnTo>
                    <a:pt x="246" y="129"/>
                  </a:lnTo>
                  <a:lnTo>
                    <a:pt x="268" y="113"/>
                  </a:lnTo>
                  <a:lnTo>
                    <a:pt x="290" y="98"/>
                  </a:lnTo>
                  <a:lnTo>
                    <a:pt x="313" y="84"/>
                  </a:lnTo>
                  <a:lnTo>
                    <a:pt x="336" y="72"/>
                  </a:lnTo>
                  <a:lnTo>
                    <a:pt x="360" y="60"/>
                  </a:lnTo>
                  <a:lnTo>
                    <a:pt x="384" y="50"/>
                  </a:lnTo>
                  <a:lnTo>
                    <a:pt x="408" y="40"/>
                  </a:lnTo>
                  <a:lnTo>
                    <a:pt x="434" y="31"/>
                  </a:lnTo>
                  <a:lnTo>
                    <a:pt x="459" y="23"/>
                  </a:lnTo>
                  <a:lnTo>
                    <a:pt x="484" y="17"/>
                  </a:lnTo>
                  <a:lnTo>
                    <a:pt x="511" y="12"/>
                  </a:lnTo>
                  <a:lnTo>
                    <a:pt x="530" y="8"/>
                  </a:lnTo>
                  <a:lnTo>
                    <a:pt x="551" y="6"/>
                  </a:lnTo>
                  <a:lnTo>
                    <a:pt x="571" y="4"/>
                  </a:lnTo>
                  <a:lnTo>
                    <a:pt x="591" y="1"/>
                  </a:lnTo>
                  <a:lnTo>
                    <a:pt x="612" y="0"/>
                  </a:lnTo>
                  <a:lnTo>
                    <a:pt x="633" y="0"/>
                  </a:lnTo>
                  <a:lnTo>
                    <a:pt x="654" y="0"/>
                  </a:lnTo>
                  <a:lnTo>
                    <a:pt x="673" y="0"/>
                  </a:lnTo>
                  <a:lnTo>
                    <a:pt x="694" y="1"/>
                  </a:lnTo>
                  <a:lnTo>
                    <a:pt x="715" y="4"/>
                  </a:lnTo>
                  <a:lnTo>
                    <a:pt x="735" y="5"/>
                  </a:lnTo>
                  <a:lnTo>
                    <a:pt x="755" y="7"/>
                  </a:lnTo>
                  <a:lnTo>
                    <a:pt x="776" y="10"/>
                  </a:lnTo>
                  <a:lnTo>
                    <a:pt x="796" y="14"/>
                  </a:lnTo>
                  <a:lnTo>
                    <a:pt x="816" y="17"/>
                  </a:lnTo>
                  <a:lnTo>
                    <a:pt x="836" y="21"/>
                  </a:lnTo>
                  <a:lnTo>
                    <a:pt x="855" y="25"/>
                  </a:lnTo>
                  <a:lnTo>
                    <a:pt x="875" y="31"/>
                  </a:lnTo>
                  <a:lnTo>
                    <a:pt x="894" y="37"/>
                  </a:lnTo>
                  <a:lnTo>
                    <a:pt x="914" y="44"/>
                  </a:lnTo>
                  <a:lnTo>
                    <a:pt x="932" y="52"/>
                  </a:lnTo>
                  <a:lnTo>
                    <a:pt x="951" y="60"/>
                  </a:lnTo>
                  <a:lnTo>
                    <a:pt x="969" y="69"/>
                  </a:lnTo>
                  <a:lnTo>
                    <a:pt x="986" y="80"/>
                  </a:lnTo>
                  <a:lnTo>
                    <a:pt x="1005" y="90"/>
                  </a:lnTo>
                  <a:lnTo>
                    <a:pt x="1021" y="101"/>
                  </a:lnTo>
                  <a:lnTo>
                    <a:pt x="1038" y="114"/>
                  </a:lnTo>
                  <a:lnTo>
                    <a:pt x="1054" y="128"/>
                  </a:lnTo>
                  <a:lnTo>
                    <a:pt x="1069" y="141"/>
                  </a:lnTo>
                  <a:lnTo>
                    <a:pt x="1084" y="156"/>
                  </a:lnTo>
                  <a:lnTo>
                    <a:pt x="1099" y="171"/>
                  </a:lnTo>
                  <a:lnTo>
                    <a:pt x="1113"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7431" name="Freeform 9">
              <a:extLst>
                <a:ext uri="{FF2B5EF4-FFF2-40B4-BE49-F238E27FC236}">
                  <a16:creationId xmlns:a16="http://schemas.microsoft.com/office/drawing/2014/main" id="{94BB07EB-2CF6-46EA-8590-DAA3F4113505}"/>
                </a:ext>
              </a:extLst>
            </p:cNvPr>
            <p:cNvSpPr>
              <a:spLocks/>
            </p:cNvSpPr>
            <p:nvPr/>
          </p:nvSpPr>
          <p:spPr bwMode="auto">
            <a:xfrm>
              <a:off x="2732" y="1657"/>
              <a:ext cx="569" cy="419"/>
            </a:xfrm>
            <a:custGeom>
              <a:avLst/>
              <a:gdLst>
                <a:gd name="T0" fmla="*/ 234 w 1137"/>
                <a:gd name="T1" fmla="*/ 20 h 837"/>
                <a:gd name="T2" fmla="*/ 252 w 1137"/>
                <a:gd name="T3" fmla="*/ 33 h 837"/>
                <a:gd name="T4" fmla="*/ 265 w 1137"/>
                <a:gd name="T5" fmla="*/ 46 h 837"/>
                <a:gd name="T6" fmla="*/ 274 w 1137"/>
                <a:gd name="T7" fmla="*/ 60 h 837"/>
                <a:gd name="T8" fmla="*/ 281 w 1137"/>
                <a:gd name="T9" fmla="*/ 71 h 837"/>
                <a:gd name="T10" fmla="*/ 283 w 1137"/>
                <a:gd name="T11" fmla="*/ 75 h 837"/>
                <a:gd name="T12" fmla="*/ 276 w 1137"/>
                <a:gd name="T13" fmla="*/ 68 h 837"/>
                <a:gd name="T14" fmla="*/ 262 w 1137"/>
                <a:gd name="T15" fmla="*/ 56 h 837"/>
                <a:gd name="T16" fmla="*/ 244 w 1137"/>
                <a:gd name="T17" fmla="*/ 42 h 837"/>
                <a:gd name="T18" fmla="*/ 222 w 1137"/>
                <a:gd name="T19" fmla="*/ 29 h 837"/>
                <a:gd name="T20" fmla="*/ 198 w 1137"/>
                <a:gd name="T21" fmla="*/ 23 h 837"/>
                <a:gd name="T22" fmla="*/ 177 w 1137"/>
                <a:gd name="T23" fmla="*/ 22 h 837"/>
                <a:gd name="T24" fmla="*/ 155 w 1137"/>
                <a:gd name="T25" fmla="*/ 23 h 837"/>
                <a:gd name="T26" fmla="*/ 133 w 1137"/>
                <a:gd name="T27" fmla="*/ 27 h 837"/>
                <a:gd name="T28" fmla="*/ 116 w 1137"/>
                <a:gd name="T29" fmla="*/ 30 h 837"/>
                <a:gd name="T30" fmla="*/ 103 w 1137"/>
                <a:gd name="T31" fmla="*/ 33 h 837"/>
                <a:gd name="T32" fmla="*/ 97 w 1137"/>
                <a:gd name="T33" fmla="*/ 37 h 837"/>
                <a:gd name="T34" fmla="*/ 86 w 1137"/>
                <a:gd name="T35" fmla="*/ 44 h 837"/>
                <a:gd name="T36" fmla="*/ 71 w 1137"/>
                <a:gd name="T37" fmla="*/ 54 h 837"/>
                <a:gd name="T38" fmla="*/ 56 w 1137"/>
                <a:gd name="T39" fmla="*/ 67 h 837"/>
                <a:gd name="T40" fmla="*/ 43 w 1137"/>
                <a:gd name="T41" fmla="*/ 79 h 837"/>
                <a:gd name="T42" fmla="*/ 22 w 1137"/>
                <a:gd name="T43" fmla="*/ 107 h 837"/>
                <a:gd name="T44" fmla="*/ 7 w 1137"/>
                <a:gd name="T45" fmla="*/ 167 h 837"/>
                <a:gd name="T46" fmla="*/ 8 w 1137"/>
                <a:gd name="T47" fmla="*/ 206 h 837"/>
                <a:gd name="T48" fmla="*/ 6 w 1137"/>
                <a:gd name="T49" fmla="*/ 200 h 837"/>
                <a:gd name="T50" fmla="*/ 0 w 1137"/>
                <a:gd name="T51" fmla="*/ 158 h 837"/>
                <a:gd name="T52" fmla="*/ 14 w 1137"/>
                <a:gd name="T53" fmla="*/ 94 h 837"/>
                <a:gd name="T54" fmla="*/ 18 w 1137"/>
                <a:gd name="T55" fmla="*/ 86 h 837"/>
                <a:gd name="T56" fmla="*/ 23 w 1137"/>
                <a:gd name="T57" fmla="*/ 77 h 837"/>
                <a:gd name="T58" fmla="*/ 29 w 1137"/>
                <a:gd name="T59" fmla="*/ 67 h 837"/>
                <a:gd name="T60" fmla="*/ 43 w 1137"/>
                <a:gd name="T61" fmla="*/ 49 h 837"/>
                <a:gd name="T62" fmla="*/ 56 w 1137"/>
                <a:gd name="T63" fmla="*/ 36 h 837"/>
                <a:gd name="T64" fmla="*/ 60 w 1137"/>
                <a:gd name="T65" fmla="*/ 32 h 837"/>
                <a:gd name="T66" fmla="*/ 65 w 1137"/>
                <a:gd name="T67" fmla="*/ 29 h 837"/>
                <a:gd name="T68" fmla="*/ 70 w 1137"/>
                <a:gd name="T69" fmla="*/ 25 h 837"/>
                <a:gd name="T70" fmla="*/ 82 w 1137"/>
                <a:gd name="T71" fmla="*/ 19 h 837"/>
                <a:gd name="T72" fmla="*/ 94 w 1137"/>
                <a:gd name="T73" fmla="*/ 13 h 837"/>
                <a:gd name="T74" fmla="*/ 106 w 1137"/>
                <a:gd name="T75" fmla="*/ 10 h 837"/>
                <a:gd name="T76" fmla="*/ 116 w 1137"/>
                <a:gd name="T77" fmla="*/ 6 h 837"/>
                <a:gd name="T78" fmla="*/ 127 w 1137"/>
                <a:gd name="T79" fmla="*/ 3 h 837"/>
                <a:gd name="T80" fmla="*/ 138 w 1137"/>
                <a:gd name="T81" fmla="*/ 1 h 837"/>
                <a:gd name="T82" fmla="*/ 148 w 1137"/>
                <a:gd name="T83" fmla="*/ 0 h 837"/>
                <a:gd name="T84" fmla="*/ 159 w 1137"/>
                <a:gd name="T85" fmla="*/ 1 h 837"/>
                <a:gd name="T86" fmla="*/ 171 w 1137"/>
                <a:gd name="T87" fmla="*/ 3 h 837"/>
                <a:gd name="T88" fmla="*/ 182 w 1137"/>
                <a:gd name="T89" fmla="*/ 4 h 837"/>
                <a:gd name="T90" fmla="*/ 193 w 1137"/>
                <a:gd name="T91" fmla="*/ 6 h 837"/>
                <a:gd name="T92" fmla="*/ 204 w 1137"/>
                <a:gd name="T93" fmla="*/ 9 h 837"/>
                <a:gd name="T94" fmla="*/ 215 w 1137"/>
                <a:gd name="T95" fmla="*/ 12 h 8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37" h="837">
                  <a:moveTo>
                    <a:pt x="874" y="52"/>
                  </a:moveTo>
                  <a:lnTo>
                    <a:pt x="906" y="64"/>
                  </a:lnTo>
                  <a:lnTo>
                    <a:pt x="935" y="79"/>
                  </a:lnTo>
                  <a:lnTo>
                    <a:pt x="962" y="94"/>
                  </a:lnTo>
                  <a:lnTo>
                    <a:pt x="985" y="111"/>
                  </a:lnTo>
                  <a:lnTo>
                    <a:pt x="1007" y="129"/>
                  </a:lnTo>
                  <a:lnTo>
                    <a:pt x="1025" y="147"/>
                  </a:lnTo>
                  <a:lnTo>
                    <a:pt x="1042" y="166"/>
                  </a:lnTo>
                  <a:lnTo>
                    <a:pt x="1057" y="184"/>
                  </a:lnTo>
                  <a:lnTo>
                    <a:pt x="1071" y="202"/>
                  </a:lnTo>
                  <a:lnTo>
                    <a:pt x="1083" y="221"/>
                  </a:lnTo>
                  <a:lnTo>
                    <a:pt x="1094" y="238"/>
                  </a:lnTo>
                  <a:lnTo>
                    <a:pt x="1103" y="254"/>
                  </a:lnTo>
                  <a:lnTo>
                    <a:pt x="1113" y="268"/>
                  </a:lnTo>
                  <a:lnTo>
                    <a:pt x="1121" y="282"/>
                  </a:lnTo>
                  <a:lnTo>
                    <a:pt x="1129" y="293"/>
                  </a:lnTo>
                  <a:lnTo>
                    <a:pt x="1137" y="303"/>
                  </a:lnTo>
                  <a:lnTo>
                    <a:pt x="1132" y="300"/>
                  </a:lnTo>
                  <a:lnTo>
                    <a:pt x="1125" y="293"/>
                  </a:lnTo>
                  <a:lnTo>
                    <a:pt x="1115" y="283"/>
                  </a:lnTo>
                  <a:lnTo>
                    <a:pt x="1102" y="270"/>
                  </a:lnTo>
                  <a:lnTo>
                    <a:pt x="1086" y="255"/>
                  </a:lnTo>
                  <a:lnTo>
                    <a:pt x="1069" y="239"/>
                  </a:lnTo>
                  <a:lnTo>
                    <a:pt x="1048" y="221"/>
                  </a:lnTo>
                  <a:lnTo>
                    <a:pt x="1026" y="202"/>
                  </a:lnTo>
                  <a:lnTo>
                    <a:pt x="1001" y="184"/>
                  </a:lnTo>
                  <a:lnTo>
                    <a:pt x="975" y="166"/>
                  </a:lnTo>
                  <a:lnTo>
                    <a:pt x="948" y="147"/>
                  </a:lnTo>
                  <a:lnTo>
                    <a:pt x="918" y="131"/>
                  </a:lnTo>
                  <a:lnTo>
                    <a:pt x="888" y="116"/>
                  </a:lnTo>
                  <a:lnTo>
                    <a:pt x="856" y="105"/>
                  </a:lnTo>
                  <a:lnTo>
                    <a:pt x="823" y="95"/>
                  </a:lnTo>
                  <a:lnTo>
                    <a:pt x="790" y="90"/>
                  </a:lnTo>
                  <a:lnTo>
                    <a:pt x="763" y="87"/>
                  </a:lnTo>
                  <a:lnTo>
                    <a:pt x="735" y="86"/>
                  </a:lnTo>
                  <a:lnTo>
                    <a:pt x="706" y="86"/>
                  </a:lnTo>
                  <a:lnTo>
                    <a:pt x="677" y="87"/>
                  </a:lnTo>
                  <a:lnTo>
                    <a:pt x="647" y="90"/>
                  </a:lnTo>
                  <a:lnTo>
                    <a:pt x="617" y="92"/>
                  </a:lnTo>
                  <a:lnTo>
                    <a:pt x="588" y="95"/>
                  </a:lnTo>
                  <a:lnTo>
                    <a:pt x="560" y="100"/>
                  </a:lnTo>
                  <a:lnTo>
                    <a:pt x="532" y="105"/>
                  </a:lnTo>
                  <a:lnTo>
                    <a:pt x="507" y="109"/>
                  </a:lnTo>
                  <a:lnTo>
                    <a:pt x="482" y="114"/>
                  </a:lnTo>
                  <a:lnTo>
                    <a:pt x="461" y="118"/>
                  </a:lnTo>
                  <a:lnTo>
                    <a:pt x="441" y="123"/>
                  </a:lnTo>
                  <a:lnTo>
                    <a:pt x="425" y="128"/>
                  </a:lnTo>
                  <a:lnTo>
                    <a:pt x="412" y="132"/>
                  </a:lnTo>
                  <a:lnTo>
                    <a:pt x="402" y="136"/>
                  </a:lnTo>
                  <a:lnTo>
                    <a:pt x="395" y="139"/>
                  </a:lnTo>
                  <a:lnTo>
                    <a:pt x="386" y="145"/>
                  </a:lnTo>
                  <a:lnTo>
                    <a:pt x="373" y="152"/>
                  </a:lnTo>
                  <a:lnTo>
                    <a:pt x="358" y="162"/>
                  </a:lnTo>
                  <a:lnTo>
                    <a:pt x="342" y="174"/>
                  </a:lnTo>
                  <a:lnTo>
                    <a:pt x="323" y="186"/>
                  </a:lnTo>
                  <a:lnTo>
                    <a:pt x="305" y="200"/>
                  </a:lnTo>
                  <a:lnTo>
                    <a:pt x="284" y="215"/>
                  </a:lnTo>
                  <a:lnTo>
                    <a:pt x="265" y="231"/>
                  </a:lnTo>
                  <a:lnTo>
                    <a:pt x="244" y="249"/>
                  </a:lnTo>
                  <a:lnTo>
                    <a:pt x="223" y="265"/>
                  </a:lnTo>
                  <a:lnTo>
                    <a:pt x="204" y="282"/>
                  </a:lnTo>
                  <a:lnTo>
                    <a:pt x="186" y="298"/>
                  </a:lnTo>
                  <a:lnTo>
                    <a:pt x="169" y="314"/>
                  </a:lnTo>
                  <a:lnTo>
                    <a:pt x="154" y="329"/>
                  </a:lnTo>
                  <a:lnTo>
                    <a:pt x="141" y="344"/>
                  </a:lnTo>
                  <a:lnTo>
                    <a:pt x="88" y="425"/>
                  </a:lnTo>
                  <a:lnTo>
                    <a:pt x="55" y="509"/>
                  </a:lnTo>
                  <a:lnTo>
                    <a:pt x="35" y="591"/>
                  </a:lnTo>
                  <a:lnTo>
                    <a:pt x="26" y="667"/>
                  </a:lnTo>
                  <a:lnTo>
                    <a:pt x="25" y="732"/>
                  </a:lnTo>
                  <a:lnTo>
                    <a:pt x="29" y="787"/>
                  </a:lnTo>
                  <a:lnTo>
                    <a:pt x="32" y="822"/>
                  </a:lnTo>
                  <a:lnTo>
                    <a:pt x="33" y="837"/>
                  </a:lnTo>
                  <a:lnTo>
                    <a:pt x="30" y="828"/>
                  </a:lnTo>
                  <a:lnTo>
                    <a:pt x="22" y="800"/>
                  </a:lnTo>
                  <a:lnTo>
                    <a:pt x="11" y="758"/>
                  </a:lnTo>
                  <a:lnTo>
                    <a:pt x="3" y="701"/>
                  </a:lnTo>
                  <a:lnTo>
                    <a:pt x="0" y="632"/>
                  </a:lnTo>
                  <a:lnTo>
                    <a:pt x="6" y="554"/>
                  </a:lnTo>
                  <a:lnTo>
                    <a:pt x="24" y="466"/>
                  </a:lnTo>
                  <a:lnTo>
                    <a:pt x="56" y="373"/>
                  </a:lnTo>
                  <a:lnTo>
                    <a:pt x="61" y="363"/>
                  </a:lnTo>
                  <a:lnTo>
                    <a:pt x="67" y="351"/>
                  </a:lnTo>
                  <a:lnTo>
                    <a:pt x="72" y="341"/>
                  </a:lnTo>
                  <a:lnTo>
                    <a:pt x="79" y="330"/>
                  </a:lnTo>
                  <a:lnTo>
                    <a:pt x="85" y="320"/>
                  </a:lnTo>
                  <a:lnTo>
                    <a:pt x="91" y="308"/>
                  </a:lnTo>
                  <a:lnTo>
                    <a:pt x="97" y="298"/>
                  </a:lnTo>
                  <a:lnTo>
                    <a:pt x="101" y="287"/>
                  </a:lnTo>
                  <a:lnTo>
                    <a:pt x="113" y="268"/>
                  </a:lnTo>
                  <a:lnTo>
                    <a:pt x="129" y="245"/>
                  </a:lnTo>
                  <a:lnTo>
                    <a:pt x="150" y="221"/>
                  </a:lnTo>
                  <a:lnTo>
                    <a:pt x="170" y="196"/>
                  </a:lnTo>
                  <a:lnTo>
                    <a:pt x="191" y="172"/>
                  </a:lnTo>
                  <a:lnTo>
                    <a:pt x="209" y="154"/>
                  </a:lnTo>
                  <a:lnTo>
                    <a:pt x="221" y="141"/>
                  </a:lnTo>
                  <a:lnTo>
                    <a:pt x="226" y="137"/>
                  </a:lnTo>
                  <a:lnTo>
                    <a:pt x="232" y="131"/>
                  </a:lnTo>
                  <a:lnTo>
                    <a:pt x="239" y="125"/>
                  </a:lnTo>
                  <a:lnTo>
                    <a:pt x="246" y="122"/>
                  </a:lnTo>
                  <a:lnTo>
                    <a:pt x="253" y="117"/>
                  </a:lnTo>
                  <a:lnTo>
                    <a:pt x="260" y="113"/>
                  </a:lnTo>
                  <a:lnTo>
                    <a:pt x="267" y="109"/>
                  </a:lnTo>
                  <a:lnTo>
                    <a:pt x="273" y="103"/>
                  </a:lnTo>
                  <a:lnTo>
                    <a:pt x="280" y="98"/>
                  </a:lnTo>
                  <a:lnTo>
                    <a:pt x="296" y="91"/>
                  </a:lnTo>
                  <a:lnTo>
                    <a:pt x="312" y="83"/>
                  </a:lnTo>
                  <a:lnTo>
                    <a:pt x="328" y="75"/>
                  </a:lnTo>
                  <a:lnTo>
                    <a:pt x="344" y="66"/>
                  </a:lnTo>
                  <a:lnTo>
                    <a:pt x="360" y="58"/>
                  </a:lnTo>
                  <a:lnTo>
                    <a:pt x="376" y="52"/>
                  </a:lnTo>
                  <a:lnTo>
                    <a:pt x="394" y="46"/>
                  </a:lnTo>
                  <a:lnTo>
                    <a:pt x="410" y="40"/>
                  </a:lnTo>
                  <a:lnTo>
                    <a:pt x="424" y="37"/>
                  </a:lnTo>
                  <a:lnTo>
                    <a:pt x="436" y="32"/>
                  </a:lnTo>
                  <a:lnTo>
                    <a:pt x="450" y="28"/>
                  </a:lnTo>
                  <a:lnTo>
                    <a:pt x="464" y="24"/>
                  </a:lnTo>
                  <a:lnTo>
                    <a:pt x="478" y="20"/>
                  </a:lnTo>
                  <a:lnTo>
                    <a:pt x="492" y="16"/>
                  </a:lnTo>
                  <a:lnTo>
                    <a:pt x="505" y="12"/>
                  </a:lnTo>
                  <a:lnTo>
                    <a:pt x="520" y="9"/>
                  </a:lnTo>
                  <a:lnTo>
                    <a:pt x="534" y="5"/>
                  </a:lnTo>
                  <a:lnTo>
                    <a:pt x="549" y="3"/>
                  </a:lnTo>
                  <a:lnTo>
                    <a:pt x="563" y="1"/>
                  </a:lnTo>
                  <a:lnTo>
                    <a:pt x="578" y="0"/>
                  </a:lnTo>
                  <a:lnTo>
                    <a:pt x="592" y="0"/>
                  </a:lnTo>
                  <a:lnTo>
                    <a:pt x="607" y="0"/>
                  </a:lnTo>
                  <a:lnTo>
                    <a:pt x="621" y="0"/>
                  </a:lnTo>
                  <a:lnTo>
                    <a:pt x="636" y="2"/>
                  </a:lnTo>
                  <a:lnTo>
                    <a:pt x="651" y="4"/>
                  </a:lnTo>
                  <a:lnTo>
                    <a:pt x="667" y="7"/>
                  </a:lnTo>
                  <a:lnTo>
                    <a:pt x="682" y="9"/>
                  </a:lnTo>
                  <a:lnTo>
                    <a:pt x="697" y="11"/>
                  </a:lnTo>
                  <a:lnTo>
                    <a:pt x="712" y="13"/>
                  </a:lnTo>
                  <a:lnTo>
                    <a:pt x="727" y="16"/>
                  </a:lnTo>
                  <a:lnTo>
                    <a:pt x="742" y="18"/>
                  </a:lnTo>
                  <a:lnTo>
                    <a:pt x="757" y="22"/>
                  </a:lnTo>
                  <a:lnTo>
                    <a:pt x="772" y="24"/>
                  </a:lnTo>
                  <a:lnTo>
                    <a:pt x="787" y="27"/>
                  </a:lnTo>
                  <a:lnTo>
                    <a:pt x="801" y="31"/>
                  </a:lnTo>
                  <a:lnTo>
                    <a:pt x="816" y="34"/>
                  </a:lnTo>
                  <a:lnTo>
                    <a:pt x="830" y="38"/>
                  </a:lnTo>
                  <a:lnTo>
                    <a:pt x="845" y="42"/>
                  </a:lnTo>
                  <a:lnTo>
                    <a:pt x="860" y="47"/>
                  </a:lnTo>
                  <a:lnTo>
                    <a:pt x="874" y="5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7432" name="Freeform 10">
              <a:extLst>
                <a:ext uri="{FF2B5EF4-FFF2-40B4-BE49-F238E27FC236}">
                  <a16:creationId xmlns:a16="http://schemas.microsoft.com/office/drawing/2014/main" id="{C2FC8D0C-64B2-A550-0A66-3903FEEF7E1B}"/>
                </a:ext>
              </a:extLst>
            </p:cNvPr>
            <p:cNvSpPr>
              <a:spLocks/>
            </p:cNvSpPr>
            <p:nvPr/>
          </p:nvSpPr>
          <p:spPr bwMode="auto">
            <a:xfrm>
              <a:off x="2764" y="1724"/>
              <a:ext cx="534" cy="455"/>
            </a:xfrm>
            <a:custGeom>
              <a:avLst/>
              <a:gdLst>
                <a:gd name="T0" fmla="*/ 191 w 1068"/>
                <a:gd name="T1" fmla="*/ 3 h 911"/>
                <a:gd name="T2" fmla="*/ 197 w 1068"/>
                <a:gd name="T3" fmla="*/ 5 h 911"/>
                <a:gd name="T4" fmla="*/ 205 w 1068"/>
                <a:gd name="T5" fmla="*/ 9 h 911"/>
                <a:gd name="T6" fmla="*/ 215 w 1068"/>
                <a:gd name="T7" fmla="*/ 14 h 911"/>
                <a:gd name="T8" fmla="*/ 224 w 1068"/>
                <a:gd name="T9" fmla="*/ 19 h 911"/>
                <a:gd name="T10" fmla="*/ 233 w 1068"/>
                <a:gd name="T11" fmla="*/ 24 h 911"/>
                <a:gd name="T12" fmla="*/ 240 w 1068"/>
                <a:gd name="T13" fmla="*/ 28 h 911"/>
                <a:gd name="T14" fmla="*/ 245 w 1068"/>
                <a:gd name="T15" fmla="*/ 31 h 911"/>
                <a:gd name="T16" fmla="*/ 249 w 1068"/>
                <a:gd name="T17" fmla="*/ 36 h 911"/>
                <a:gd name="T18" fmla="*/ 256 w 1068"/>
                <a:gd name="T19" fmla="*/ 45 h 911"/>
                <a:gd name="T20" fmla="*/ 262 w 1068"/>
                <a:gd name="T21" fmla="*/ 55 h 911"/>
                <a:gd name="T22" fmla="*/ 266 w 1068"/>
                <a:gd name="T23" fmla="*/ 66 h 911"/>
                <a:gd name="T24" fmla="*/ 267 w 1068"/>
                <a:gd name="T25" fmla="*/ 78 h 911"/>
                <a:gd name="T26" fmla="*/ 267 w 1068"/>
                <a:gd name="T27" fmla="*/ 96 h 911"/>
                <a:gd name="T28" fmla="*/ 263 w 1068"/>
                <a:gd name="T29" fmla="*/ 116 h 911"/>
                <a:gd name="T30" fmla="*/ 256 w 1068"/>
                <a:gd name="T31" fmla="*/ 140 h 911"/>
                <a:gd name="T32" fmla="*/ 248 w 1068"/>
                <a:gd name="T33" fmla="*/ 156 h 911"/>
                <a:gd name="T34" fmla="*/ 243 w 1068"/>
                <a:gd name="T35" fmla="*/ 163 h 911"/>
                <a:gd name="T36" fmla="*/ 237 w 1068"/>
                <a:gd name="T37" fmla="*/ 170 h 911"/>
                <a:gd name="T38" fmla="*/ 232 w 1068"/>
                <a:gd name="T39" fmla="*/ 177 h 911"/>
                <a:gd name="T40" fmla="*/ 226 w 1068"/>
                <a:gd name="T41" fmla="*/ 182 h 911"/>
                <a:gd name="T42" fmla="*/ 220 w 1068"/>
                <a:gd name="T43" fmla="*/ 187 h 911"/>
                <a:gd name="T44" fmla="*/ 214 w 1068"/>
                <a:gd name="T45" fmla="*/ 192 h 911"/>
                <a:gd name="T46" fmla="*/ 208 w 1068"/>
                <a:gd name="T47" fmla="*/ 196 h 911"/>
                <a:gd name="T48" fmla="*/ 202 w 1068"/>
                <a:gd name="T49" fmla="*/ 200 h 911"/>
                <a:gd name="T50" fmla="*/ 195 w 1068"/>
                <a:gd name="T51" fmla="*/ 204 h 911"/>
                <a:gd name="T52" fmla="*/ 189 w 1068"/>
                <a:gd name="T53" fmla="*/ 208 h 911"/>
                <a:gd name="T54" fmla="*/ 182 w 1068"/>
                <a:gd name="T55" fmla="*/ 211 h 911"/>
                <a:gd name="T56" fmla="*/ 170 w 1068"/>
                <a:gd name="T57" fmla="*/ 217 h 911"/>
                <a:gd name="T58" fmla="*/ 153 w 1068"/>
                <a:gd name="T59" fmla="*/ 223 h 911"/>
                <a:gd name="T60" fmla="*/ 137 w 1068"/>
                <a:gd name="T61" fmla="*/ 226 h 911"/>
                <a:gd name="T62" fmla="*/ 120 w 1068"/>
                <a:gd name="T63" fmla="*/ 227 h 911"/>
                <a:gd name="T64" fmla="*/ 105 w 1068"/>
                <a:gd name="T65" fmla="*/ 227 h 911"/>
                <a:gd name="T66" fmla="*/ 91 w 1068"/>
                <a:gd name="T67" fmla="*/ 225 h 911"/>
                <a:gd name="T68" fmla="*/ 77 w 1068"/>
                <a:gd name="T69" fmla="*/ 222 h 911"/>
                <a:gd name="T70" fmla="*/ 65 w 1068"/>
                <a:gd name="T71" fmla="*/ 218 h 911"/>
                <a:gd name="T72" fmla="*/ 56 w 1068"/>
                <a:gd name="T73" fmla="*/ 214 h 911"/>
                <a:gd name="T74" fmla="*/ 48 w 1068"/>
                <a:gd name="T75" fmla="*/ 210 h 911"/>
                <a:gd name="T76" fmla="*/ 38 w 1068"/>
                <a:gd name="T77" fmla="*/ 204 h 911"/>
                <a:gd name="T78" fmla="*/ 28 w 1068"/>
                <a:gd name="T79" fmla="*/ 196 h 911"/>
                <a:gd name="T80" fmla="*/ 15 w 1068"/>
                <a:gd name="T81" fmla="*/ 185 h 911"/>
                <a:gd name="T82" fmla="*/ 4 w 1068"/>
                <a:gd name="T83" fmla="*/ 169 h 911"/>
                <a:gd name="T84" fmla="*/ 1 w 1068"/>
                <a:gd name="T85" fmla="*/ 152 h 911"/>
                <a:gd name="T86" fmla="*/ 1 w 1068"/>
                <a:gd name="T87" fmla="*/ 140 h 911"/>
                <a:gd name="T88" fmla="*/ 2 w 1068"/>
                <a:gd name="T89" fmla="*/ 129 h 911"/>
                <a:gd name="T90" fmla="*/ 5 w 1068"/>
                <a:gd name="T91" fmla="*/ 109 h 911"/>
                <a:gd name="T92" fmla="*/ 11 w 1068"/>
                <a:gd name="T93" fmla="*/ 93 h 911"/>
                <a:gd name="T94" fmla="*/ 21 w 1068"/>
                <a:gd name="T95" fmla="*/ 75 h 911"/>
                <a:gd name="T96" fmla="*/ 33 w 1068"/>
                <a:gd name="T97" fmla="*/ 56 h 911"/>
                <a:gd name="T98" fmla="*/ 46 w 1068"/>
                <a:gd name="T99" fmla="*/ 41 h 911"/>
                <a:gd name="T100" fmla="*/ 59 w 1068"/>
                <a:gd name="T101" fmla="*/ 29 h 911"/>
                <a:gd name="T102" fmla="*/ 76 w 1068"/>
                <a:gd name="T103" fmla="*/ 19 h 911"/>
                <a:gd name="T104" fmla="*/ 95 w 1068"/>
                <a:gd name="T105" fmla="*/ 11 h 911"/>
                <a:gd name="T106" fmla="*/ 114 w 1068"/>
                <a:gd name="T107" fmla="*/ 6 h 911"/>
                <a:gd name="T108" fmla="*/ 134 w 1068"/>
                <a:gd name="T109" fmla="*/ 2 h 911"/>
                <a:gd name="T110" fmla="*/ 153 w 1068"/>
                <a:gd name="T111" fmla="*/ 0 h 911"/>
                <a:gd name="T112" fmla="*/ 169 w 1068"/>
                <a:gd name="T113" fmla="*/ 0 h 911"/>
                <a:gd name="T114" fmla="*/ 183 w 1068"/>
                <a:gd name="T115" fmla="*/ 1 h 9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68" h="911">
                  <a:moveTo>
                    <a:pt x="752" y="10"/>
                  </a:moveTo>
                  <a:lnTo>
                    <a:pt x="762" y="12"/>
                  </a:lnTo>
                  <a:lnTo>
                    <a:pt x="773" y="17"/>
                  </a:lnTo>
                  <a:lnTo>
                    <a:pt x="787" y="22"/>
                  </a:lnTo>
                  <a:lnTo>
                    <a:pt x="803" y="29"/>
                  </a:lnTo>
                  <a:lnTo>
                    <a:pt x="820" y="37"/>
                  </a:lnTo>
                  <a:lnTo>
                    <a:pt x="839" y="47"/>
                  </a:lnTo>
                  <a:lnTo>
                    <a:pt x="857" y="57"/>
                  </a:lnTo>
                  <a:lnTo>
                    <a:pt x="876" y="66"/>
                  </a:lnTo>
                  <a:lnTo>
                    <a:pt x="894" y="77"/>
                  </a:lnTo>
                  <a:lnTo>
                    <a:pt x="912" y="86"/>
                  </a:lnTo>
                  <a:lnTo>
                    <a:pt x="929" y="96"/>
                  </a:lnTo>
                  <a:lnTo>
                    <a:pt x="945" y="105"/>
                  </a:lnTo>
                  <a:lnTo>
                    <a:pt x="957" y="113"/>
                  </a:lnTo>
                  <a:lnTo>
                    <a:pt x="969" y="120"/>
                  </a:lnTo>
                  <a:lnTo>
                    <a:pt x="977" y="126"/>
                  </a:lnTo>
                  <a:lnTo>
                    <a:pt x="982" y="131"/>
                  </a:lnTo>
                  <a:lnTo>
                    <a:pt x="994" y="145"/>
                  </a:lnTo>
                  <a:lnTo>
                    <a:pt x="1007" y="162"/>
                  </a:lnTo>
                  <a:lnTo>
                    <a:pt x="1021" y="181"/>
                  </a:lnTo>
                  <a:lnTo>
                    <a:pt x="1033" y="202"/>
                  </a:lnTo>
                  <a:lnTo>
                    <a:pt x="1045" y="223"/>
                  </a:lnTo>
                  <a:lnTo>
                    <a:pt x="1054" y="245"/>
                  </a:lnTo>
                  <a:lnTo>
                    <a:pt x="1062" y="264"/>
                  </a:lnTo>
                  <a:lnTo>
                    <a:pt x="1066" y="282"/>
                  </a:lnTo>
                  <a:lnTo>
                    <a:pt x="1068" y="315"/>
                  </a:lnTo>
                  <a:lnTo>
                    <a:pt x="1068" y="350"/>
                  </a:lnTo>
                  <a:lnTo>
                    <a:pt x="1066" y="386"/>
                  </a:lnTo>
                  <a:lnTo>
                    <a:pt x="1060" y="425"/>
                  </a:lnTo>
                  <a:lnTo>
                    <a:pt x="1051" y="467"/>
                  </a:lnTo>
                  <a:lnTo>
                    <a:pt x="1038" y="512"/>
                  </a:lnTo>
                  <a:lnTo>
                    <a:pt x="1021" y="560"/>
                  </a:lnTo>
                  <a:lnTo>
                    <a:pt x="999" y="612"/>
                  </a:lnTo>
                  <a:lnTo>
                    <a:pt x="992" y="626"/>
                  </a:lnTo>
                  <a:lnTo>
                    <a:pt x="983" y="640"/>
                  </a:lnTo>
                  <a:lnTo>
                    <a:pt x="971" y="654"/>
                  </a:lnTo>
                  <a:lnTo>
                    <a:pt x="961" y="668"/>
                  </a:lnTo>
                  <a:lnTo>
                    <a:pt x="948" y="681"/>
                  </a:lnTo>
                  <a:lnTo>
                    <a:pt x="937" y="694"/>
                  </a:lnTo>
                  <a:lnTo>
                    <a:pt x="925" y="708"/>
                  </a:lnTo>
                  <a:lnTo>
                    <a:pt x="915" y="721"/>
                  </a:lnTo>
                  <a:lnTo>
                    <a:pt x="903" y="730"/>
                  </a:lnTo>
                  <a:lnTo>
                    <a:pt x="892" y="739"/>
                  </a:lnTo>
                  <a:lnTo>
                    <a:pt x="879" y="749"/>
                  </a:lnTo>
                  <a:lnTo>
                    <a:pt x="868" y="759"/>
                  </a:lnTo>
                  <a:lnTo>
                    <a:pt x="855" y="768"/>
                  </a:lnTo>
                  <a:lnTo>
                    <a:pt x="843" y="776"/>
                  </a:lnTo>
                  <a:lnTo>
                    <a:pt x="831" y="785"/>
                  </a:lnTo>
                  <a:lnTo>
                    <a:pt x="818" y="794"/>
                  </a:lnTo>
                  <a:lnTo>
                    <a:pt x="805" y="802"/>
                  </a:lnTo>
                  <a:lnTo>
                    <a:pt x="793" y="811"/>
                  </a:lnTo>
                  <a:lnTo>
                    <a:pt x="780" y="819"/>
                  </a:lnTo>
                  <a:lnTo>
                    <a:pt x="767" y="827"/>
                  </a:lnTo>
                  <a:lnTo>
                    <a:pt x="753" y="834"/>
                  </a:lnTo>
                  <a:lnTo>
                    <a:pt x="741" y="840"/>
                  </a:lnTo>
                  <a:lnTo>
                    <a:pt x="728" y="847"/>
                  </a:lnTo>
                  <a:lnTo>
                    <a:pt x="714" y="854"/>
                  </a:lnTo>
                  <a:lnTo>
                    <a:pt x="680" y="869"/>
                  </a:lnTo>
                  <a:lnTo>
                    <a:pt x="645" y="882"/>
                  </a:lnTo>
                  <a:lnTo>
                    <a:pt x="612" y="892"/>
                  </a:lnTo>
                  <a:lnTo>
                    <a:pt x="578" y="899"/>
                  </a:lnTo>
                  <a:lnTo>
                    <a:pt x="545" y="905"/>
                  </a:lnTo>
                  <a:lnTo>
                    <a:pt x="513" y="908"/>
                  </a:lnTo>
                  <a:lnTo>
                    <a:pt x="480" y="911"/>
                  </a:lnTo>
                  <a:lnTo>
                    <a:pt x="449" y="910"/>
                  </a:lnTo>
                  <a:lnTo>
                    <a:pt x="419" y="908"/>
                  </a:lnTo>
                  <a:lnTo>
                    <a:pt x="389" y="905"/>
                  </a:lnTo>
                  <a:lnTo>
                    <a:pt x="361" y="900"/>
                  </a:lnTo>
                  <a:lnTo>
                    <a:pt x="333" y="895"/>
                  </a:lnTo>
                  <a:lnTo>
                    <a:pt x="307" y="888"/>
                  </a:lnTo>
                  <a:lnTo>
                    <a:pt x="281" y="880"/>
                  </a:lnTo>
                  <a:lnTo>
                    <a:pt x="257" y="872"/>
                  </a:lnTo>
                  <a:lnTo>
                    <a:pt x="234" y="862"/>
                  </a:lnTo>
                  <a:lnTo>
                    <a:pt x="221" y="857"/>
                  </a:lnTo>
                  <a:lnTo>
                    <a:pt x="206" y="850"/>
                  </a:lnTo>
                  <a:lnTo>
                    <a:pt x="189" y="842"/>
                  </a:lnTo>
                  <a:lnTo>
                    <a:pt x="172" y="831"/>
                  </a:lnTo>
                  <a:lnTo>
                    <a:pt x="152" y="819"/>
                  </a:lnTo>
                  <a:lnTo>
                    <a:pt x="131" y="802"/>
                  </a:lnTo>
                  <a:lnTo>
                    <a:pt x="111" y="784"/>
                  </a:lnTo>
                  <a:lnTo>
                    <a:pt x="91" y="762"/>
                  </a:lnTo>
                  <a:lnTo>
                    <a:pt x="58" y="740"/>
                  </a:lnTo>
                  <a:lnTo>
                    <a:pt x="32" y="711"/>
                  </a:lnTo>
                  <a:lnTo>
                    <a:pt x="16" y="678"/>
                  </a:lnTo>
                  <a:lnTo>
                    <a:pt x="6" y="643"/>
                  </a:lnTo>
                  <a:lnTo>
                    <a:pt x="1" y="611"/>
                  </a:lnTo>
                  <a:lnTo>
                    <a:pt x="0" y="582"/>
                  </a:lnTo>
                  <a:lnTo>
                    <a:pt x="1" y="560"/>
                  </a:lnTo>
                  <a:lnTo>
                    <a:pt x="4" y="549"/>
                  </a:lnTo>
                  <a:lnTo>
                    <a:pt x="6" y="519"/>
                  </a:lnTo>
                  <a:lnTo>
                    <a:pt x="11" y="478"/>
                  </a:lnTo>
                  <a:lnTo>
                    <a:pt x="17" y="437"/>
                  </a:lnTo>
                  <a:lnTo>
                    <a:pt x="30" y="407"/>
                  </a:lnTo>
                  <a:lnTo>
                    <a:pt x="42" y="375"/>
                  </a:lnTo>
                  <a:lnTo>
                    <a:pt x="59" y="340"/>
                  </a:lnTo>
                  <a:lnTo>
                    <a:pt x="81" y="302"/>
                  </a:lnTo>
                  <a:lnTo>
                    <a:pt x="106" y="264"/>
                  </a:lnTo>
                  <a:lnTo>
                    <a:pt x="131" y="227"/>
                  </a:lnTo>
                  <a:lnTo>
                    <a:pt x="158" y="194"/>
                  </a:lnTo>
                  <a:lnTo>
                    <a:pt x="182" y="165"/>
                  </a:lnTo>
                  <a:lnTo>
                    <a:pt x="204" y="143"/>
                  </a:lnTo>
                  <a:lnTo>
                    <a:pt x="234" y="119"/>
                  </a:lnTo>
                  <a:lnTo>
                    <a:pt x="266" y="96"/>
                  </a:lnTo>
                  <a:lnTo>
                    <a:pt x="301" y="78"/>
                  </a:lnTo>
                  <a:lnTo>
                    <a:pt x="338" y="60"/>
                  </a:lnTo>
                  <a:lnTo>
                    <a:pt x="377" y="45"/>
                  </a:lnTo>
                  <a:lnTo>
                    <a:pt x="416" y="34"/>
                  </a:lnTo>
                  <a:lnTo>
                    <a:pt x="455" y="24"/>
                  </a:lnTo>
                  <a:lnTo>
                    <a:pt x="495" y="15"/>
                  </a:lnTo>
                  <a:lnTo>
                    <a:pt x="535" y="9"/>
                  </a:lnTo>
                  <a:lnTo>
                    <a:pt x="573" y="5"/>
                  </a:lnTo>
                  <a:lnTo>
                    <a:pt x="609" y="2"/>
                  </a:lnTo>
                  <a:lnTo>
                    <a:pt x="644" y="0"/>
                  </a:lnTo>
                  <a:lnTo>
                    <a:pt x="676" y="2"/>
                  </a:lnTo>
                  <a:lnTo>
                    <a:pt x="705" y="3"/>
                  </a:lnTo>
                  <a:lnTo>
                    <a:pt x="730" y="6"/>
                  </a:lnTo>
                  <a:lnTo>
                    <a:pt x="752" y="10"/>
                  </a:lnTo>
                  <a:close/>
                </a:path>
              </a:pathLst>
            </a:custGeom>
            <a:solidFill>
              <a:srgbClr val="BFFF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7433" name="Freeform 11">
              <a:extLst>
                <a:ext uri="{FF2B5EF4-FFF2-40B4-BE49-F238E27FC236}">
                  <a16:creationId xmlns:a16="http://schemas.microsoft.com/office/drawing/2014/main" id="{B7BB6B5F-5273-F69E-8B7E-0099E71AA992}"/>
                </a:ext>
              </a:extLst>
            </p:cNvPr>
            <p:cNvSpPr>
              <a:spLocks/>
            </p:cNvSpPr>
            <p:nvPr/>
          </p:nvSpPr>
          <p:spPr bwMode="auto">
            <a:xfrm>
              <a:off x="2758" y="1825"/>
              <a:ext cx="581" cy="411"/>
            </a:xfrm>
            <a:custGeom>
              <a:avLst/>
              <a:gdLst>
                <a:gd name="T0" fmla="*/ 285 w 1163"/>
                <a:gd name="T1" fmla="*/ 90 h 823"/>
                <a:gd name="T2" fmla="*/ 280 w 1163"/>
                <a:gd name="T3" fmla="*/ 105 h 823"/>
                <a:gd name="T4" fmla="*/ 275 w 1163"/>
                <a:gd name="T5" fmla="*/ 119 h 823"/>
                <a:gd name="T6" fmla="*/ 264 w 1163"/>
                <a:gd name="T7" fmla="*/ 140 h 823"/>
                <a:gd name="T8" fmla="*/ 254 w 1163"/>
                <a:gd name="T9" fmla="*/ 156 h 823"/>
                <a:gd name="T10" fmla="*/ 243 w 1163"/>
                <a:gd name="T11" fmla="*/ 168 h 823"/>
                <a:gd name="T12" fmla="*/ 234 w 1163"/>
                <a:gd name="T13" fmla="*/ 176 h 823"/>
                <a:gd name="T14" fmla="*/ 225 w 1163"/>
                <a:gd name="T15" fmla="*/ 181 h 823"/>
                <a:gd name="T16" fmla="*/ 219 w 1163"/>
                <a:gd name="T17" fmla="*/ 184 h 823"/>
                <a:gd name="T18" fmla="*/ 209 w 1163"/>
                <a:gd name="T19" fmla="*/ 188 h 823"/>
                <a:gd name="T20" fmla="*/ 196 w 1163"/>
                <a:gd name="T21" fmla="*/ 192 h 823"/>
                <a:gd name="T22" fmla="*/ 184 w 1163"/>
                <a:gd name="T23" fmla="*/ 197 h 823"/>
                <a:gd name="T24" fmla="*/ 174 w 1163"/>
                <a:gd name="T25" fmla="*/ 200 h 823"/>
                <a:gd name="T26" fmla="*/ 165 w 1163"/>
                <a:gd name="T27" fmla="*/ 202 h 823"/>
                <a:gd name="T28" fmla="*/ 153 w 1163"/>
                <a:gd name="T29" fmla="*/ 205 h 823"/>
                <a:gd name="T30" fmla="*/ 140 w 1163"/>
                <a:gd name="T31" fmla="*/ 205 h 823"/>
                <a:gd name="T32" fmla="*/ 127 w 1163"/>
                <a:gd name="T33" fmla="*/ 205 h 823"/>
                <a:gd name="T34" fmla="*/ 115 w 1163"/>
                <a:gd name="T35" fmla="*/ 203 h 823"/>
                <a:gd name="T36" fmla="*/ 103 w 1163"/>
                <a:gd name="T37" fmla="*/ 201 h 823"/>
                <a:gd name="T38" fmla="*/ 89 w 1163"/>
                <a:gd name="T39" fmla="*/ 196 h 823"/>
                <a:gd name="T40" fmla="*/ 71 w 1163"/>
                <a:gd name="T41" fmla="*/ 190 h 823"/>
                <a:gd name="T42" fmla="*/ 55 w 1163"/>
                <a:gd name="T43" fmla="*/ 184 h 823"/>
                <a:gd name="T44" fmla="*/ 35 w 1163"/>
                <a:gd name="T45" fmla="*/ 172 h 823"/>
                <a:gd name="T46" fmla="*/ 20 w 1163"/>
                <a:gd name="T47" fmla="*/ 159 h 823"/>
                <a:gd name="T48" fmla="*/ 10 w 1163"/>
                <a:gd name="T49" fmla="*/ 145 h 823"/>
                <a:gd name="T50" fmla="*/ 3 w 1163"/>
                <a:gd name="T51" fmla="*/ 134 h 823"/>
                <a:gd name="T52" fmla="*/ 0 w 1163"/>
                <a:gd name="T53" fmla="*/ 128 h 823"/>
                <a:gd name="T54" fmla="*/ 15 w 1163"/>
                <a:gd name="T55" fmla="*/ 145 h 823"/>
                <a:gd name="T56" fmla="*/ 33 w 1163"/>
                <a:gd name="T57" fmla="*/ 161 h 823"/>
                <a:gd name="T58" fmla="*/ 54 w 1163"/>
                <a:gd name="T59" fmla="*/ 173 h 823"/>
                <a:gd name="T60" fmla="*/ 75 w 1163"/>
                <a:gd name="T61" fmla="*/ 182 h 823"/>
                <a:gd name="T62" fmla="*/ 96 w 1163"/>
                <a:gd name="T63" fmla="*/ 187 h 823"/>
                <a:gd name="T64" fmla="*/ 122 w 1163"/>
                <a:gd name="T65" fmla="*/ 188 h 823"/>
                <a:gd name="T66" fmla="*/ 149 w 1163"/>
                <a:gd name="T67" fmla="*/ 185 h 823"/>
                <a:gd name="T68" fmla="*/ 173 w 1163"/>
                <a:gd name="T69" fmla="*/ 179 h 823"/>
                <a:gd name="T70" fmla="*/ 194 w 1163"/>
                <a:gd name="T71" fmla="*/ 169 h 823"/>
                <a:gd name="T72" fmla="*/ 216 w 1163"/>
                <a:gd name="T73" fmla="*/ 156 h 823"/>
                <a:gd name="T74" fmla="*/ 234 w 1163"/>
                <a:gd name="T75" fmla="*/ 143 h 823"/>
                <a:gd name="T76" fmla="*/ 245 w 1163"/>
                <a:gd name="T77" fmla="*/ 131 h 823"/>
                <a:gd name="T78" fmla="*/ 253 w 1163"/>
                <a:gd name="T79" fmla="*/ 118 h 823"/>
                <a:gd name="T80" fmla="*/ 278 w 1163"/>
                <a:gd name="T81" fmla="*/ 71 h 823"/>
                <a:gd name="T82" fmla="*/ 281 w 1163"/>
                <a:gd name="T83" fmla="*/ 24 h 823"/>
                <a:gd name="T84" fmla="*/ 278 w 1163"/>
                <a:gd name="T85" fmla="*/ 0 h 823"/>
                <a:gd name="T86" fmla="*/ 288 w 1163"/>
                <a:gd name="T87" fmla="*/ 28 h 823"/>
                <a:gd name="T88" fmla="*/ 290 w 1163"/>
                <a:gd name="T89" fmla="*/ 54 h 8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63" h="823">
                  <a:moveTo>
                    <a:pt x="1144" y="338"/>
                  </a:moveTo>
                  <a:lnTo>
                    <a:pt x="1145" y="346"/>
                  </a:lnTo>
                  <a:lnTo>
                    <a:pt x="1143" y="360"/>
                  </a:lnTo>
                  <a:lnTo>
                    <a:pt x="1139" y="377"/>
                  </a:lnTo>
                  <a:lnTo>
                    <a:pt x="1132" y="399"/>
                  </a:lnTo>
                  <a:lnTo>
                    <a:pt x="1122" y="421"/>
                  </a:lnTo>
                  <a:lnTo>
                    <a:pt x="1114" y="444"/>
                  </a:lnTo>
                  <a:lnTo>
                    <a:pt x="1106" y="463"/>
                  </a:lnTo>
                  <a:lnTo>
                    <a:pt x="1101" y="479"/>
                  </a:lnTo>
                  <a:lnTo>
                    <a:pt x="1087" y="509"/>
                  </a:lnTo>
                  <a:lnTo>
                    <a:pt x="1074" y="537"/>
                  </a:lnTo>
                  <a:lnTo>
                    <a:pt x="1059" y="562"/>
                  </a:lnTo>
                  <a:lnTo>
                    <a:pt x="1045" y="585"/>
                  </a:lnTo>
                  <a:lnTo>
                    <a:pt x="1031" y="606"/>
                  </a:lnTo>
                  <a:lnTo>
                    <a:pt x="1018" y="626"/>
                  </a:lnTo>
                  <a:lnTo>
                    <a:pt x="1003" y="643"/>
                  </a:lnTo>
                  <a:lnTo>
                    <a:pt x="989" y="659"/>
                  </a:lnTo>
                  <a:lnTo>
                    <a:pt x="975" y="673"/>
                  </a:lnTo>
                  <a:lnTo>
                    <a:pt x="962" y="686"/>
                  </a:lnTo>
                  <a:lnTo>
                    <a:pt x="950" y="697"/>
                  </a:lnTo>
                  <a:lnTo>
                    <a:pt x="937" y="706"/>
                  </a:lnTo>
                  <a:lnTo>
                    <a:pt x="924" y="715"/>
                  </a:lnTo>
                  <a:lnTo>
                    <a:pt x="914" y="721"/>
                  </a:lnTo>
                  <a:lnTo>
                    <a:pt x="902" y="727"/>
                  </a:lnTo>
                  <a:lnTo>
                    <a:pt x="893" y="732"/>
                  </a:lnTo>
                  <a:lnTo>
                    <a:pt x="885" y="735"/>
                  </a:lnTo>
                  <a:lnTo>
                    <a:pt x="876" y="739"/>
                  </a:lnTo>
                  <a:lnTo>
                    <a:pt x="864" y="743"/>
                  </a:lnTo>
                  <a:lnTo>
                    <a:pt x="851" y="748"/>
                  </a:lnTo>
                  <a:lnTo>
                    <a:pt x="837" y="754"/>
                  </a:lnTo>
                  <a:lnTo>
                    <a:pt x="821" y="759"/>
                  </a:lnTo>
                  <a:lnTo>
                    <a:pt x="804" y="765"/>
                  </a:lnTo>
                  <a:lnTo>
                    <a:pt x="787" y="771"/>
                  </a:lnTo>
                  <a:lnTo>
                    <a:pt x="771" y="777"/>
                  </a:lnTo>
                  <a:lnTo>
                    <a:pt x="754" y="782"/>
                  </a:lnTo>
                  <a:lnTo>
                    <a:pt x="739" y="788"/>
                  </a:lnTo>
                  <a:lnTo>
                    <a:pt x="723" y="793"/>
                  </a:lnTo>
                  <a:lnTo>
                    <a:pt x="709" y="797"/>
                  </a:lnTo>
                  <a:lnTo>
                    <a:pt x="697" y="802"/>
                  </a:lnTo>
                  <a:lnTo>
                    <a:pt x="686" y="806"/>
                  </a:lnTo>
                  <a:lnTo>
                    <a:pt x="678" y="808"/>
                  </a:lnTo>
                  <a:lnTo>
                    <a:pt x="663" y="811"/>
                  </a:lnTo>
                  <a:lnTo>
                    <a:pt x="647" y="815"/>
                  </a:lnTo>
                  <a:lnTo>
                    <a:pt x="631" y="818"/>
                  </a:lnTo>
                  <a:lnTo>
                    <a:pt x="613" y="821"/>
                  </a:lnTo>
                  <a:lnTo>
                    <a:pt x="597" y="822"/>
                  </a:lnTo>
                  <a:lnTo>
                    <a:pt x="580" y="823"/>
                  </a:lnTo>
                  <a:lnTo>
                    <a:pt x="563" y="823"/>
                  </a:lnTo>
                  <a:lnTo>
                    <a:pt x="545" y="823"/>
                  </a:lnTo>
                  <a:lnTo>
                    <a:pt x="528" y="823"/>
                  </a:lnTo>
                  <a:lnTo>
                    <a:pt x="511" y="822"/>
                  </a:lnTo>
                  <a:lnTo>
                    <a:pt x="493" y="819"/>
                  </a:lnTo>
                  <a:lnTo>
                    <a:pt x="476" y="817"/>
                  </a:lnTo>
                  <a:lnTo>
                    <a:pt x="460" y="815"/>
                  </a:lnTo>
                  <a:lnTo>
                    <a:pt x="443" y="811"/>
                  </a:lnTo>
                  <a:lnTo>
                    <a:pt x="428" y="808"/>
                  </a:lnTo>
                  <a:lnTo>
                    <a:pt x="412" y="804"/>
                  </a:lnTo>
                  <a:lnTo>
                    <a:pt x="399" y="801"/>
                  </a:lnTo>
                  <a:lnTo>
                    <a:pt x="382" y="795"/>
                  </a:lnTo>
                  <a:lnTo>
                    <a:pt x="359" y="787"/>
                  </a:lnTo>
                  <a:lnTo>
                    <a:pt x="335" y="779"/>
                  </a:lnTo>
                  <a:lnTo>
                    <a:pt x="310" y="770"/>
                  </a:lnTo>
                  <a:lnTo>
                    <a:pt x="287" y="762"/>
                  </a:lnTo>
                  <a:lnTo>
                    <a:pt x="268" y="755"/>
                  </a:lnTo>
                  <a:lnTo>
                    <a:pt x="254" y="750"/>
                  </a:lnTo>
                  <a:lnTo>
                    <a:pt x="223" y="739"/>
                  </a:lnTo>
                  <a:lnTo>
                    <a:pt x="194" y="725"/>
                  </a:lnTo>
                  <a:lnTo>
                    <a:pt x="167" y="709"/>
                  </a:lnTo>
                  <a:lnTo>
                    <a:pt x="142" y="691"/>
                  </a:lnTo>
                  <a:lnTo>
                    <a:pt x="120" y="674"/>
                  </a:lnTo>
                  <a:lnTo>
                    <a:pt x="101" y="656"/>
                  </a:lnTo>
                  <a:lnTo>
                    <a:pt x="82" y="636"/>
                  </a:lnTo>
                  <a:lnTo>
                    <a:pt x="67" y="618"/>
                  </a:lnTo>
                  <a:lnTo>
                    <a:pt x="52" y="599"/>
                  </a:lnTo>
                  <a:lnTo>
                    <a:pt x="41" y="582"/>
                  </a:lnTo>
                  <a:lnTo>
                    <a:pt x="29" y="565"/>
                  </a:lnTo>
                  <a:lnTo>
                    <a:pt x="21" y="550"/>
                  </a:lnTo>
                  <a:lnTo>
                    <a:pt x="13" y="537"/>
                  </a:lnTo>
                  <a:lnTo>
                    <a:pt x="7" y="527"/>
                  </a:lnTo>
                  <a:lnTo>
                    <a:pt x="4" y="519"/>
                  </a:lnTo>
                  <a:lnTo>
                    <a:pt x="0" y="514"/>
                  </a:lnTo>
                  <a:lnTo>
                    <a:pt x="19" y="538"/>
                  </a:lnTo>
                  <a:lnTo>
                    <a:pt x="38" y="561"/>
                  </a:lnTo>
                  <a:lnTo>
                    <a:pt x="60" y="583"/>
                  </a:lnTo>
                  <a:lnTo>
                    <a:pt x="85" y="605"/>
                  </a:lnTo>
                  <a:lnTo>
                    <a:pt x="110" y="625"/>
                  </a:lnTo>
                  <a:lnTo>
                    <a:pt x="135" y="644"/>
                  </a:lnTo>
                  <a:lnTo>
                    <a:pt x="163" y="663"/>
                  </a:lnTo>
                  <a:lnTo>
                    <a:pt x="191" y="679"/>
                  </a:lnTo>
                  <a:lnTo>
                    <a:pt x="218" y="694"/>
                  </a:lnTo>
                  <a:lnTo>
                    <a:pt x="247" y="708"/>
                  </a:lnTo>
                  <a:lnTo>
                    <a:pt x="276" y="719"/>
                  </a:lnTo>
                  <a:lnTo>
                    <a:pt x="303" y="729"/>
                  </a:lnTo>
                  <a:lnTo>
                    <a:pt x="331" y="739"/>
                  </a:lnTo>
                  <a:lnTo>
                    <a:pt x="359" y="744"/>
                  </a:lnTo>
                  <a:lnTo>
                    <a:pt x="384" y="750"/>
                  </a:lnTo>
                  <a:lnTo>
                    <a:pt x="409" y="753"/>
                  </a:lnTo>
                  <a:lnTo>
                    <a:pt x="451" y="755"/>
                  </a:lnTo>
                  <a:lnTo>
                    <a:pt x="490" y="755"/>
                  </a:lnTo>
                  <a:lnTo>
                    <a:pt x="527" y="753"/>
                  </a:lnTo>
                  <a:lnTo>
                    <a:pt x="563" y="749"/>
                  </a:lnTo>
                  <a:lnTo>
                    <a:pt x="597" y="743"/>
                  </a:lnTo>
                  <a:lnTo>
                    <a:pt x="629" y="736"/>
                  </a:lnTo>
                  <a:lnTo>
                    <a:pt x="662" y="727"/>
                  </a:lnTo>
                  <a:lnTo>
                    <a:pt x="692" y="716"/>
                  </a:lnTo>
                  <a:lnTo>
                    <a:pt x="722" y="704"/>
                  </a:lnTo>
                  <a:lnTo>
                    <a:pt x="750" y="690"/>
                  </a:lnTo>
                  <a:lnTo>
                    <a:pt x="779" y="676"/>
                  </a:lnTo>
                  <a:lnTo>
                    <a:pt x="808" y="660"/>
                  </a:lnTo>
                  <a:lnTo>
                    <a:pt x="836" y="643"/>
                  </a:lnTo>
                  <a:lnTo>
                    <a:pt x="864" y="626"/>
                  </a:lnTo>
                  <a:lnTo>
                    <a:pt x="892" y="606"/>
                  </a:lnTo>
                  <a:lnTo>
                    <a:pt x="921" y="587"/>
                  </a:lnTo>
                  <a:lnTo>
                    <a:pt x="938" y="573"/>
                  </a:lnTo>
                  <a:lnTo>
                    <a:pt x="953" y="559"/>
                  </a:lnTo>
                  <a:lnTo>
                    <a:pt x="967" y="543"/>
                  </a:lnTo>
                  <a:lnTo>
                    <a:pt x="980" y="526"/>
                  </a:lnTo>
                  <a:lnTo>
                    <a:pt x="992" y="508"/>
                  </a:lnTo>
                  <a:lnTo>
                    <a:pt x="1004" y="491"/>
                  </a:lnTo>
                  <a:lnTo>
                    <a:pt x="1015" y="473"/>
                  </a:lnTo>
                  <a:lnTo>
                    <a:pt x="1027" y="455"/>
                  </a:lnTo>
                  <a:lnTo>
                    <a:pt x="1080" y="365"/>
                  </a:lnTo>
                  <a:lnTo>
                    <a:pt x="1112" y="285"/>
                  </a:lnTo>
                  <a:lnTo>
                    <a:pt x="1127" y="213"/>
                  </a:lnTo>
                  <a:lnTo>
                    <a:pt x="1130" y="151"/>
                  </a:lnTo>
                  <a:lnTo>
                    <a:pt x="1126" y="99"/>
                  </a:lnTo>
                  <a:lnTo>
                    <a:pt x="1119" y="57"/>
                  </a:lnTo>
                  <a:lnTo>
                    <a:pt x="1112" y="23"/>
                  </a:lnTo>
                  <a:lnTo>
                    <a:pt x="1112" y="0"/>
                  </a:lnTo>
                  <a:lnTo>
                    <a:pt x="1130" y="46"/>
                  </a:lnTo>
                  <a:lnTo>
                    <a:pt x="1144" y="82"/>
                  </a:lnTo>
                  <a:lnTo>
                    <a:pt x="1154" y="113"/>
                  </a:lnTo>
                  <a:lnTo>
                    <a:pt x="1160" y="142"/>
                  </a:lnTo>
                  <a:lnTo>
                    <a:pt x="1163" y="175"/>
                  </a:lnTo>
                  <a:lnTo>
                    <a:pt x="1160" y="216"/>
                  </a:lnTo>
                  <a:lnTo>
                    <a:pt x="1155" y="269"/>
                  </a:lnTo>
                  <a:lnTo>
                    <a:pt x="1144" y="33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7434" name="Freeform 12">
              <a:extLst>
                <a:ext uri="{FF2B5EF4-FFF2-40B4-BE49-F238E27FC236}">
                  <a16:creationId xmlns:a16="http://schemas.microsoft.com/office/drawing/2014/main" id="{C5E3E23D-3DB5-DD58-A1E9-B95E50A676EB}"/>
                </a:ext>
              </a:extLst>
            </p:cNvPr>
            <p:cNvSpPr>
              <a:spLocks/>
            </p:cNvSpPr>
            <p:nvPr/>
          </p:nvSpPr>
          <p:spPr bwMode="auto">
            <a:xfrm>
              <a:off x="3175" y="2183"/>
              <a:ext cx="105" cy="83"/>
            </a:xfrm>
            <a:custGeom>
              <a:avLst/>
              <a:gdLst>
                <a:gd name="T0" fmla="*/ 53 w 210"/>
                <a:gd name="T1" fmla="*/ 17 h 167"/>
                <a:gd name="T2" fmla="*/ 51 w 210"/>
                <a:gd name="T3" fmla="*/ 19 h 167"/>
                <a:gd name="T4" fmla="*/ 49 w 210"/>
                <a:gd name="T5" fmla="*/ 22 h 167"/>
                <a:gd name="T6" fmla="*/ 47 w 210"/>
                <a:gd name="T7" fmla="*/ 25 h 167"/>
                <a:gd name="T8" fmla="*/ 45 w 210"/>
                <a:gd name="T9" fmla="*/ 28 h 167"/>
                <a:gd name="T10" fmla="*/ 43 w 210"/>
                <a:gd name="T11" fmla="*/ 30 h 167"/>
                <a:gd name="T12" fmla="*/ 40 w 210"/>
                <a:gd name="T13" fmla="*/ 33 h 167"/>
                <a:gd name="T14" fmla="*/ 37 w 210"/>
                <a:gd name="T15" fmla="*/ 35 h 167"/>
                <a:gd name="T16" fmla="*/ 34 w 210"/>
                <a:gd name="T17" fmla="*/ 36 h 167"/>
                <a:gd name="T18" fmla="*/ 32 w 210"/>
                <a:gd name="T19" fmla="*/ 36 h 167"/>
                <a:gd name="T20" fmla="*/ 30 w 210"/>
                <a:gd name="T21" fmla="*/ 37 h 167"/>
                <a:gd name="T22" fmla="*/ 29 w 210"/>
                <a:gd name="T23" fmla="*/ 38 h 167"/>
                <a:gd name="T24" fmla="*/ 27 w 210"/>
                <a:gd name="T25" fmla="*/ 38 h 167"/>
                <a:gd name="T26" fmla="*/ 25 w 210"/>
                <a:gd name="T27" fmla="*/ 39 h 167"/>
                <a:gd name="T28" fmla="*/ 24 w 210"/>
                <a:gd name="T29" fmla="*/ 40 h 167"/>
                <a:gd name="T30" fmla="*/ 22 w 210"/>
                <a:gd name="T31" fmla="*/ 41 h 167"/>
                <a:gd name="T32" fmla="*/ 20 w 210"/>
                <a:gd name="T33" fmla="*/ 41 h 167"/>
                <a:gd name="T34" fmla="*/ 18 w 210"/>
                <a:gd name="T35" fmla="*/ 39 h 167"/>
                <a:gd name="T36" fmla="*/ 15 w 210"/>
                <a:gd name="T37" fmla="*/ 36 h 167"/>
                <a:gd name="T38" fmla="*/ 13 w 210"/>
                <a:gd name="T39" fmla="*/ 34 h 167"/>
                <a:gd name="T40" fmla="*/ 11 w 210"/>
                <a:gd name="T41" fmla="*/ 32 h 167"/>
                <a:gd name="T42" fmla="*/ 8 w 210"/>
                <a:gd name="T43" fmla="*/ 30 h 167"/>
                <a:gd name="T44" fmla="*/ 6 w 210"/>
                <a:gd name="T45" fmla="*/ 27 h 167"/>
                <a:gd name="T46" fmla="*/ 3 w 210"/>
                <a:gd name="T47" fmla="*/ 25 h 167"/>
                <a:gd name="T48" fmla="*/ 0 w 210"/>
                <a:gd name="T49" fmla="*/ 23 h 167"/>
                <a:gd name="T50" fmla="*/ 5 w 210"/>
                <a:gd name="T51" fmla="*/ 21 h 167"/>
                <a:gd name="T52" fmla="*/ 10 w 210"/>
                <a:gd name="T53" fmla="*/ 18 h 167"/>
                <a:gd name="T54" fmla="*/ 15 w 210"/>
                <a:gd name="T55" fmla="*/ 15 h 167"/>
                <a:gd name="T56" fmla="*/ 20 w 210"/>
                <a:gd name="T57" fmla="*/ 13 h 167"/>
                <a:gd name="T58" fmla="*/ 25 w 210"/>
                <a:gd name="T59" fmla="*/ 10 h 167"/>
                <a:gd name="T60" fmla="*/ 30 w 210"/>
                <a:gd name="T61" fmla="*/ 7 h 167"/>
                <a:gd name="T62" fmla="*/ 34 w 210"/>
                <a:gd name="T63" fmla="*/ 3 h 167"/>
                <a:gd name="T64" fmla="*/ 39 w 210"/>
                <a:gd name="T65" fmla="*/ 0 h 167"/>
                <a:gd name="T66" fmla="*/ 41 w 210"/>
                <a:gd name="T67" fmla="*/ 2 h 167"/>
                <a:gd name="T68" fmla="*/ 43 w 210"/>
                <a:gd name="T69" fmla="*/ 4 h 167"/>
                <a:gd name="T70" fmla="*/ 44 w 210"/>
                <a:gd name="T71" fmla="*/ 6 h 167"/>
                <a:gd name="T72" fmla="*/ 46 w 210"/>
                <a:gd name="T73" fmla="*/ 8 h 167"/>
                <a:gd name="T74" fmla="*/ 48 w 210"/>
                <a:gd name="T75" fmla="*/ 10 h 167"/>
                <a:gd name="T76" fmla="*/ 50 w 210"/>
                <a:gd name="T77" fmla="*/ 12 h 167"/>
                <a:gd name="T78" fmla="*/ 51 w 210"/>
                <a:gd name="T79" fmla="*/ 14 h 167"/>
                <a:gd name="T80" fmla="*/ 53 w 210"/>
                <a:gd name="T81" fmla="*/ 17 h 1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0" h="167">
                  <a:moveTo>
                    <a:pt x="210" y="68"/>
                  </a:moveTo>
                  <a:lnTo>
                    <a:pt x="202" y="78"/>
                  </a:lnTo>
                  <a:lnTo>
                    <a:pt x="194" y="90"/>
                  </a:lnTo>
                  <a:lnTo>
                    <a:pt x="186" y="101"/>
                  </a:lnTo>
                  <a:lnTo>
                    <a:pt x="178" y="113"/>
                  </a:lnTo>
                  <a:lnTo>
                    <a:pt x="169" y="123"/>
                  </a:lnTo>
                  <a:lnTo>
                    <a:pt x="158" y="132"/>
                  </a:lnTo>
                  <a:lnTo>
                    <a:pt x="147" y="140"/>
                  </a:lnTo>
                  <a:lnTo>
                    <a:pt x="134" y="145"/>
                  </a:lnTo>
                  <a:lnTo>
                    <a:pt x="127" y="147"/>
                  </a:lnTo>
                  <a:lnTo>
                    <a:pt x="120" y="149"/>
                  </a:lnTo>
                  <a:lnTo>
                    <a:pt x="113" y="152"/>
                  </a:lnTo>
                  <a:lnTo>
                    <a:pt x="106" y="155"/>
                  </a:lnTo>
                  <a:lnTo>
                    <a:pt x="99" y="159"/>
                  </a:lnTo>
                  <a:lnTo>
                    <a:pt x="93" y="161"/>
                  </a:lnTo>
                  <a:lnTo>
                    <a:pt x="86" y="164"/>
                  </a:lnTo>
                  <a:lnTo>
                    <a:pt x="79" y="167"/>
                  </a:lnTo>
                  <a:lnTo>
                    <a:pt x="70" y="158"/>
                  </a:lnTo>
                  <a:lnTo>
                    <a:pt x="60" y="147"/>
                  </a:lnTo>
                  <a:lnTo>
                    <a:pt x="51" y="138"/>
                  </a:lnTo>
                  <a:lnTo>
                    <a:pt x="41" y="130"/>
                  </a:lnTo>
                  <a:lnTo>
                    <a:pt x="32" y="121"/>
                  </a:lnTo>
                  <a:lnTo>
                    <a:pt x="21" y="111"/>
                  </a:lnTo>
                  <a:lnTo>
                    <a:pt x="11" y="103"/>
                  </a:lnTo>
                  <a:lnTo>
                    <a:pt x="0" y="94"/>
                  </a:lnTo>
                  <a:lnTo>
                    <a:pt x="20" y="84"/>
                  </a:lnTo>
                  <a:lnTo>
                    <a:pt x="40" y="75"/>
                  </a:lnTo>
                  <a:lnTo>
                    <a:pt x="59" y="63"/>
                  </a:lnTo>
                  <a:lnTo>
                    <a:pt x="79" y="53"/>
                  </a:lnTo>
                  <a:lnTo>
                    <a:pt x="98" y="41"/>
                  </a:lnTo>
                  <a:lnTo>
                    <a:pt x="117" y="28"/>
                  </a:lnTo>
                  <a:lnTo>
                    <a:pt x="135" y="15"/>
                  </a:lnTo>
                  <a:lnTo>
                    <a:pt x="154" y="0"/>
                  </a:lnTo>
                  <a:lnTo>
                    <a:pt x="162" y="8"/>
                  </a:lnTo>
                  <a:lnTo>
                    <a:pt x="169" y="16"/>
                  </a:lnTo>
                  <a:lnTo>
                    <a:pt x="176" y="24"/>
                  </a:lnTo>
                  <a:lnTo>
                    <a:pt x="184" y="32"/>
                  </a:lnTo>
                  <a:lnTo>
                    <a:pt x="190" y="41"/>
                  </a:lnTo>
                  <a:lnTo>
                    <a:pt x="197" y="50"/>
                  </a:lnTo>
                  <a:lnTo>
                    <a:pt x="203" y="58"/>
                  </a:lnTo>
                  <a:lnTo>
                    <a:pt x="210" y="6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7435" name="Freeform 13">
              <a:extLst>
                <a:ext uri="{FF2B5EF4-FFF2-40B4-BE49-F238E27FC236}">
                  <a16:creationId xmlns:a16="http://schemas.microsoft.com/office/drawing/2014/main" id="{9C9EDF51-27AD-D9EC-D2C2-77E7D593AD25}"/>
                </a:ext>
              </a:extLst>
            </p:cNvPr>
            <p:cNvSpPr>
              <a:spLocks/>
            </p:cNvSpPr>
            <p:nvPr/>
          </p:nvSpPr>
          <p:spPr bwMode="auto">
            <a:xfrm>
              <a:off x="3227" y="2231"/>
              <a:ext cx="199" cy="204"/>
            </a:xfrm>
            <a:custGeom>
              <a:avLst/>
              <a:gdLst>
                <a:gd name="T0" fmla="*/ 57 w 399"/>
                <a:gd name="T1" fmla="*/ 28 h 408"/>
                <a:gd name="T2" fmla="*/ 62 w 399"/>
                <a:gd name="T3" fmla="*/ 34 h 408"/>
                <a:gd name="T4" fmla="*/ 67 w 399"/>
                <a:gd name="T5" fmla="*/ 40 h 408"/>
                <a:gd name="T6" fmla="*/ 72 w 399"/>
                <a:gd name="T7" fmla="*/ 46 h 408"/>
                <a:gd name="T8" fmla="*/ 78 w 399"/>
                <a:gd name="T9" fmla="*/ 52 h 408"/>
                <a:gd name="T10" fmla="*/ 83 w 399"/>
                <a:gd name="T11" fmla="*/ 58 h 408"/>
                <a:gd name="T12" fmla="*/ 88 w 399"/>
                <a:gd name="T13" fmla="*/ 64 h 408"/>
                <a:gd name="T14" fmla="*/ 94 w 399"/>
                <a:gd name="T15" fmla="*/ 70 h 408"/>
                <a:gd name="T16" fmla="*/ 99 w 399"/>
                <a:gd name="T17" fmla="*/ 76 h 408"/>
                <a:gd name="T18" fmla="*/ 97 w 399"/>
                <a:gd name="T19" fmla="*/ 81 h 408"/>
                <a:gd name="T20" fmla="*/ 94 w 399"/>
                <a:gd name="T21" fmla="*/ 85 h 408"/>
                <a:gd name="T22" fmla="*/ 91 w 399"/>
                <a:gd name="T23" fmla="*/ 90 h 408"/>
                <a:gd name="T24" fmla="*/ 87 w 399"/>
                <a:gd name="T25" fmla="*/ 93 h 408"/>
                <a:gd name="T26" fmla="*/ 83 w 399"/>
                <a:gd name="T27" fmla="*/ 96 h 408"/>
                <a:gd name="T28" fmla="*/ 78 w 399"/>
                <a:gd name="T29" fmla="*/ 99 h 408"/>
                <a:gd name="T30" fmla="*/ 73 w 399"/>
                <a:gd name="T31" fmla="*/ 101 h 408"/>
                <a:gd name="T32" fmla="*/ 68 w 399"/>
                <a:gd name="T33" fmla="*/ 102 h 408"/>
                <a:gd name="T34" fmla="*/ 63 w 399"/>
                <a:gd name="T35" fmla="*/ 98 h 408"/>
                <a:gd name="T36" fmla="*/ 59 w 399"/>
                <a:gd name="T37" fmla="*/ 93 h 408"/>
                <a:gd name="T38" fmla="*/ 55 w 399"/>
                <a:gd name="T39" fmla="*/ 88 h 408"/>
                <a:gd name="T40" fmla="*/ 50 w 399"/>
                <a:gd name="T41" fmla="*/ 83 h 408"/>
                <a:gd name="T42" fmla="*/ 46 w 399"/>
                <a:gd name="T43" fmla="*/ 78 h 408"/>
                <a:gd name="T44" fmla="*/ 42 w 399"/>
                <a:gd name="T45" fmla="*/ 73 h 408"/>
                <a:gd name="T46" fmla="*/ 38 w 399"/>
                <a:gd name="T47" fmla="*/ 68 h 408"/>
                <a:gd name="T48" fmla="*/ 33 w 399"/>
                <a:gd name="T49" fmla="*/ 64 h 408"/>
                <a:gd name="T50" fmla="*/ 29 w 399"/>
                <a:gd name="T51" fmla="*/ 59 h 408"/>
                <a:gd name="T52" fmla="*/ 25 w 399"/>
                <a:gd name="T53" fmla="*/ 54 h 408"/>
                <a:gd name="T54" fmla="*/ 21 w 399"/>
                <a:gd name="T55" fmla="*/ 49 h 408"/>
                <a:gd name="T56" fmla="*/ 17 w 399"/>
                <a:gd name="T57" fmla="*/ 44 h 408"/>
                <a:gd name="T58" fmla="*/ 13 w 399"/>
                <a:gd name="T59" fmla="*/ 39 h 408"/>
                <a:gd name="T60" fmla="*/ 8 w 399"/>
                <a:gd name="T61" fmla="*/ 34 h 408"/>
                <a:gd name="T62" fmla="*/ 4 w 399"/>
                <a:gd name="T63" fmla="*/ 30 h 408"/>
                <a:gd name="T64" fmla="*/ 0 w 399"/>
                <a:gd name="T65" fmla="*/ 25 h 408"/>
                <a:gd name="T66" fmla="*/ 4 w 399"/>
                <a:gd name="T67" fmla="*/ 23 h 408"/>
                <a:gd name="T68" fmla="*/ 9 w 399"/>
                <a:gd name="T69" fmla="*/ 21 h 408"/>
                <a:gd name="T70" fmla="*/ 14 w 399"/>
                <a:gd name="T71" fmla="*/ 19 h 408"/>
                <a:gd name="T72" fmla="*/ 18 w 399"/>
                <a:gd name="T73" fmla="*/ 16 h 408"/>
                <a:gd name="T74" fmla="*/ 22 w 399"/>
                <a:gd name="T75" fmla="*/ 13 h 408"/>
                <a:gd name="T76" fmla="*/ 26 w 399"/>
                <a:gd name="T77" fmla="*/ 9 h 408"/>
                <a:gd name="T78" fmla="*/ 29 w 399"/>
                <a:gd name="T79" fmla="*/ 5 h 408"/>
                <a:gd name="T80" fmla="*/ 32 w 399"/>
                <a:gd name="T81" fmla="*/ 0 h 408"/>
                <a:gd name="T82" fmla="*/ 35 w 399"/>
                <a:gd name="T83" fmla="*/ 4 h 408"/>
                <a:gd name="T84" fmla="*/ 38 w 399"/>
                <a:gd name="T85" fmla="*/ 8 h 408"/>
                <a:gd name="T86" fmla="*/ 41 w 399"/>
                <a:gd name="T87" fmla="*/ 11 h 408"/>
                <a:gd name="T88" fmla="*/ 44 w 399"/>
                <a:gd name="T89" fmla="*/ 14 h 408"/>
                <a:gd name="T90" fmla="*/ 47 w 399"/>
                <a:gd name="T91" fmla="*/ 17 h 408"/>
                <a:gd name="T92" fmla="*/ 50 w 399"/>
                <a:gd name="T93" fmla="*/ 21 h 408"/>
                <a:gd name="T94" fmla="*/ 54 w 399"/>
                <a:gd name="T95" fmla="*/ 24 h 408"/>
                <a:gd name="T96" fmla="*/ 57 w 399"/>
                <a:gd name="T97" fmla="*/ 28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99" h="408">
                  <a:moveTo>
                    <a:pt x="228" y="110"/>
                  </a:moveTo>
                  <a:lnTo>
                    <a:pt x="249" y="134"/>
                  </a:lnTo>
                  <a:lnTo>
                    <a:pt x="270" y="158"/>
                  </a:lnTo>
                  <a:lnTo>
                    <a:pt x="291" y="184"/>
                  </a:lnTo>
                  <a:lnTo>
                    <a:pt x="312" y="208"/>
                  </a:lnTo>
                  <a:lnTo>
                    <a:pt x="333" y="232"/>
                  </a:lnTo>
                  <a:lnTo>
                    <a:pt x="355" y="256"/>
                  </a:lnTo>
                  <a:lnTo>
                    <a:pt x="377" y="279"/>
                  </a:lnTo>
                  <a:lnTo>
                    <a:pt x="399" y="302"/>
                  </a:lnTo>
                  <a:lnTo>
                    <a:pt x="390" y="322"/>
                  </a:lnTo>
                  <a:lnTo>
                    <a:pt x="378" y="339"/>
                  </a:lnTo>
                  <a:lnTo>
                    <a:pt x="364" y="357"/>
                  </a:lnTo>
                  <a:lnTo>
                    <a:pt x="349" y="371"/>
                  </a:lnTo>
                  <a:lnTo>
                    <a:pt x="332" y="384"/>
                  </a:lnTo>
                  <a:lnTo>
                    <a:pt x="314" y="396"/>
                  </a:lnTo>
                  <a:lnTo>
                    <a:pt x="294" y="404"/>
                  </a:lnTo>
                  <a:lnTo>
                    <a:pt x="273" y="408"/>
                  </a:lnTo>
                  <a:lnTo>
                    <a:pt x="255" y="390"/>
                  </a:lnTo>
                  <a:lnTo>
                    <a:pt x="238" y="370"/>
                  </a:lnTo>
                  <a:lnTo>
                    <a:pt x="220" y="351"/>
                  </a:lnTo>
                  <a:lnTo>
                    <a:pt x="203" y="331"/>
                  </a:lnTo>
                  <a:lnTo>
                    <a:pt x="186" y="312"/>
                  </a:lnTo>
                  <a:lnTo>
                    <a:pt x="168" y="292"/>
                  </a:lnTo>
                  <a:lnTo>
                    <a:pt x="152" y="272"/>
                  </a:lnTo>
                  <a:lnTo>
                    <a:pt x="135" y="253"/>
                  </a:lnTo>
                  <a:lnTo>
                    <a:pt x="119" y="233"/>
                  </a:lnTo>
                  <a:lnTo>
                    <a:pt x="103" y="214"/>
                  </a:lnTo>
                  <a:lnTo>
                    <a:pt x="85" y="194"/>
                  </a:lnTo>
                  <a:lnTo>
                    <a:pt x="69" y="174"/>
                  </a:lnTo>
                  <a:lnTo>
                    <a:pt x="52" y="156"/>
                  </a:lnTo>
                  <a:lnTo>
                    <a:pt x="35" y="136"/>
                  </a:lnTo>
                  <a:lnTo>
                    <a:pt x="18" y="118"/>
                  </a:lnTo>
                  <a:lnTo>
                    <a:pt x="0" y="100"/>
                  </a:lnTo>
                  <a:lnTo>
                    <a:pt x="19" y="91"/>
                  </a:lnTo>
                  <a:lnTo>
                    <a:pt x="37" y="82"/>
                  </a:lnTo>
                  <a:lnTo>
                    <a:pt x="56" y="73"/>
                  </a:lnTo>
                  <a:lnTo>
                    <a:pt x="73" y="62"/>
                  </a:lnTo>
                  <a:lnTo>
                    <a:pt x="89" y="49"/>
                  </a:lnTo>
                  <a:lnTo>
                    <a:pt x="104" y="34"/>
                  </a:lnTo>
                  <a:lnTo>
                    <a:pt x="117" y="18"/>
                  </a:lnTo>
                  <a:lnTo>
                    <a:pt x="128" y="0"/>
                  </a:lnTo>
                  <a:lnTo>
                    <a:pt x="140" y="15"/>
                  </a:lnTo>
                  <a:lnTo>
                    <a:pt x="152" y="29"/>
                  </a:lnTo>
                  <a:lnTo>
                    <a:pt x="165" y="42"/>
                  </a:lnTo>
                  <a:lnTo>
                    <a:pt x="178" y="56"/>
                  </a:lnTo>
                  <a:lnTo>
                    <a:pt x="190" y="68"/>
                  </a:lnTo>
                  <a:lnTo>
                    <a:pt x="203" y="82"/>
                  </a:lnTo>
                  <a:lnTo>
                    <a:pt x="216" y="96"/>
                  </a:lnTo>
                  <a:lnTo>
                    <a:pt x="228" y="11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7436" name="Freeform 14">
              <a:extLst>
                <a:ext uri="{FF2B5EF4-FFF2-40B4-BE49-F238E27FC236}">
                  <a16:creationId xmlns:a16="http://schemas.microsoft.com/office/drawing/2014/main" id="{883EBAD2-0005-79B7-56ED-279EBD5460D0}"/>
                </a:ext>
              </a:extLst>
            </p:cNvPr>
            <p:cNvSpPr>
              <a:spLocks/>
            </p:cNvSpPr>
            <p:nvPr/>
          </p:nvSpPr>
          <p:spPr bwMode="auto">
            <a:xfrm>
              <a:off x="3376" y="2397"/>
              <a:ext cx="72" cy="68"/>
            </a:xfrm>
            <a:custGeom>
              <a:avLst/>
              <a:gdLst>
                <a:gd name="T0" fmla="*/ 37 w 142"/>
                <a:gd name="T1" fmla="*/ 5 h 136"/>
                <a:gd name="T2" fmla="*/ 35 w 142"/>
                <a:gd name="T3" fmla="*/ 9 h 136"/>
                <a:gd name="T4" fmla="*/ 33 w 142"/>
                <a:gd name="T5" fmla="*/ 13 h 136"/>
                <a:gd name="T6" fmla="*/ 31 w 142"/>
                <a:gd name="T7" fmla="*/ 17 h 136"/>
                <a:gd name="T8" fmla="*/ 29 w 142"/>
                <a:gd name="T9" fmla="*/ 20 h 136"/>
                <a:gd name="T10" fmla="*/ 26 w 142"/>
                <a:gd name="T11" fmla="*/ 23 h 136"/>
                <a:gd name="T12" fmla="*/ 24 w 142"/>
                <a:gd name="T13" fmla="*/ 26 h 136"/>
                <a:gd name="T14" fmla="*/ 20 w 142"/>
                <a:gd name="T15" fmla="*/ 29 h 136"/>
                <a:gd name="T16" fmla="*/ 17 w 142"/>
                <a:gd name="T17" fmla="*/ 32 h 136"/>
                <a:gd name="T18" fmla="*/ 16 w 142"/>
                <a:gd name="T19" fmla="*/ 32 h 136"/>
                <a:gd name="T20" fmla="*/ 14 w 142"/>
                <a:gd name="T21" fmla="*/ 33 h 136"/>
                <a:gd name="T22" fmla="*/ 13 w 142"/>
                <a:gd name="T23" fmla="*/ 34 h 136"/>
                <a:gd name="T24" fmla="*/ 12 w 142"/>
                <a:gd name="T25" fmla="*/ 34 h 136"/>
                <a:gd name="T26" fmla="*/ 11 w 142"/>
                <a:gd name="T27" fmla="*/ 34 h 136"/>
                <a:gd name="T28" fmla="*/ 9 w 142"/>
                <a:gd name="T29" fmla="*/ 34 h 136"/>
                <a:gd name="T30" fmla="*/ 8 w 142"/>
                <a:gd name="T31" fmla="*/ 34 h 136"/>
                <a:gd name="T32" fmla="*/ 7 w 142"/>
                <a:gd name="T33" fmla="*/ 34 h 136"/>
                <a:gd name="T34" fmla="*/ 0 w 142"/>
                <a:gd name="T35" fmla="*/ 27 h 136"/>
                <a:gd name="T36" fmla="*/ 1 w 142"/>
                <a:gd name="T37" fmla="*/ 26 h 136"/>
                <a:gd name="T38" fmla="*/ 3 w 142"/>
                <a:gd name="T39" fmla="*/ 26 h 136"/>
                <a:gd name="T40" fmla="*/ 4 w 142"/>
                <a:gd name="T41" fmla="*/ 25 h 136"/>
                <a:gd name="T42" fmla="*/ 5 w 142"/>
                <a:gd name="T43" fmla="*/ 25 h 136"/>
                <a:gd name="T44" fmla="*/ 9 w 142"/>
                <a:gd name="T45" fmla="*/ 22 h 136"/>
                <a:gd name="T46" fmla="*/ 12 w 142"/>
                <a:gd name="T47" fmla="*/ 20 h 136"/>
                <a:gd name="T48" fmla="*/ 16 w 142"/>
                <a:gd name="T49" fmla="*/ 17 h 136"/>
                <a:gd name="T50" fmla="*/ 20 w 142"/>
                <a:gd name="T51" fmla="*/ 15 h 136"/>
                <a:gd name="T52" fmla="*/ 24 w 142"/>
                <a:gd name="T53" fmla="*/ 12 h 136"/>
                <a:gd name="T54" fmla="*/ 27 w 142"/>
                <a:gd name="T55" fmla="*/ 8 h 136"/>
                <a:gd name="T56" fmla="*/ 29 w 142"/>
                <a:gd name="T57" fmla="*/ 4 h 136"/>
                <a:gd name="T58" fmla="*/ 31 w 142"/>
                <a:gd name="T59" fmla="*/ 0 h 136"/>
                <a:gd name="T60" fmla="*/ 37 w 142"/>
                <a:gd name="T61" fmla="*/ 5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2" h="136">
                  <a:moveTo>
                    <a:pt x="142" y="20"/>
                  </a:moveTo>
                  <a:lnTo>
                    <a:pt x="137" y="35"/>
                  </a:lnTo>
                  <a:lnTo>
                    <a:pt x="130" y="50"/>
                  </a:lnTo>
                  <a:lnTo>
                    <a:pt x="122" y="65"/>
                  </a:lnTo>
                  <a:lnTo>
                    <a:pt x="112" y="79"/>
                  </a:lnTo>
                  <a:lnTo>
                    <a:pt x="103" y="91"/>
                  </a:lnTo>
                  <a:lnTo>
                    <a:pt x="92" y="104"/>
                  </a:lnTo>
                  <a:lnTo>
                    <a:pt x="79" y="116"/>
                  </a:lnTo>
                  <a:lnTo>
                    <a:pt x="66" y="126"/>
                  </a:lnTo>
                  <a:lnTo>
                    <a:pt x="62" y="128"/>
                  </a:lnTo>
                  <a:lnTo>
                    <a:pt x="56" y="131"/>
                  </a:lnTo>
                  <a:lnTo>
                    <a:pt x="51" y="133"/>
                  </a:lnTo>
                  <a:lnTo>
                    <a:pt x="46" y="134"/>
                  </a:lnTo>
                  <a:lnTo>
                    <a:pt x="41" y="135"/>
                  </a:lnTo>
                  <a:lnTo>
                    <a:pt x="35" y="136"/>
                  </a:lnTo>
                  <a:lnTo>
                    <a:pt x="31" y="135"/>
                  </a:lnTo>
                  <a:lnTo>
                    <a:pt x="25" y="133"/>
                  </a:lnTo>
                  <a:lnTo>
                    <a:pt x="0" y="105"/>
                  </a:lnTo>
                  <a:lnTo>
                    <a:pt x="4" y="103"/>
                  </a:lnTo>
                  <a:lnTo>
                    <a:pt x="9" y="101"/>
                  </a:lnTo>
                  <a:lnTo>
                    <a:pt x="13" y="99"/>
                  </a:lnTo>
                  <a:lnTo>
                    <a:pt x="18" y="97"/>
                  </a:lnTo>
                  <a:lnTo>
                    <a:pt x="33" y="88"/>
                  </a:lnTo>
                  <a:lnTo>
                    <a:pt x="48" y="78"/>
                  </a:lnTo>
                  <a:lnTo>
                    <a:pt x="63" y="68"/>
                  </a:lnTo>
                  <a:lnTo>
                    <a:pt x="78" y="57"/>
                  </a:lnTo>
                  <a:lnTo>
                    <a:pt x="92" y="45"/>
                  </a:lnTo>
                  <a:lnTo>
                    <a:pt x="104" y="31"/>
                  </a:lnTo>
                  <a:lnTo>
                    <a:pt x="115" y="16"/>
                  </a:lnTo>
                  <a:lnTo>
                    <a:pt x="123" y="0"/>
                  </a:lnTo>
                  <a:lnTo>
                    <a:pt x="142" y="2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7437" name="Freeform 15">
              <a:extLst>
                <a:ext uri="{FF2B5EF4-FFF2-40B4-BE49-F238E27FC236}">
                  <a16:creationId xmlns:a16="http://schemas.microsoft.com/office/drawing/2014/main" id="{7F0CF8BB-0A3A-BA3C-B66A-F856856F5C16}"/>
                </a:ext>
              </a:extLst>
            </p:cNvPr>
            <p:cNvSpPr>
              <a:spLocks/>
            </p:cNvSpPr>
            <p:nvPr/>
          </p:nvSpPr>
          <p:spPr bwMode="auto">
            <a:xfrm>
              <a:off x="3403" y="2423"/>
              <a:ext cx="256" cy="278"/>
            </a:xfrm>
            <a:custGeom>
              <a:avLst/>
              <a:gdLst>
                <a:gd name="T0" fmla="*/ 109 w 511"/>
                <a:gd name="T1" fmla="*/ 91 h 556"/>
                <a:gd name="T2" fmla="*/ 114 w 511"/>
                <a:gd name="T3" fmla="*/ 97 h 556"/>
                <a:gd name="T4" fmla="*/ 120 w 511"/>
                <a:gd name="T5" fmla="*/ 103 h 556"/>
                <a:gd name="T6" fmla="*/ 125 w 511"/>
                <a:gd name="T7" fmla="*/ 109 h 556"/>
                <a:gd name="T8" fmla="*/ 127 w 511"/>
                <a:gd name="T9" fmla="*/ 115 h 556"/>
                <a:gd name="T10" fmla="*/ 124 w 511"/>
                <a:gd name="T11" fmla="*/ 120 h 556"/>
                <a:gd name="T12" fmla="*/ 120 w 511"/>
                <a:gd name="T13" fmla="*/ 124 h 556"/>
                <a:gd name="T14" fmla="*/ 116 w 511"/>
                <a:gd name="T15" fmla="*/ 128 h 556"/>
                <a:gd name="T16" fmla="*/ 112 w 511"/>
                <a:gd name="T17" fmla="*/ 131 h 556"/>
                <a:gd name="T18" fmla="*/ 109 w 511"/>
                <a:gd name="T19" fmla="*/ 133 h 556"/>
                <a:gd name="T20" fmla="*/ 105 w 511"/>
                <a:gd name="T21" fmla="*/ 135 h 556"/>
                <a:gd name="T22" fmla="*/ 102 w 511"/>
                <a:gd name="T23" fmla="*/ 137 h 556"/>
                <a:gd name="T24" fmla="*/ 99 w 511"/>
                <a:gd name="T25" fmla="*/ 138 h 556"/>
                <a:gd name="T26" fmla="*/ 97 w 511"/>
                <a:gd name="T27" fmla="*/ 138 h 556"/>
                <a:gd name="T28" fmla="*/ 94 w 511"/>
                <a:gd name="T29" fmla="*/ 139 h 556"/>
                <a:gd name="T30" fmla="*/ 92 w 511"/>
                <a:gd name="T31" fmla="*/ 139 h 556"/>
                <a:gd name="T32" fmla="*/ 89 w 511"/>
                <a:gd name="T33" fmla="*/ 137 h 556"/>
                <a:gd name="T34" fmla="*/ 85 w 511"/>
                <a:gd name="T35" fmla="*/ 131 h 556"/>
                <a:gd name="T36" fmla="*/ 82 w 511"/>
                <a:gd name="T37" fmla="*/ 126 h 556"/>
                <a:gd name="T38" fmla="*/ 78 w 511"/>
                <a:gd name="T39" fmla="*/ 121 h 556"/>
                <a:gd name="T40" fmla="*/ 71 w 511"/>
                <a:gd name="T41" fmla="*/ 113 h 556"/>
                <a:gd name="T42" fmla="*/ 62 w 511"/>
                <a:gd name="T43" fmla="*/ 102 h 556"/>
                <a:gd name="T44" fmla="*/ 52 w 511"/>
                <a:gd name="T45" fmla="*/ 90 h 556"/>
                <a:gd name="T46" fmla="*/ 43 w 511"/>
                <a:gd name="T47" fmla="*/ 79 h 556"/>
                <a:gd name="T48" fmla="*/ 33 w 511"/>
                <a:gd name="T49" fmla="*/ 68 h 556"/>
                <a:gd name="T50" fmla="*/ 23 w 511"/>
                <a:gd name="T51" fmla="*/ 57 h 556"/>
                <a:gd name="T52" fmla="*/ 14 w 511"/>
                <a:gd name="T53" fmla="*/ 45 h 556"/>
                <a:gd name="T54" fmla="*/ 5 w 511"/>
                <a:gd name="T55" fmla="*/ 34 h 556"/>
                <a:gd name="T56" fmla="*/ 5 w 511"/>
                <a:gd name="T57" fmla="*/ 27 h 556"/>
                <a:gd name="T58" fmla="*/ 14 w 511"/>
                <a:gd name="T59" fmla="*/ 21 h 556"/>
                <a:gd name="T60" fmla="*/ 22 w 511"/>
                <a:gd name="T61" fmla="*/ 14 h 556"/>
                <a:gd name="T62" fmla="*/ 28 w 511"/>
                <a:gd name="T63" fmla="*/ 5 h 556"/>
                <a:gd name="T64" fmla="*/ 35 w 511"/>
                <a:gd name="T65" fmla="*/ 6 h 556"/>
                <a:gd name="T66" fmla="*/ 45 w 511"/>
                <a:gd name="T67" fmla="*/ 17 h 556"/>
                <a:gd name="T68" fmla="*/ 54 w 511"/>
                <a:gd name="T69" fmla="*/ 27 h 556"/>
                <a:gd name="T70" fmla="*/ 64 w 511"/>
                <a:gd name="T71" fmla="*/ 38 h 556"/>
                <a:gd name="T72" fmla="*/ 74 w 511"/>
                <a:gd name="T73" fmla="*/ 49 h 556"/>
                <a:gd name="T74" fmla="*/ 83 w 511"/>
                <a:gd name="T75" fmla="*/ 60 h 556"/>
                <a:gd name="T76" fmla="*/ 93 w 511"/>
                <a:gd name="T77" fmla="*/ 71 h 556"/>
                <a:gd name="T78" fmla="*/ 102 w 511"/>
                <a:gd name="T79" fmla="*/ 82 h 5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11" h="556">
                  <a:moveTo>
                    <a:pt x="425" y="350"/>
                  </a:moveTo>
                  <a:lnTo>
                    <a:pt x="435" y="363"/>
                  </a:lnTo>
                  <a:lnTo>
                    <a:pt x="445" y="376"/>
                  </a:lnTo>
                  <a:lnTo>
                    <a:pt x="456" y="387"/>
                  </a:lnTo>
                  <a:lnTo>
                    <a:pt x="466" y="400"/>
                  </a:lnTo>
                  <a:lnTo>
                    <a:pt x="478" y="412"/>
                  </a:lnTo>
                  <a:lnTo>
                    <a:pt x="489" y="424"/>
                  </a:lnTo>
                  <a:lnTo>
                    <a:pt x="499" y="435"/>
                  </a:lnTo>
                  <a:lnTo>
                    <a:pt x="511" y="446"/>
                  </a:lnTo>
                  <a:lnTo>
                    <a:pt x="508" y="458"/>
                  </a:lnTo>
                  <a:lnTo>
                    <a:pt x="502" y="468"/>
                  </a:lnTo>
                  <a:lnTo>
                    <a:pt x="495" y="477"/>
                  </a:lnTo>
                  <a:lnTo>
                    <a:pt x="488" y="486"/>
                  </a:lnTo>
                  <a:lnTo>
                    <a:pt x="480" y="494"/>
                  </a:lnTo>
                  <a:lnTo>
                    <a:pt x="471" y="503"/>
                  </a:lnTo>
                  <a:lnTo>
                    <a:pt x="461" y="512"/>
                  </a:lnTo>
                  <a:lnTo>
                    <a:pt x="452" y="520"/>
                  </a:lnTo>
                  <a:lnTo>
                    <a:pt x="445" y="523"/>
                  </a:lnTo>
                  <a:lnTo>
                    <a:pt x="438" y="527"/>
                  </a:lnTo>
                  <a:lnTo>
                    <a:pt x="433" y="530"/>
                  </a:lnTo>
                  <a:lnTo>
                    <a:pt x="426" y="535"/>
                  </a:lnTo>
                  <a:lnTo>
                    <a:pt x="419" y="539"/>
                  </a:lnTo>
                  <a:lnTo>
                    <a:pt x="412" y="543"/>
                  </a:lnTo>
                  <a:lnTo>
                    <a:pt x="405" y="546"/>
                  </a:lnTo>
                  <a:lnTo>
                    <a:pt x="398" y="550"/>
                  </a:lnTo>
                  <a:lnTo>
                    <a:pt x="394" y="550"/>
                  </a:lnTo>
                  <a:lnTo>
                    <a:pt x="389" y="550"/>
                  </a:lnTo>
                  <a:lnTo>
                    <a:pt x="385" y="551"/>
                  </a:lnTo>
                  <a:lnTo>
                    <a:pt x="381" y="552"/>
                  </a:lnTo>
                  <a:lnTo>
                    <a:pt x="376" y="553"/>
                  </a:lnTo>
                  <a:lnTo>
                    <a:pt x="373" y="554"/>
                  </a:lnTo>
                  <a:lnTo>
                    <a:pt x="368" y="556"/>
                  </a:lnTo>
                  <a:lnTo>
                    <a:pt x="364" y="556"/>
                  </a:lnTo>
                  <a:lnTo>
                    <a:pt x="354" y="545"/>
                  </a:lnTo>
                  <a:lnTo>
                    <a:pt x="347" y="535"/>
                  </a:lnTo>
                  <a:lnTo>
                    <a:pt x="339" y="524"/>
                  </a:lnTo>
                  <a:lnTo>
                    <a:pt x="332" y="513"/>
                  </a:lnTo>
                  <a:lnTo>
                    <a:pt x="326" y="503"/>
                  </a:lnTo>
                  <a:lnTo>
                    <a:pt x="317" y="492"/>
                  </a:lnTo>
                  <a:lnTo>
                    <a:pt x="311" y="482"/>
                  </a:lnTo>
                  <a:lnTo>
                    <a:pt x="303" y="471"/>
                  </a:lnTo>
                  <a:lnTo>
                    <a:pt x="284" y="450"/>
                  </a:lnTo>
                  <a:lnTo>
                    <a:pt x="266" y="428"/>
                  </a:lnTo>
                  <a:lnTo>
                    <a:pt x="246" y="405"/>
                  </a:lnTo>
                  <a:lnTo>
                    <a:pt x="226" y="383"/>
                  </a:lnTo>
                  <a:lnTo>
                    <a:pt x="208" y="360"/>
                  </a:lnTo>
                  <a:lnTo>
                    <a:pt x="188" y="338"/>
                  </a:lnTo>
                  <a:lnTo>
                    <a:pt x="169" y="315"/>
                  </a:lnTo>
                  <a:lnTo>
                    <a:pt x="149" y="293"/>
                  </a:lnTo>
                  <a:lnTo>
                    <a:pt x="130" y="270"/>
                  </a:lnTo>
                  <a:lnTo>
                    <a:pt x="110" y="248"/>
                  </a:lnTo>
                  <a:lnTo>
                    <a:pt x="92" y="225"/>
                  </a:lnTo>
                  <a:lnTo>
                    <a:pt x="72" y="203"/>
                  </a:lnTo>
                  <a:lnTo>
                    <a:pt x="54" y="180"/>
                  </a:lnTo>
                  <a:lnTo>
                    <a:pt x="35" y="158"/>
                  </a:lnTo>
                  <a:lnTo>
                    <a:pt x="17" y="135"/>
                  </a:lnTo>
                  <a:lnTo>
                    <a:pt x="0" y="113"/>
                  </a:lnTo>
                  <a:lnTo>
                    <a:pt x="18" y="106"/>
                  </a:lnTo>
                  <a:lnTo>
                    <a:pt x="38" y="96"/>
                  </a:lnTo>
                  <a:lnTo>
                    <a:pt x="56" y="84"/>
                  </a:lnTo>
                  <a:lnTo>
                    <a:pt x="72" y="70"/>
                  </a:lnTo>
                  <a:lnTo>
                    <a:pt x="88" y="55"/>
                  </a:lnTo>
                  <a:lnTo>
                    <a:pt x="101" y="38"/>
                  </a:lnTo>
                  <a:lnTo>
                    <a:pt x="111" y="20"/>
                  </a:lnTo>
                  <a:lnTo>
                    <a:pt x="117" y="0"/>
                  </a:lnTo>
                  <a:lnTo>
                    <a:pt x="137" y="22"/>
                  </a:lnTo>
                  <a:lnTo>
                    <a:pt x="157" y="43"/>
                  </a:lnTo>
                  <a:lnTo>
                    <a:pt x="177" y="65"/>
                  </a:lnTo>
                  <a:lnTo>
                    <a:pt x="197" y="87"/>
                  </a:lnTo>
                  <a:lnTo>
                    <a:pt x="216" y="107"/>
                  </a:lnTo>
                  <a:lnTo>
                    <a:pt x="236" y="129"/>
                  </a:lnTo>
                  <a:lnTo>
                    <a:pt x="255" y="151"/>
                  </a:lnTo>
                  <a:lnTo>
                    <a:pt x="275" y="172"/>
                  </a:lnTo>
                  <a:lnTo>
                    <a:pt x="294" y="194"/>
                  </a:lnTo>
                  <a:lnTo>
                    <a:pt x="314" y="216"/>
                  </a:lnTo>
                  <a:lnTo>
                    <a:pt x="332" y="238"/>
                  </a:lnTo>
                  <a:lnTo>
                    <a:pt x="351" y="259"/>
                  </a:lnTo>
                  <a:lnTo>
                    <a:pt x="370" y="282"/>
                  </a:lnTo>
                  <a:lnTo>
                    <a:pt x="389" y="304"/>
                  </a:lnTo>
                  <a:lnTo>
                    <a:pt x="406" y="327"/>
                  </a:lnTo>
                  <a:lnTo>
                    <a:pt x="425" y="35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7354" name="Text Box 17">
            <a:extLst>
              <a:ext uri="{FF2B5EF4-FFF2-40B4-BE49-F238E27FC236}">
                <a16:creationId xmlns:a16="http://schemas.microsoft.com/office/drawing/2014/main" id="{C20D7BB7-DB31-76DE-580A-8150B580B654}"/>
              </a:ext>
            </a:extLst>
          </p:cNvPr>
          <p:cNvSpPr txBox="1">
            <a:spLocks noChangeArrowheads="1"/>
          </p:cNvSpPr>
          <p:nvPr/>
        </p:nvSpPr>
        <p:spPr bwMode="auto">
          <a:xfrm>
            <a:off x="5149850" y="6335713"/>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57355" name="Line 18">
            <a:extLst>
              <a:ext uri="{FF2B5EF4-FFF2-40B4-BE49-F238E27FC236}">
                <a16:creationId xmlns:a16="http://schemas.microsoft.com/office/drawing/2014/main" id="{825B0A04-28A9-81DC-4044-DBA33982E84E}"/>
              </a:ext>
            </a:extLst>
          </p:cNvPr>
          <p:cNvSpPr>
            <a:spLocks noChangeShapeType="1"/>
          </p:cNvSpPr>
          <p:nvPr/>
        </p:nvSpPr>
        <p:spPr bwMode="auto">
          <a:xfrm>
            <a:off x="2478088" y="5497514"/>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56" name="Line 19">
            <a:extLst>
              <a:ext uri="{FF2B5EF4-FFF2-40B4-BE49-F238E27FC236}">
                <a16:creationId xmlns:a16="http://schemas.microsoft.com/office/drawing/2014/main" id="{9E3EE594-1007-E540-F0F6-51D61F4A40A3}"/>
              </a:ext>
            </a:extLst>
          </p:cNvPr>
          <p:cNvSpPr>
            <a:spLocks noChangeShapeType="1"/>
          </p:cNvSpPr>
          <p:nvPr/>
        </p:nvSpPr>
        <p:spPr bwMode="auto">
          <a:xfrm flipH="1" flipV="1">
            <a:off x="2097088" y="6107114"/>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57" name="Rectangle 20">
            <a:extLst>
              <a:ext uri="{FF2B5EF4-FFF2-40B4-BE49-F238E27FC236}">
                <a16:creationId xmlns:a16="http://schemas.microsoft.com/office/drawing/2014/main" id="{E0BB75EB-8304-F3BC-8C61-4A466C532D4F}"/>
              </a:ext>
            </a:extLst>
          </p:cNvPr>
          <p:cNvSpPr>
            <a:spLocks noChangeArrowheads="1"/>
          </p:cNvSpPr>
          <p:nvPr/>
        </p:nvSpPr>
        <p:spPr bwMode="auto">
          <a:xfrm>
            <a:off x="2173289" y="4887913"/>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57358" name="Rectangle 21">
            <a:extLst>
              <a:ext uri="{FF2B5EF4-FFF2-40B4-BE49-F238E27FC236}">
                <a16:creationId xmlns:a16="http://schemas.microsoft.com/office/drawing/2014/main" id="{04487B41-6D0A-C782-A2B3-4E4D9C1F1BA1}"/>
              </a:ext>
            </a:extLst>
          </p:cNvPr>
          <p:cNvSpPr>
            <a:spLocks noChangeArrowheads="1"/>
          </p:cNvSpPr>
          <p:nvPr/>
        </p:nvSpPr>
        <p:spPr bwMode="auto">
          <a:xfrm>
            <a:off x="9336089" y="4887913"/>
            <a:ext cx="674687"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57359" name="Text Box 22">
            <a:extLst>
              <a:ext uri="{FF2B5EF4-FFF2-40B4-BE49-F238E27FC236}">
                <a16:creationId xmlns:a16="http://schemas.microsoft.com/office/drawing/2014/main" id="{337B31CD-C92B-9E4F-7748-6E1CC8318DA8}"/>
              </a:ext>
            </a:extLst>
          </p:cNvPr>
          <p:cNvSpPr txBox="1">
            <a:spLocks noChangeArrowheads="1"/>
          </p:cNvSpPr>
          <p:nvPr/>
        </p:nvSpPr>
        <p:spPr bwMode="auto">
          <a:xfrm>
            <a:off x="6886575" y="37449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57360" name="Rectangle 23">
            <a:extLst>
              <a:ext uri="{FF2B5EF4-FFF2-40B4-BE49-F238E27FC236}">
                <a16:creationId xmlns:a16="http://schemas.microsoft.com/office/drawing/2014/main" id="{DDBC2601-8EFF-A937-BF8A-AF224BBD8DC0}"/>
              </a:ext>
            </a:extLst>
          </p:cNvPr>
          <p:cNvSpPr>
            <a:spLocks noChangeArrowheads="1"/>
          </p:cNvSpPr>
          <p:nvPr/>
        </p:nvSpPr>
        <p:spPr bwMode="auto">
          <a:xfrm>
            <a:off x="3198813" y="4125913"/>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57361" name="Rectangle 24">
            <a:extLst>
              <a:ext uri="{FF2B5EF4-FFF2-40B4-BE49-F238E27FC236}">
                <a16:creationId xmlns:a16="http://schemas.microsoft.com/office/drawing/2014/main" id="{29D8093D-799D-367F-D3FC-B3865AD32566}"/>
              </a:ext>
            </a:extLst>
          </p:cNvPr>
          <p:cNvSpPr>
            <a:spLocks noChangeArrowheads="1"/>
          </p:cNvSpPr>
          <p:nvPr/>
        </p:nvSpPr>
        <p:spPr bwMode="auto">
          <a:xfrm>
            <a:off x="7888288" y="4125913"/>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57362" name="Rectangle 25">
            <a:extLst>
              <a:ext uri="{FF2B5EF4-FFF2-40B4-BE49-F238E27FC236}">
                <a16:creationId xmlns:a16="http://schemas.microsoft.com/office/drawing/2014/main" id="{1CFE8E37-DA32-ECCB-E727-EA1D2CDF3664}"/>
              </a:ext>
            </a:extLst>
          </p:cNvPr>
          <p:cNvSpPr>
            <a:spLocks noChangeArrowheads="1"/>
          </p:cNvSpPr>
          <p:nvPr/>
        </p:nvSpPr>
        <p:spPr bwMode="auto">
          <a:xfrm>
            <a:off x="4332289" y="3059113"/>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57363" name="Rectangle 26">
            <a:extLst>
              <a:ext uri="{FF2B5EF4-FFF2-40B4-BE49-F238E27FC236}">
                <a16:creationId xmlns:a16="http://schemas.microsoft.com/office/drawing/2014/main" id="{60BD33F0-721E-875A-F07C-27E62EB69D3E}"/>
              </a:ext>
            </a:extLst>
          </p:cNvPr>
          <p:cNvSpPr>
            <a:spLocks noChangeArrowheads="1"/>
          </p:cNvSpPr>
          <p:nvPr/>
        </p:nvSpPr>
        <p:spPr bwMode="auto">
          <a:xfrm>
            <a:off x="6770688" y="3059113"/>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57364" name="Line 27">
            <a:extLst>
              <a:ext uri="{FF2B5EF4-FFF2-40B4-BE49-F238E27FC236}">
                <a16:creationId xmlns:a16="http://schemas.microsoft.com/office/drawing/2014/main" id="{7C599D20-4490-1241-6D0C-3CFA4BF0BB03}"/>
              </a:ext>
            </a:extLst>
          </p:cNvPr>
          <p:cNvSpPr>
            <a:spLocks noChangeShapeType="1"/>
          </p:cNvSpPr>
          <p:nvPr/>
        </p:nvSpPr>
        <p:spPr bwMode="auto">
          <a:xfrm>
            <a:off x="9640888" y="5497514"/>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65" name="Line 28">
            <a:extLst>
              <a:ext uri="{FF2B5EF4-FFF2-40B4-BE49-F238E27FC236}">
                <a16:creationId xmlns:a16="http://schemas.microsoft.com/office/drawing/2014/main" id="{31CD8D38-76E8-A3AE-01EE-8FB955FDEE38}"/>
              </a:ext>
            </a:extLst>
          </p:cNvPr>
          <p:cNvSpPr>
            <a:spLocks noChangeShapeType="1"/>
          </p:cNvSpPr>
          <p:nvPr/>
        </p:nvSpPr>
        <p:spPr bwMode="auto">
          <a:xfrm>
            <a:off x="8574088" y="4659314"/>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66" name="Line 29">
            <a:extLst>
              <a:ext uri="{FF2B5EF4-FFF2-40B4-BE49-F238E27FC236}">
                <a16:creationId xmlns:a16="http://schemas.microsoft.com/office/drawing/2014/main" id="{26237A76-A9B7-9808-FC64-BF2BD6B43040}"/>
              </a:ext>
            </a:extLst>
          </p:cNvPr>
          <p:cNvSpPr>
            <a:spLocks noChangeShapeType="1"/>
          </p:cNvSpPr>
          <p:nvPr/>
        </p:nvSpPr>
        <p:spPr bwMode="auto">
          <a:xfrm>
            <a:off x="3775075" y="4659314"/>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67" name="Line 30">
            <a:extLst>
              <a:ext uri="{FF2B5EF4-FFF2-40B4-BE49-F238E27FC236}">
                <a16:creationId xmlns:a16="http://schemas.microsoft.com/office/drawing/2014/main" id="{35DEAF45-4124-3D6F-9A3B-EC8F114644A0}"/>
              </a:ext>
            </a:extLst>
          </p:cNvPr>
          <p:cNvSpPr>
            <a:spLocks noChangeShapeType="1"/>
          </p:cNvSpPr>
          <p:nvPr/>
        </p:nvSpPr>
        <p:spPr bwMode="auto">
          <a:xfrm>
            <a:off x="7354888" y="3592514"/>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68" name="Line 31">
            <a:extLst>
              <a:ext uri="{FF2B5EF4-FFF2-40B4-BE49-F238E27FC236}">
                <a16:creationId xmlns:a16="http://schemas.microsoft.com/office/drawing/2014/main" id="{8F657505-D3DF-F3A5-2AE6-9AC3B2FEAAF1}"/>
              </a:ext>
            </a:extLst>
          </p:cNvPr>
          <p:cNvSpPr>
            <a:spLocks noChangeShapeType="1"/>
          </p:cNvSpPr>
          <p:nvPr/>
        </p:nvSpPr>
        <p:spPr bwMode="auto">
          <a:xfrm>
            <a:off x="4916488" y="3592513"/>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69" name="Line 32">
            <a:extLst>
              <a:ext uri="{FF2B5EF4-FFF2-40B4-BE49-F238E27FC236}">
                <a16:creationId xmlns:a16="http://schemas.microsoft.com/office/drawing/2014/main" id="{9BD7B189-B6D6-40E9-C487-E3ABFFDD91FC}"/>
              </a:ext>
            </a:extLst>
          </p:cNvPr>
          <p:cNvSpPr>
            <a:spLocks noChangeShapeType="1"/>
          </p:cNvSpPr>
          <p:nvPr/>
        </p:nvSpPr>
        <p:spPr bwMode="auto">
          <a:xfrm>
            <a:off x="6135688" y="2525714"/>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70" name="Text Box 33">
            <a:extLst>
              <a:ext uri="{FF2B5EF4-FFF2-40B4-BE49-F238E27FC236}">
                <a16:creationId xmlns:a16="http://schemas.microsoft.com/office/drawing/2014/main" id="{EAF0FCB6-0314-53BA-2D22-A9F588FAB206}"/>
              </a:ext>
            </a:extLst>
          </p:cNvPr>
          <p:cNvSpPr txBox="1">
            <a:spLocks noChangeArrowheads="1"/>
          </p:cNvSpPr>
          <p:nvPr/>
        </p:nvSpPr>
        <p:spPr bwMode="auto">
          <a:xfrm>
            <a:off x="6200775" y="26019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57371" name="Text Box 34">
            <a:extLst>
              <a:ext uri="{FF2B5EF4-FFF2-40B4-BE49-F238E27FC236}">
                <a16:creationId xmlns:a16="http://schemas.microsoft.com/office/drawing/2014/main" id="{D954F67D-F58E-AA5B-945E-BC29BA660165}"/>
              </a:ext>
            </a:extLst>
          </p:cNvPr>
          <p:cNvSpPr txBox="1">
            <a:spLocks noChangeArrowheads="1"/>
          </p:cNvSpPr>
          <p:nvPr/>
        </p:nvSpPr>
        <p:spPr bwMode="auto">
          <a:xfrm>
            <a:off x="7959725" y="4811713"/>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57372" name="Text Box 35">
            <a:extLst>
              <a:ext uri="{FF2B5EF4-FFF2-40B4-BE49-F238E27FC236}">
                <a16:creationId xmlns:a16="http://schemas.microsoft.com/office/drawing/2014/main" id="{0C020AC6-71ED-08C9-2096-2D90E62136AF}"/>
              </a:ext>
            </a:extLst>
          </p:cNvPr>
          <p:cNvSpPr txBox="1">
            <a:spLocks noChangeArrowheads="1"/>
          </p:cNvSpPr>
          <p:nvPr/>
        </p:nvSpPr>
        <p:spPr bwMode="auto">
          <a:xfrm>
            <a:off x="4981575" y="36687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57373" name="Text Box 36">
            <a:extLst>
              <a:ext uri="{FF2B5EF4-FFF2-40B4-BE49-F238E27FC236}">
                <a16:creationId xmlns:a16="http://schemas.microsoft.com/office/drawing/2014/main" id="{07B1A7C3-E805-A14A-7FF0-30DABF51871D}"/>
              </a:ext>
            </a:extLst>
          </p:cNvPr>
          <p:cNvSpPr txBox="1">
            <a:spLocks noChangeArrowheads="1"/>
          </p:cNvSpPr>
          <p:nvPr/>
        </p:nvSpPr>
        <p:spPr bwMode="auto">
          <a:xfrm>
            <a:off x="3854450" y="4735513"/>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57374" name="Text Box 37">
            <a:extLst>
              <a:ext uri="{FF2B5EF4-FFF2-40B4-BE49-F238E27FC236}">
                <a16:creationId xmlns:a16="http://schemas.microsoft.com/office/drawing/2014/main" id="{17F5CDDF-8984-BE86-384D-A0427BAED099}"/>
              </a:ext>
            </a:extLst>
          </p:cNvPr>
          <p:cNvSpPr txBox="1">
            <a:spLocks noChangeArrowheads="1"/>
          </p:cNvSpPr>
          <p:nvPr/>
        </p:nvSpPr>
        <p:spPr bwMode="auto">
          <a:xfrm>
            <a:off x="2566988" y="5573713"/>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grpSp>
        <p:nvGrpSpPr>
          <p:cNvPr id="57375" name="Group 38">
            <a:extLst>
              <a:ext uri="{FF2B5EF4-FFF2-40B4-BE49-F238E27FC236}">
                <a16:creationId xmlns:a16="http://schemas.microsoft.com/office/drawing/2014/main" id="{2455736B-B946-FB56-A9F0-F35B10D2BBD6}"/>
              </a:ext>
            </a:extLst>
          </p:cNvPr>
          <p:cNvGrpSpPr>
            <a:grpSpLocks/>
          </p:cNvGrpSpPr>
          <p:nvPr/>
        </p:nvGrpSpPr>
        <p:grpSpPr bwMode="auto">
          <a:xfrm>
            <a:off x="1200151" y="1201739"/>
            <a:ext cx="4176713" cy="738187"/>
            <a:chOff x="-46" y="899"/>
            <a:chExt cx="2631" cy="465"/>
          </a:xfrm>
        </p:grpSpPr>
        <p:sp>
          <p:nvSpPr>
            <p:cNvPr id="57405" name="Rectangle 39">
              <a:extLst>
                <a:ext uri="{FF2B5EF4-FFF2-40B4-BE49-F238E27FC236}">
                  <a16:creationId xmlns:a16="http://schemas.microsoft.com/office/drawing/2014/main" id="{EE9D416E-5572-F903-F0E1-2439AA9D25A5}"/>
                </a:ext>
              </a:extLst>
            </p:cNvPr>
            <p:cNvSpPr>
              <a:spLocks noChangeArrowheads="1"/>
            </p:cNvSpPr>
            <p:nvPr/>
          </p:nvSpPr>
          <p:spPr bwMode="auto">
            <a:xfrm>
              <a:off x="-46" y="1080"/>
              <a:ext cx="2631" cy="284"/>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57406" name="Text Box 40">
              <a:extLst>
                <a:ext uri="{FF2B5EF4-FFF2-40B4-BE49-F238E27FC236}">
                  <a16:creationId xmlns:a16="http://schemas.microsoft.com/office/drawing/2014/main" id="{08442988-857D-6F09-7458-EC0AE7E60424}"/>
                </a:ext>
              </a:extLst>
            </p:cNvPr>
            <p:cNvSpPr txBox="1">
              <a:spLocks noChangeArrowheads="1"/>
            </p:cNvSpPr>
            <p:nvPr/>
          </p:nvSpPr>
          <p:spPr bwMode="auto">
            <a:xfrm>
              <a:off x="-39" y="1125"/>
              <a:ext cx="2605" cy="23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pc1:</a:t>
              </a:r>
              <a:r>
                <a:rPr lang="en-US" altLang="it-IT" sz="1600" b="1">
                  <a:latin typeface="Lucida Console" panose="020B0609040504020204" pitchFamily="49" charset="0"/>
                </a:rPr>
                <a:t>~# ping pc2.nanoinside.net </a:t>
              </a:r>
              <a:r>
                <a:rPr lang="it-IT" altLang="it-IT" sz="1600" b="1">
                  <a:latin typeface="Lucida Console" panose="020B0609040504020204" pitchFamily="49" charset="0"/>
                </a:rPr>
                <a:t>█</a:t>
              </a:r>
            </a:p>
          </p:txBody>
        </p:sp>
        <p:sp>
          <p:nvSpPr>
            <p:cNvPr id="57407" name="AutoShape 41">
              <a:extLst>
                <a:ext uri="{FF2B5EF4-FFF2-40B4-BE49-F238E27FC236}">
                  <a16:creationId xmlns:a16="http://schemas.microsoft.com/office/drawing/2014/main" id="{2AB54492-A872-3B0A-2F3F-60913E95C6F3}"/>
                </a:ext>
              </a:extLst>
            </p:cNvPr>
            <p:cNvSpPr>
              <a:spLocks noChangeArrowheads="1"/>
            </p:cNvSpPr>
            <p:nvPr/>
          </p:nvSpPr>
          <p:spPr bwMode="auto">
            <a:xfrm>
              <a:off x="-46" y="899"/>
              <a:ext cx="263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7408" name="Group 42">
              <a:extLst>
                <a:ext uri="{FF2B5EF4-FFF2-40B4-BE49-F238E27FC236}">
                  <a16:creationId xmlns:a16="http://schemas.microsoft.com/office/drawing/2014/main" id="{3211B8CF-94AC-B8AD-DFC8-8A93DDD74B38}"/>
                </a:ext>
              </a:extLst>
            </p:cNvPr>
            <p:cNvGrpSpPr>
              <a:grpSpLocks/>
            </p:cNvGrpSpPr>
            <p:nvPr/>
          </p:nvGrpSpPr>
          <p:grpSpPr bwMode="auto">
            <a:xfrm>
              <a:off x="22" y="944"/>
              <a:ext cx="141" cy="142"/>
              <a:chOff x="2440" y="2568"/>
              <a:chExt cx="151" cy="152"/>
            </a:xfrm>
          </p:grpSpPr>
          <p:sp>
            <p:nvSpPr>
              <p:cNvPr id="57426" name="Oval 43">
                <a:extLst>
                  <a:ext uri="{FF2B5EF4-FFF2-40B4-BE49-F238E27FC236}">
                    <a16:creationId xmlns:a16="http://schemas.microsoft.com/office/drawing/2014/main" id="{B6F333AB-042A-21B0-4609-FF9779107D27}"/>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27" name="Oval 44">
                <a:extLst>
                  <a:ext uri="{FF2B5EF4-FFF2-40B4-BE49-F238E27FC236}">
                    <a16:creationId xmlns:a16="http://schemas.microsoft.com/office/drawing/2014/main" id="{BE91697B-3A59-50A0-ACB6-B128ADAC617C}"/>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28" name="AutoShape 45">
                <a:extLst>
                  <a:ext uri="{FF2B5EF4-FFF2-40B4-BE49-F238E27FC236}">
                    <a16:creationId xmlns:a16="http://schemas.microsoft.com/office/drawing/2014/main" id="{2A1E68D7-87F2-B1F1-4BFB-1017FB08FDB6}"/>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57409" name="Group 46">
              <a:extLst>
                <a:ext uri="{FF2B5EF4-FFF2-40B4-BE49-F238E27FC236}">
                  <a16:creationId xmlns:a16="http://schemas.microsoft.com/office/drawing/2014/main" id="{33C43BB3-969F-FFE0-A5B0-06FFFC599DD7}"/>
                </a:ext>
              </a:extLst>
            </p:cNvPr>
            <p:cNvGrpSpPr>
              <a:grpSpLocks/>
            </p:cNvGrpSpPr>
            <p:nvPr/>
          </p:nvGrpSpPr>
          <p:grpSpPr bwMode="auto">
            <a:xfrm>
              <a:off x="2052" y="945"/>
              <a:ext cx="136" cy="142"/>
              <a:chOff x="3359" y="2621"/>
              <a:chExt cx="138" cy="145"/>
            </a:xfrm>
          </p:grpSpPr>
          <p:sp>
            <p:nvSpPr>
              <p:cNvPr id="57423" name="Rectangle 47">
                <a:extLst>
                  <a:ext uri="{FF2B5EF4-FFF2-40B4-BE49-F238E27FC236}">
                    <a16:creationId xmlns:a16="http://schemas.microsoft.com/office/drawing/2014/main" id="{D06C02F6-88B3-052B-EAB7-96AC00B50256}"/>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24" name="Rectangle 48">
                <a:extLst>
                  <a:ext uri="{FF2B5EF4-FFF2-40B4-BE49-F238E27FC236}">
                    <a16:creationId xmlns:a16="http://schemas.microsoft.com/office/drawing/2014/main" id="{D71F5CEB-2DA1-7AF4-6B0C-B81380D0C618}"/>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25" name="Line 49">
                <a:extLst>
                  <a:ext uri="{FF2B5EF4-FFF2-40B4-BE49-F238E27FC236}">
                    <a16:creationId xmlns:a16="http://schemas.microsoft.com/office/drawing/2014/main" id="{2FA4AEF1-09AC-5D52-AF98-2E51FEC1C07F}"/>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7410" name="Group 50">
              <a:extLst>
                <a:ext uri="{FF2B5EF4-FFF2-40B4-BE49-F238E27FC236}">
                  <a16:creationId xmlns:a16="http://schemas.microsoft.com/office/drawing/2014/main" id="{3154B9E2-DD3E-CCA3-48A6-1B499D621B30}"/>
                </a:ext>
              </a:extLst>
            </p:cNvPr>
            <p:cNvGrpSpPr>
              <a:grpSpLocks/>
            </p:cNvGrpSpPr>
            <p:nvPr/>
          </p:nvGrpSpPr>
          <p:grpSpPr bwMode="auto">
            <a:xfrm>
              <a:off x="2370" y="945"/>
              <a:ext cx="136" cy="142"/>
              <a:chOff x="3359" y="2621"/>
              <a:chExt cx="138" cy="145"/>
            </a:xfrm>
          </p:grpSpPr>
          <p:sp>
            <p:nvSpPr>
              <p:cNvPr id="57418" name="Rectangle 51">
                <a:extLst>
                  <a:ext uri="{FF2B5EF4-FFF2-40B4-BE49-F238E27FC236}">
                    <a16:creationId xmlns:a16="http://schemas.microsoft.com/office/drawing/2014/main" id="{F3401E50-0D79-4CE9-D99B-02BABD16FC6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19" name="Rectangle 52">
                <a:extLst>
                  <a:ext uri="{FF2B5EF4-FFF2-40B4-BE49-F238E27FC236}">
                    <a16:creationId xmlns:a16="http://schemas.microsoft.com/office/drawing/2014/main" id="{3EF45ED0-AA50-DF67-56E7-F319659C43EB}"/>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7420" name="Group 53">
                <a:extLst>
                  <a:ext uri="{FF2B5EF4-FFF2-40B4-BE49-F238E27FC236}">
                    <a16:creationId xmlns:a16="http://schemas.microsoft.com/office/drawing/2014/main" id="{EC73E0F0-08AD-3445-6678-DAF9DAF0BA52}"/>
                  </a:ext>
                </a:extLst>
              </p:cNvPr>
              <p:cNvGrpSpPr>
                <a:grpSpLocks/>
              </p:cNvGrpSpPr>
              <p:nvPr/>
            </p:nvGrpSpPr>
            <p:grpSpPr bwMode="auto">
              <a:xfrm>
                <a:off x="3388" y="2655"/>
                <a:ext cx="62" cy="62"/>
                <a:chOff x="2712" y="2758"/>
                <a:chExt cx="90" cy="90"/>
              </a:xfrm>
            </p:grpSpPr>
            <p:sp>
              <p:nvSpPr>
                <p:cNvPr id="57421" name="Line 54">
                  <a:extLst>
                    <a:ext uri="{FF2B5EF4-FFF2-40B4-BE49-F238E27FC236}">
                      <a16:creationId xmlns:a16="http://schemas.microsoft.com/office/drawing/2014/main" id="{5F3FAB45-1A9F-1E21-585A-8118F4D0BC2C}"/>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422" name="Line 55">
                  <a:extLst>
                    <a:ext uri="{FF2B5EF4-FFF2-40B4-BE49-F238E27FC236}">
                      <a16:creationId xmlns:a16="http://schemas.microsoft.com/office/drawing/2014/main" id="{BF043BE2-B6BF-3292-D4FA-19C41050B3EC}"/>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57411" name="Group 56">
              <a:extLst>
                <a:ext uri="{FF2B5EF4-FFF2-40B4-BE49-F238E27FC236}">
                  <a16:creationId xmlns:a16="http://schemas.microsoft.com/office/drawing/2014/main" id="{5F1C0305-6F30-9D23-17E9-7CFFF581BF2F}"/>
                </a:ext>
              </a:extLst>
            </p:cNvPr>
            <p:cNvGrpSpPr>
              <a:grpSpLocks/>
            </p:cNvGrpSpPr>
            <p:nvPr/>
          </p:nvGrpSpPr>
          <p:grpSpPr bwMode="auto">
            <a:xfrm>
              <a:off x="2212" y="944"/>
              <a:ext cx="134" cy="138"/>
              <a:chOff x="3936" y="2011"/>
              <a:chExt cx="109" cy="112"/>
            </a:xfrm>
          </p:grpSpPr>
          <p:sp>
            <p:nvSpPr>
              <p:cNvPr id="57413" name="Rectangle 57">
                <a:extLst>
                  <a:ext uri="{FF2B5EF4-FFF2-40B4-BE49-F238E27FC236}">
                    <a16:creationId xmlns:a16="http://schemas.microsoft.com/office/drawing/2014/main" id="{EFA06240-B0BD-0999-CEE4-C2E37ACCAFC9}"/>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14" name="Rectangle 58">
                <a:extLst>
                  <a:ext uri="{FF2B5EF4-FFF2-40B4-BE49-F238E27FC236}">
                    <a16:creationId xmlns:a16="http://schemas.microsoft.com/office/drawing/2014/main" id="{A2F78F97-F9E7-EA48-BE0A-79E3934215A8}"/>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7415" name="Group 59">
                <a:extLst>
                  <a:ext uri="{FF2B5EF4-FFF2-40B4-BE49-F238E27FC236}">
                    <a16:creationId xmlns:a16="http://schemas.microsoft.com/office/drawing/2014/main" id="{7B960F6F-08BE-9C17-272E-41149DB14739}"/>
                  </a:ext>
                </a:extLst>
              </p:cNvPr>
              <p:cNvGrpSpPr>
                <a:grpSpLocks/>
              </p:cNvGrpSpPr>
              <p:nvPr/>
            </p:nvGrpSpPr>
            <p:grpSpPr bwMode="auto">
              <a:xfrm>
                <a:off x="3956" y="2032"/>
                <a:ext cx="54" cy="61"/>
                <a:chOff x="2530" y="2399"/>
                <a:chExt cx="68" cy="77"/>
              </a:xfrm>
            </p:grpSpPr>
            <p:sp>
              <p:nvSpPr>
                <p:cNvPr id="57416" name="Line 60">
                  <a:extLst>
                    <a:ext uri="{FF2B5EF4-FFF2-40B4-BE49-F238E27FC236}">
                      <a16:creationId xmlns:a16="http://schemas.microsoft.com/office/drawing/2014/main" id="{D53429E8-77EB-BD89-2EC4-644DC033507C}"/>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417" name="AutoShape 61">
                  <a:extLst>
                    <a:ext uri="{FF2B5EF4-FFF2-40B4-BE49-F238E27FC236}">
                      <a16:creationId xmlns:a16="http://schemas.microsoft.com/office/drawing/2014/main" id="{B6A6CCD0-C5D2-2EB3-45A6-5DCAB6865AE4}"/>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57412" name="Text Box 62">
              <a:extLst>
                <a:ext uri="{FF2B5EF4-FFF2-40B4-BE49-F238E27FC236}">
                  <a16:creationId xmlns:a16="http://schemas.microsoft.com/office/drawing/2014/main" id="{80A02F91-6A59-6397-725D-C89317CE873C}"/>
                </a:ext>
              </a:extLst>
            </p:cNvPr>
            <p:cNvSpPr txBox="1">
              <a:spLocks noChangeArrowheads="1"/>
            </p:cNvSpPr>
            <p:nvPr/>
          </p:nvSpPr>
          <p:spPr bwMode="auto">
            <a:xfrm>
              <a:off x="226" y="899"/>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57376" name="Rectangle 63">
            <a:extLst>
              <a:ext uri="{FF2B5EF4-FFF2-40B4-BE49-F238E27FC236}">
                <a16:creationId xmlns:a16="http://schemas.microsoft.com/office/drawing/2014/main" id="{80E0DBA7-A505-3E99-7BDC-1A78A3D96CF6}"/>
              </a:ext>
            </a:extLst>
          </p:cNvPr>
          <p:cNvSpPr>
            <a:spLocks noChangeArrowheads="1"/>
          </p:cNvSpPr>
          <p:nvPr/>
        </p:nvSpPr>
        <p:spPr bwMode="auto">
          <a:xfrm>
            <a:off x="5475288" y="1992313"/>
            <a:ext cx="1244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57377" name="AutoShape 64">
            <a:extLst>
              <a:ext uri="{FF2B5EF4-FFF2-40B4-BE49-F238E27FC236}">
                <a16:creationId xmlns:a16="http://schemas.microsoft.com/office/drawing/2014/main" id="{EEB93FCA-C2FE-5EDE-A1BF-4D69D1A9A7D5}"/>
              </a:ext>
            </a:extLst>
          </p:cNvPr>
          <p:cNvSpPr>
            <a:spLocks noChangeArrowheads="1"/>
          </p:cNvSpPr>
          <p:nvPr/>
        </p:nvSpPr>
        <p:spPr bwMode="auto">
          <a:xfrm>
            <a:off x="6672264" y="1335089"/>
            <a:ext cx="4340225" cy="358775"/>
          </a:xfrm>
          <a:prstGeom prst="roundRect">
            <a:avLst>
              <a:gd name="adj" fmla="val 50000"/>
            </a:avLst>
          </a:prstGeom>
          <a:solidFill>
            <a:srgbClr val="777777"/>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7378" name="Group 65">
            <a:extLst>
              <a:ext uri="{FF2B5EF4-FFF2-40B4-BE49-F238E27FC236}">
                <a16:creationId xmlns:a16="http://schemas.microsoft.com/office/drawing/2014/main" id="{75A3B175-EEE5-4F9C-3391-842EE80AA4F6}"/>
              </a:ext>
            </a:extLst>
          </p:cNvPr>
          <p:cNvGrpSpPr>
            <a:grpSpLocks/>
          </p:cNvGrpSpPr>
          <p:nvPr/>
        </p:nvGrpSpPr>
        <p:grpSpPr bwMode="auto">
          <a:xfrm>
            <a:off x="6542089" y="1204914"/>
            <a:ext cx="4319587" cy="738187"/>
            <a:chOff x="2050" y="4087"/>
            <a:chExt cx="2721" cy="465"/>
          </a:xfrm>
        </p:grpSpPr>
        <p:sp>
          <p:nvSpPr>
            <p:cNvPr id="57381" name="Rectangle 66">
              <a:extLst>
                <a:ext uri="{FF2B5EF4-FFF2-40B4-BE49-F238E27FC236}">
                  <a16:creationId xmlns:a16="http://schemas.microsoft.com/office/drawing/2014/main" id="{5B824A43-C7BB-BD93-AF76-A24DE1A9D888}"/>
                </a:ext>
              </a:extLst>
            </p:cNvPr>
            <p:cNvSpPr>
              <a:spLocks noChangeArrowheads="1"/>
            </p:cNvSpPr>
            <p:nvPr/>
          </p:nvSpPr>
          <p:spPr bwMode="auto">
            <a:xfrm>
              <a:off x="2050" y="4268"/>
              <a:ext cx="2721" cy="284"/>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57382" name="Text Box 67">
              <a:extLst>
                <a:ext uri="{FF2B5EF4-FFF2-40B4-BE49-F238E27FC236}">
                  <a16:creationId xmlns:a16="http://schemas.microsoft.com/office/drawing/2014/main" id="{2FE06131-D4FC-1AAA-EE35-0EF6C8AE85A0}"/>
                </a:ext>
              </a:extLst>
            </p:cNvPr>
            <p:cNvSpPr txBox="1">
              <a:spLocks noChangeArrowheads="1"/>
            </p:cNvSpPr>
            <p:nvPr/>
          </p:nvSpPr>
          <p:spPr bwMode="auto">
            <a:xfrm>
              <a:off x="2057" y="4313"/>
              <a:ext cx="2714" cy="23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a:t>
              </a:r>
              <a:r>
                <a:rPr lang="en-US" altLang="it-IT" sz="1600" b="1">
                  <a:latin typeface="Lucida Console" panose="020B0609040504020204" pitchFamily="49" charset="0"/>
                </a:rPr>
                <a:t>~# tcpdump –n –t port domain </a:t>
              </a:r>
              <a:r>
                <a:rPr lang="it-IT" altLang="it-IT" sz="1600" b="1">
                  <a:latin typeface="Lucida Console" panose="020B0609040504020204" pitchFamily="49" charset="0"/>
                </a:rPr>
                <a:t>█</a:t>
              </a:r>
            </a:p>
          </p:txBody>
        </p:sp>
        <p:sp>
          <p:nvSpPr>
            <p:cNvPr id="57383" name="AutoShape 68">
              <a:extLst>
                <a:ext uri="{FF2B5EF4-FFF2-40B4-BE49-F238E27FC236}">
                  <a16:creationId xmlns:a16="http://schemas.microsoft.com/office/drawing/2014/main" id="{9EDB63C0-90AE-9E4E-4937-D6D967406AA3}"/>
                </a:ext>
              </a:extLst>
            </p:cNvPr>
            <p:cNvSpPr>
              <a:spLocks noChangeArrowheads="1"/>
            </p:cNvSpPr>
            <p:nvPr/>
          </p:nvSpPr>
          <p:spPr bwMode="auto">
            <a:xfrm>
              <a:off x="2050" y="4087"/>
              <a:ext cx="272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7384" name="Group 69">
              <a:extLst>
                <a:ext uri="{FF2B5EF4-FFF2-40B4-BE49-F238E27FC236}">
                  <a16:creationId xmlns:a16="http://schemas.microsoft.com/office/drawing/2014/main" id="{A72F50FB-6AEA-86E9-80B0-0C924A6FCD0B}"/>
                </a:ext>
              </a:extLst>
            </p:cNvPr>
            <p:cNvGrpSpPr>
              <a:grpSpLocks/>
            </p:cNvGrpSpPr>
            <p:nvPr/>
          </p:nvGrpSpPr>
          <p:grpSpPr bwMode="auto">
            <a:xfrm>
              <a:off x="2118" y="4132"/>
              <a:ext cx="141" cy="142"/>
              <a:chOff x="2440" y="2568"/>
              <a:chExt cx="151" cy="152"/>
            </a:xfrm>
          </p:grpSpPr>
          <p:sp>
            <p:nvSpPr>
              <p:cNvPr id="57402" name="Oval 70">
                <a:extLst>
                  <a:ext uri="{FF2B5EF4-FFF2-40B4-BE49-F238E27FC236}">
                    <a16:creationId xmlns:a16="http://schemas.microsoft.com/office/drawing/2014/main" id="{5A94AE1F-6D9C-FEEF-027D-D64913A00BFE}"/>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03" name="Oval 71">
                <a:extLst>
                  <a:ext uri="{FF2B5EF4-FFF2-40B4-BE49-F238E27FC236}">
                    <a16:creationId xmlns:a16="http://schemas.microsoft.com/office/drawing/2014/main" id="{66568B30-B4A0-1125-62CF-F2CD49E22EB7}"/>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04" name="AutoShape 72">
                <a:extLst>
                  <a:ext uri="{FF2B5EF4-FFF2-40B4-BE49-F238E27FC236}">
                    <a16:creationId xmlns:a16="http://schemas.microsoft.com/office/drawing/2014/main" id="{C4604BD9-1193-930E-BB00-90DD54B16587}"/>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57385" name="Group 73">
              <a:extLst>
                <a:ext uri="{FF2B5EF4-FFF2-40B4-BE49-F238E27FC236}">
                  <a16:creationId xmlns:a16="http://schemas.microsoft.com/office/drawing/2014/main" id="{9A64C2DB-D276-CD6D-460D-C9C16320196C}"/>
                </a:ext>
              </a:extLst>
            </p:cNvPr>
            <p:cNvGrpSpPr>
              <a:grpSpLocks/>
            </p:cNvGrpSpPr>
            <p:nvPr/>
          </p:nvGrpSpPr>
          <p:grpSpPr bwMode="auto">
            <a:xfrm>
              <a:off x="4240" y="4133"/>
              <a:ext cx="136" cy="142"/>
              <a:chOff x="3359" y="2621"/>
              <a:chExt cx="138" cy="145"/>
            </a:xfrm>
          </p:grpSpPr>
          <p:sp>
            <p:nvSpPr>
              <p:cNvPr id="57399" name="Rectangle 74">
                <a:extLst>
                  <a:ext uri="{FF2B5EF4-FFF2-40B4-BE49-F238E27FC236}">
                    <a16:creationId xmlns:a16="http://schemas.microsoft.com/office/drawing/2014/main" id="{5F9BAB97-2617-3FC8-5529-9042CCC73DB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00" name="Rectangle 75">
                <a:extLst>
                  <a:ext uri="{FF2B5EF4-FFF2-40B4-BE49-F238E27FC236}">
                    <a16:creationId xmlns:a16="http://schemas.microsoft.com/office/drawing/2014/main" id="{0D479B2E-4B42-EA68-E7E1-5FADF064ECC4}"/>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401" name="Line 76">
                <a:extLst>
                  <a:ext uri="{FF2B5EF4-FFF2-40B4-BE49-F238E27FC236}">
                    <a16:creationId xmlns:a16="http://schemas.microsoft.com/office/drawing/2014/main" id="{22239A1F-4325-7938-8E3E-A85DC2D8BEE0}"/>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7386" name="Group 77">
              <a:extLst>
                <a:ext uri="{FF2B5EF4-FFF2-40B4-BE49-F238E27FC236}">
                  <a16:creationId xmlns:a16="http://schemas.microsoft.com/office/drawing/2014/main" id="{D37685D1-9331-4AAA-9BBB-78EDC7E8050D}"/>
                </a:ext>
              </a:extLst>
            </p:cNvPr>
            <p:cNvGrpSpPr>
              <a:grpSpLocks/>
            </p:cNvGrpSpPr>
            <p:nvPr/>
          </p:nvGrpSpPr>
          <p:grpSpPr bwMode="auto">
            <a:xfrm>
              <a:off x="4558" y="4133"/>
              <a:ext cx="136" cy="142"/>
              <a:chOff x="3359" y="2621"/>
              <a:chExt cx="138" cy="145"/>
            </a:xfrm>
          </p:grpSpPr>
          <p:sp>
            <p:nvSpPr>
              <p:cNvPr id="57394" name="Rectangle 78">
                <a:extLst>
                  <a:ext uri="{FF2B5EF4-FFF2-40B4-BE49-F238E27FC236}">
                    <a16:creationId xmlns:a16="http://schemas.microsoft.com/office/drawing/2014/main" id="{67A85CB2-AAF9-E998-4D06-D3A16DF4BA8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395" name="Rectangle 79">
                <a:extLst>
                  <a:ext uri="{FF2B5EF4-FFF2-40B4-BE49-F238E27FC236}">
                    <a16:creationId xmlns:a16="http://schemas.microsoft.com/office/drawing/2014/main" id="{532545F0-5C11-6314-2C32-11A411C61D41}"/>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7396" name="Group 80">
                <a:extLst>
                  <a:ext uri="{FF2B5EF4-FFF2-40B4-BE49-F238E27FC236}">
                    <a16:creationId xmlns:a16="http://schemas.microsoft.com/office/drawing/2014/main" id="{E3682D91-1666-C757-988C-7E95DA2CA333}"/>
                  </a:ext>
                </a:extLst>
              </p:cNvPr>
              <p:cNvGrpSpPr>
                <a:grpSpLocks/>
              </p:cNvGrpSpPr>
              <p:nvPr/>
            </p:nvGrpSpPr>
            <p:grpSpPr bwMode="auto">
              <a:xfrm>
                <a:off x="3388" y="2655"/>
                <a:ext cx="62" cy="62"/>
                <a:chOff x="2712" y="2758"/>
                <a:chExt cx="90" cy="90"/>
              </a:xfrm>
            </p:grpSpPr>
            <p:sp>
              <p:nvSpPr>
                <p:cNvPr id="57397" name="Line 81">
                  <a:extLst>
                    <a:ext uri="{FF2B5EF4-FFF2-40B4-BE49-F238E27FC236}">
                      <a16:creationId xmlns:a16="http://schemas.microsoft.com/office/drawing/2014/main" id="{B9F43A6F-1D38-7E79-6EB4-0AE064934D57}"/>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98" name="Line 82">
                  <a:extLst>
                    <a:ext uri="{FF2B5EF4-FFF2-40B4-BE49-F238E27FC236}">
                      <a16:creationId xmlns:a16="http://schemas.microsoft.com/office/drawing/2014/main" id="{0887B7E4-5BAC-D3B4-42E0-EE7FF2BC0A09}"/>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57387" name="Group 83">
              <a:extLst>
                <a:ext uri="{FF2B5EF4-FFF2-40B4-BE49-F238E27FC236}">
                  <a16:creationId xmlns:a16="http://schemas.microsoft.com/office/drawing/2014/main" id="{66BD1224-BFBA-0632-091D-DFD2ACCC5FD3}"/>
                </a:ext>
              </a:extLst>
            </p:cNvPr>
            <p:cNvGrpSpPr>
              <a:grpSpLocks/>
            </p:cNvGrpSpPr>
            <p:nvPr/>
          </p:nvGrpSpPr>
          <p:grpSpPr bwMode="auto">
            <a:xfrm>
              <a:off x="4400" y="4132"/>
              <a:ext cx="134" cy="138"/>
              <a:chOff x="3936" y="2011"/>
              <a:chExt cx="109" cy="112"/>
            </a:xfrm>
          </p:grpSpPr>
          <p:sp>
            <p:nvSpPr>
              <p:cNvPr id="57389" name="Rectangle 84">
                <a:extLst>
                  <a:ext uri="{FF2B5EF4-FFF2-40B4-BE49-F238E27FC236}">
                    <a16:creationId xmlns:a16="http://schemas.microsoft.com/office/drawing/2014/main" id="{B81BD2E0-F176-606B-D8B1-784CC105AA9A}"/>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7390" name="Rectangle 85">
                <a:extLst>
                  <a:ext uri="{FF2B5EF4-FFF2-40B4-BE49-F238E27FC236}">
                    <a16:creationId xmlns:a16="http://schemas.microsoft.com/office/drawing/2014/main" id="{6B2EAA82-14FE-3E06-2E8C-118797538589}"/>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7391" name="Group 86">
                <a:extLst>
                  <a:ext uri="{FF2B5EF4-FFF2-40B4-BE49-F238E27FC236}">
                    <a16:creationId xmlns:a16="http://schemas.microsoft.com/office/drawing/2014/main" id="{ECC25915-980E-E0B9-0424-BD610A1F2723}"/>
                  </a:ext>
                </a:extLst>
              </p:cNvPr>
              <p:cNvGrpSpPr>
                <a:grpSpLocks/>
              </p:cNvGrpSpPr>
              <p:nvPr/>
            </p:nvGrpSpPr>
            <p:grpSpPr bwMode="auto">
              <a:xfrm>
                <a:off x="3956" y="2032"/>
                <a:ext cx="54" cy="61"/>
                <a:chOff x="2530" y="2399"/>
                <a:chExt cx="68" cy="77"/>
              </a:xfrm>
            </p:grpSpPr>
            <p:sp>
              <p:nvSpPr>
                <p:cNvPr id="57392" name="Line 87">
                  <a:extLst>
                    <a:ext uri="{FF2B5EF4-FFF2-40B4-BE49-F238E27FC236}">
                      <a16:creationId xmlns:a16="http://schemas.microsoft.com/office/drawing/2014/main" id="{9C9B4D91-2940-ABE5-8F0D-2A3372573AA9}"/>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93" name="AutoShape 88">
                  <a:extLst>
                    <a:ext uri="{FF2B5EF4-FFF2-40B4-BE49-F238E27FC236}">
                      <a16:creationId xmlns:a16="http://schemas.microsoft.com/office/drawing/2014/main" id="{6A49DB49-44B4-4202-3E4B-5894B32AC340}"/>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57388" name="Text Box 89">
              <a:extLst>
                <a:ext uri="{FF2B5EF4-FFF2-40B4-BE49-F238E27FC236}">
                  <a16:creationId xmlns:a16="http://schemas.microsoft.com/office/drawing/2014/main" id="{9965376A-1E99-1680-3F40-3BA532584917}"/>
                </a:ext>
              </a:extLst>
            </p:cNvPr>
            <p:cNvSpPr txBox="1">
              <a:spLocks noChangeArrowheads="1"/>
            </p:cNvSpPr>
            <p:nvPr/>
          </p:nvSpPr>
          <p:spPr bwMode="auto">
            <a:xfrm>
              <a:off x="2322" y="4087"/>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57379" name="Line 90">
            <a:extLst>
              <a:ext uri="{FF2B5EF4-FFF2-40B4-BE49-F238E27FC236}">
                <a16:creationId xmlns:a16="http://schemas.microsoft.com/office/drawing/2014/main" id="{32899F08-E6AD-082C-84BA-83935317C992}"/>
              </a:ext>
            </a:extLst>
          </p:cNvPr>
          <p:cNvSpPr>
            <a:spLocks noChangeShapeType="1"/>
          </p:cNvSpPr>
          <p:nvPr/>
        </p:nvSpPr>
        <p:spPr bwMode="auto">
          <a:xfrm>
            <a:off x="2351088" y="1939925"/>
            <a:ext cx="0" cy="2947988"/>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80" name="Line 91">
            <a:extLst>
              <a:ext uri="{FF2B5EF4-FFF2-40B4-BE49-F238E27FC236}">
                <a16:creationId xmlns:a16="http://schemas.microsoft.com/office/drawing/2014/main" id="{A2C7D6F7-250B-2142-5472-AC22DD1DCA19}"/>
              </a:ext>
            </a:extLst>
          </p:cNvPr>
          <p:cNvSpPr>
            <a:spLocks noChangeShapeType="1"/>
          </p:cNvSpPr>
          <p:nvPr/>
        </p:nvSpPr>
        <p:spPr bwMode="auto">
          <a:xfrm>
            <a:off x="9842500" y="1943101"/>
            <a:ext cx="0" cy="2944813"/>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3">
            <a:extLst>
              <a:ext uri="{FF2B5EF4-FFF2-40B4-BE49-F238E27FC236}">
                <a16:creationId xmlns:a16="http://schemas.microsoft.com/office/drawing/2014/main" id="{F1F7AD26-C222-A843-D861-799BA5B0D924}"/>
              </a:ext>
            </a:extLst>
          </p:cNvPr>
          <p:cNvSpPr>
            <a:spLocks noGrp="1" noChangeArrowheads="1"/>
          </p:cNvSpPr>
          <p:nvPr>
            <p:ph type="title"/>
          </p:nvPr>
        </p:nvSpPr>
        <p:spPr/>
        <p:txBody>
          <a:bodyPr/>
          <a:lstStyle/>
          <a:p>
            <a:pPr eaLnBrk="1" hangingPunct="1"/>
            <a:r>
              <a:rPr lang="en-US" altLang="it-IT"/>
              <a:t>step 4 – repeating the experiment</a:t>
            </a:r>
          </a:p>
        </p:txBody>
      </p:sp>
      <p:sp>
        <p:nvSpPr>
          <p:cNvPr id="2" name="Rectangle 4">
            <a:extLst>
              <a:ext uri="{FF2B5EF4-FFF2-40B4-BE49-F238E27FC236}">
                <a16:creationId xmlns:a16="http://schemas.microsoft.com/office/drawing/2014/main" id="{2A2D435C-3B21-E16D-A5DF-CB445E6F23F1}"/>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7BEDF5C-077A-DEE2-FAEC-B34A1082DBFF}"/>
              </a:ext>
            </a:extLst>
          </p:cNvPr>
          <p:cNvSpPr>
            <a:spLocks noGrp="1" noChangeArrowheads="1"/>
          </p:cNvSpPr>
          <p:nvPr>
            <p:ph type="ftr" sz="quarter" idx="11"/>
          </p:nvPr>
        </p:nvSpPr>
        <p:spPr>
          <a:ln/>
        </p:spPr>
        <p:txBody>
          <a:bodyPr/>
          <a:lstStyle/>
          <a:p>
            <a:r>
              <a:rPr lang="it-IT" altLang="it-IT"/>
              <a:t>kathara – [ lab: dns ]</a:t>
            </a:r>
          </a:p>
        </p:txBody>
      </p:sp>
      <p:sp>
        <p:nvSpPr>
          <p:cNvPr id="58372" name="Rectangle 35">
            <a:extLst>
              <a:ext uri="{FF2B5EF4-FFF2-40B4-BE49-F238E27FC236}">
                <a16:creationId xmlns:a16="http://schemas.microsoft.com/office/drawing/2014/main" id="{F6490E2F-E012-BF0F-B755-980D03E86476}"/>
              </a:ext>
            </a:extLst>
          </p:cNvPr>
          <p:cNvSpPr>
            <a:spLocks noChangeArrowheads="1"/>
          </p:cNvSpPr>
          <p:nvPr/>
        </p:nvSpPr>
        <p:spPr bwMode="auto">
          <a:xfrm>
            <a:off x="1436688" y="2924176"/>
            <a:ext cx="9339262" cy="288925"/>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58373" name="Rectangle 2">
            <a:extLst>
              <a:ext uri="{FF2B5EF4-FFF2-40B4-BE49-F238E27FC236}">
                <a16:creationId xmlns:a16="http://schemas.microsoft.com/office/drawing/2014/main" id="{82175886-C229-4F7F-BB0B-E552690234CE}"/>
              </a:ext>
            </a:extLst>
          </p:cNvPr>
          <p:cNvSpPr>
            <a:spLocks noChangeArrowheads="1"/>
          </p:cNvSpPr>
          <p:nvPr/>
        </p:nvSpPr>
        <p:spPr bwMode="auto">
          <a:xfrm>
            <a:off x="1436688" y="242093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58375" name="Group 4">
            <a:extLst>
              <a:ext uri="{FF2B5EF4-FFF2-40B4-BE49-F238E27FC236}">
                <a16:creationId xmlns:a16="http://schemas.microsoft.com/office/drawing/2014/main" id="{356C167F-E7AD-2F7A-063A-F389B195CBD4}"/>
              </a:ext>
            </a:extLst>
          </p:cNvPr>
          <p:cNvGrpSpPr>
            <a:grpSpLocks/>
          </p:cNvGrpSpPr>
          <p:nvPr/>
        </p:nvGrpSpPr>
        <p:grpSpPr bwMode="auto">
          <a:xfrm>
            <a:off x="1436688" y="1311276"/>
            <a:ext cx="9339262" cy="5070475"/>
            <a:chOff x="185" y="826"/>
            <a:chExt cx="5883" cy="3194"/>
          </a:xfrm>
        </p:grpSpPr>
        <p:sp>
          <p:nvSpPr>
            <p:cNvPr id="58379" name="Rectangle 5">
              <a:extLst>
                <a:ext uri="{FF2B5EF4-FFF2-40B4-BE49-F238E27FC236}">
                  <a16:creationId xmlns:a16="http://schemas.microsoft.com/office/drawing/2014/main" id="{F0381F09-CF46-B7B8-19C6-FD640C8C5D53}"/>
                </a:ext>
              </a:extLst>
            </p:cNvPr>
            <p:cNvSpPr>
              <a:spLocks noChangeArrowheads="1"/>
            </p:cNvSpPr>
            <p:nvPr/>
          </p:nvSpPr>
          <p:spPr bwMode="auto">
            <a:xfrm>
              <a:off x="185" y="1007"/>
              <a:ext cx="5883" cy="3013"/>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58380" name="Text Box 6">
              <a:extLst>
                <a:ext uri="{FF2B5EF4-FFF2-40B4-BE49-F238E27FC236}">
                  <a16:creationId xmlns:a16="http://schemas.microsoft.com/office/drawing/2014/main" id="{CB93A0BA-612C-CFA7-BBFF-AB65C44223D8}"/>
                </a:ext>
              </a:extLst>
            </p:cNvPr>
            <p:cNvSpPr txBox="1">
              <a:spLocks noChangeArrowheads="1"/>
            </p:cNvSpPr>
            <p:nvPr/>
          </p:nvSpPr>
          <p:spPr bwMode="auto">
            <a:xfrm>
              <a:off x="192" y="1052"/>
              <a:ext cx="5876" cy="296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a:t>
              </a:r>
              <a:r>
                <a:rPr lang="en-US" altLang="it-IT" sz="1600" b="1">
                  <a:latin typeface="Lucida Console" panose="020B0609040504020204" pitchFamily="49" charset="0"/>
                </a:rPr>
                <a:t>~#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  54784+ A? pc2.nanoinside.net. (36)</a:t>
              </a:r>
            </a:p>
            <a:p>
              <a:pPr eaLnBrk="1" hangingPunct="1">
                <a:spcBef>
                  <a:spcPct val="0"/>
                </a:spcBef>
                <a:buClrTx/>
                <a:buSzTx/>
                <a:buFontTx/>
                <a:buNone/>
              </a:pPr>
              <a:r>
                <a:rPr lang="it-IT" altLang="it-IT" sz="1600" b="1">
                  <a:latin typeface="Lucida Console" panose="020B0609040504020204" pitchFamily="49" charset="0"/>
                </a:rPr>
                <a:t>IP 192.168.0.11.53 &gt; 192.168.0.111.3072:  54784 1/1/1 A 192.168.0.222 (90)</a:t>
              </a:r>
            </a:p>
            <a:p>
              <a:pPr eaLnBrk="1" hangingPunct="1">
                <a:spcBef>
                  <a:spcPct val="0"/>
                </a:spcBef>
                <a:buClrTx/>
                <a:buSzTx/>
                <a:buFontTx/>
                <a:buNone/>
              </a:pPr>
              <a:r>
                <a:rPr lang="it-IT" altLang="it-IT" sz="1600" b="1">
                  <a:latin typeface="Lucida Console" panose="020B0609040504020204" pitchFamily="49" charset="0"/>
                </a:rPr>
                <a:t>█</a:t>
              </a:r>
            </a:p>
          </p:txBody>
        </p:sp>
        <p:sp>
          <p:nvSpPr>
            <p:cNvPr id="58381" name="AutoShape 7">
              <a:extLst>
                <a:ext uri="{FF2B5EF4-FFF2-40B4-BE49-F238E27FC236}">
                  <a16:creationId xmlns:a16="http://schemas.microsoft.com/office/drawing/2014/main" id="{10B63B4B-12D8-6FC1-F40E-36CB0DD4AA1D}"/>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8382" name="Group 8">
              <a:extLst>
                <a:ext uri="{FF2B5EF4-FFF2-40B4-BE49-F238E27FC236}">
                  <a16:creationId xmlns:a16="http://schemas.microsoft.com/office/drawing/2014/main" id="{0BDD3A71-9F4B-D3B9-2A24-DF675F800E75}"/>
                </a:ext>
              </a:extLst>
            </p:cNvPr>
            <p:cNvGrpSpPr>
              <a:grpSpLocks/>
            </p:cNvGrpSpPr>
            <p:nvPr/>
          </p:nvGrpSpPr>
          <p:grpSpPr bwMode="auto">
            <a:xfrm>
              <a:off x="253" y="871"/>
              <a:ext cx="141" cy="142"/>
              <a:chOff x="2440" y="2568"/>
              <a:chExt cx="151" cy="152"/>
            </a:xfrm>
          </p:grpSpPr>
          <p:sp>
            <p:nvSpPr>
              <p:cNvPr id="58400" name="Oval 9">
                <a:extLst>
                  <a:ext uri="{FF2B5EF4-FFF2-40B4-BE49-F238E27FC236}">
                    <a16:creationId xmlns:a16="http://schemas.microsoft.com/office/drawing/2014/main" id="{63976F32-C07F-2B75-DE8B-6CE35C4B3CBD}"/>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8401" name="Oval 10">
                <a:extLst>
                  <a:ext uri="{FF2B5EF4-FFF2-40B4-BE49-F238E27FC236}">
                    <a16:creationId xmlns:a16="http://schemas.microsoft.com/office/drawing/2014/main" id="{CB4C17FC-8F7B-35E3-C42E-0C473893DC1B}"/>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8402" name="AutoShape 11">
                <a:extLst>
                  <a:ext uri="{FF2B5EF4-FFF2-40B4-BE49-F238E27FC236}">
                    <a16:creationId xmlns:a16="http://schemas.microsoft.com/office/drawing/2014/main" id="{A8F75CDE-5F03-D9DE-81D4-E4A2C18EB416}"/>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58383" name="Group 12">
              <a:extLst>
                <a:ext uri="{FF2B5EF4-FFF2-40B4-BE49-F238E27FC236}">
                  <a16:creationId xmlns:a16="http://schemas.microsoft.com/office/drawing/2014/main" id="{4E1C80AA-A083-DC3C-B608-11660A3E4FA9}"/>
                </a:ext>
              </a:extLst>
            </p:cNvPr>
            <p:cNvGrpSpPr>
              <a:grpSpLocks/>
            </p:cNvGrpSpPr>
            <p:nvPr/>
          </p:nvGrpSpPr>
          <p:grpSpPr bwMode="auto">
            <a:xfrm>
              <a:off x="5524" y="872"/>
              <a:ext cx="136" cy="142"/>
              <a:chOff x="3359" y="2621"/>
              <a:chExt cx="138" cy="145"/>
            </a:xfrm>
          </p:grpSpPr>
          <p:sp>
            <p:nvSpPr>
              <p:cNvPr id="58397" name="Rectangle 13">
                <a:extLst>
                  <a:ext uri="{FF2B5EF4-FFF2-40B4-BE49-F238E27FC236}">
                    <a16:creationId xmlns:a16="http://schemas.microsoft.com/office/drawing/2014/main" id="{8A1C3226-0691-E288-C853-3231EC34D2F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8398" name="Rectangle 14">
                <a:extLst>
                  <a:ext uri="{FF2B5EF4-FFF2-40B4-BE49-F238E27FC236}">
                    <a16:creationId xmlns:a16="http://schemas.microsoft.com/office/drawing/2014/main" id="{0B745FC1-48CC-3672-3FD3-5D40A5EFC0BA}"/>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8399" name="Line 15">
                <a:extLst>
                  <a:ext uri="{FF2B5EF4-FFF2-40B4-BE49-F238E27FC236}">
                    <a16:creationId xmlns:a16="http://schemas.microsoft.com/office/drawing/2014/main" id="{691A9196-6676-FCB8-A0DE-FCC43D48C8FF}"/>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8384" name="Group 16">
              <a:extLst>
                <a:ext uri="{FF2B5EF4-FFF2-40B4-BE49-F238E27FC236}">
                  <a16:creationId xmlns:a16="http://schemas.microsoft.com/office/drawing/2014/main" id="{E8EA5E3D-35D4-DA81-35D4-BCDA7D18D656}"/>
                </a:ext>
              </a:extLst>
            </p:cNvPr>
            <p:cNvGrpSpPr>
              <a:grpSpLocks/>
            </p:cNvGrpSpPr>
            <p:nvPr/>
          </p:nvGrpSpPr>
          <p:grpSpPr bwMode="auto">
            <a:xfrm>
              <a:off x="5842" y="872"/>
              <a:ext cx="136" cy="142"/>
              <a:chOff x="3359" y="2621"/>
              <a:chExt cx="138" cy="145"/>
            </a:xfrm>
          </p:grpSpPr>
          <p:sp>
            <p:nvSpPr>
              <p:cNvPr id="58392" name="Rectangle 17">
                <a:extLst>
                  <a:ext uri="{FF2B5EF4-FFF2-40B4-BE49-F238E27FC236}">
                    <a16:creationId xmlns:a16="http://schemas.microsoft.com/office/drawing/2014/main" id="{0AB1A472-DDBB-31B8-3161-4F9016A3B5B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8393" name="Rectangle 18">
                <a:extLst>
                  <a:ext uri="{FF2B5EF4-FFF2-40B4-BE49-F238E27FC236}">
                    <a16:creationId xmlns:a16="http://schemas.microsoft.com/office/drawing/2014/main" id="{B063E315-F92B-28E4-7403-CDA985DB809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8394" name="Group 19">
                <a:extLst>
                  <a:ext uri="{FF2B5EF4-FFF2-40B4-BE49-F238E27FC236}">
                    <a16:creationId xmlns:a16="http://schemas.microsoft.com/office/drawing/2014/main" id="{6575DA2E-C6E9-1217-9091-8014554C2340}"/>
                  </a:ext>
                </a:extLst>
              </p:cNvPr>
              <p:cNvGrpSpPr>
                <a:grpSpLocks/>
              </p:cNvGrpSpPr>
              <p:nvPr/>
            </p:nvGrpSpPr>
            <p:grpSpPr bwMode="auto">
              <a:xfrm>
                <a:off x="3388" y="2655"/>
                <a:ext cx="62" cy="62"/>
                <a:chOff x="2712" y="2758"/>
                <a:chExt cx="90" cy="90"/>
              </a:xfrm>
            </p:grpSpPr>
            <p:sp>
              <p:nvSpPr>
                <p:cNvPr id="58395" name="Line 20">
                  <a:extLst>
                    <a:ext uri="{FF2B5EF4-FFF2-40B4-BE49-F238E27FC236}">
                      <a16:creationId xmlns:a16="http://schemas.microsoft.com/office/drawing/2014/main" id="{B5D4327D-AF22-F1CD-7324-209D35688808}"/>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8396" name="Line 21">
                  <a:extLst>
                    <a:ext uri="{FF2B5EF4-FFF2-40B4-BE49-F238E27FC236}">
                      <a16:creationId xmlns:a16="http://schemas.microsoft.com/office/drawing/2014/main" id="{B6C23F38-5061-5D22-6CCF-443DADA910E5}"/>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58385" name="Group 22">
              <a:extLst>
                <a:ext uri="{FF2B5EF4-FFF2-40B4-BE49-F238E27FC236}">
                  <a16:creationId xmlns:a16="http://schemas.microsoft.com/office/drawing/2014/main" id="{3BDDB8F8-05E8-4D1E-7F2F-415B0FBA983E}"/>
                </a:ext>
              </a:extLst>
            </p:cNvPr>
            <p:cNvGrpSpPr>
              <a:grpSpLocks/>
            </p:cNvGrpSpPr>
            <p:nvPr/>
          </p:nvGrpSpPr>
          <p:grpSpPr bwMode="auto">
            <a:xfrm>
              <a:off x="5684" y="871"/>
              <a:ext cx="134" cy="138"/>
              <a:chOff x="3936" y="2011"/>
              <a:chExt cx="109" cy="112"/>
            </a:xfrm>
          </p:grpSpPr>
          <p:sp>
            <p:nvSpPr>
              <p:cNvPr id="58387" name="Rectangle 23">
                <a:extLst>
                  <a:ext uri="{FF2B5EF4-FFF2-40B4-BE49-F238E27FC236}">
                    <a16:creationId xmlns:a16="http://schemas.microsoft.com/office/drawing/2014/main" id="{3DD73705-FC5B-F457-B2FD-F8CFC8B8E1C7}"/>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58388" name="Rectangle 24">
                <a:extLst>
                  <a:ext uri="{FF2B5EF4-FFF2-40B4-BE49-F238E27FC236}">
                    <a16:creationId xmlns:a16="http://schemas.microsoft.com/office/drawing/2014/main" id="{19479B1A-7447-FC34-5101-3DF398012B30}"/>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58389" name="Group 25">
                <a:extLst>
                  <a:ext uri="{FF2B5EF4-FFF2-40B4-BE49-F238E27FC236}">
                    <a16:creationId xmlns:a16="http://schemas.microsoft.com/office/drawing/2014/main" id="{D544B17B-F55E-8CEA-C9A9-5F3BA77FD68A}"/>
                  </a:ext>
                </a:extLst>
              </p:cNvPr>
              <p:cNvGrpSpPr>
                <a:grpSpLocks/>
              </p:cNvGrpSpPr>
              <p:nvPr/>
            </p:nvGrpSpPr>
            <p:grpSpPr bwMode="auto">
              <a:xfrm>
                <a:off x="3956" y="2032"/>
                <a:ext cx="54" cy="61"/>
                <a:chOff x="2530" y="2399"/>
                <a:chExt cx="68" cy="77"/>
              </a:xfrm>
            </p:grpSpPr>
            <p:sp>
              <p:nvSpPr>
                <p:cNvPr id="58390" name="Line 26">
                  <a:extLst>
                    <a:ext uri="{FF2B5EF4-FFF2-40B4-BE49-F238E27FC236}">
                      <a16:creationId xmlns:a16="http://schemas.microsoft.com/office/drawing/2014/main" id="{9C80BB99-1E99-1B64-0497-D62C6013762F}"/>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8391" name="AutoShape 27">
                  <a:extLst>
                    <a:ext uri="{FF2B5EF4-FFF2-40B4-BE49-F238E27FC236}">
                      <a16:creationId xmlns:a16="http://schemas.microsoft.com/office/drawing/2014/main" id="{27621607-9332-43AD-995B-5960BD47C7C4}"/>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58386" name="Text Box 28">
              <a:extLst>
                <a:ext uri="{FF2B5EF4-FFF2-40B4-BE49-F238E27FC236}">
                  <a16:creationId xmlns:a16="http://schemas.microsoft.com/office/drawing/2014/main" id="{9D9A964F-6A6F-0B37-6637-030B53AEAAE8}"/>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58376" name="Rectangle 29">
            <a:extLst>
              <a:ext uri="{FF2B5EF4-FFF2-40B4-BE49-F238E27FC236}">
                <a16:creationId xmlns:a16="http://schemas.microsoft.com/office/drawing/2014/main" id="{BBD2F6A7-EE99-BC98-385D-B7BA76698DDE}"/>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58377" name="Rectangle 30">
            <a:extLst>
              <a:ext uri="{FF2B5EF4-FFF2-40B4-BE49-F238E27FC236}">
                <a16:creationId xmlns:a16="http://schemas.microsoft.com/office/drawing/2014/main" id="{5800D45E-DCA5-ED6F-4064-028FFBB28385}"/>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58378" name="AutoShape 36">
            <a:extLst>
              <a:ext uri="{FF2B5EF4-FFF2-40B4-BE49-F238E27FC236}">
                <a16:creationId xmlns:a16="http://schemas.microsoft.com/office/drawing/2014/main" id="{8AA67D9B-078F-C7CF-E41A-1A65621DFC69}"/>
              </a:ext>
            </a:extLst>
          </p:cNvPr>
          <p:cNvSpPr>
            <a:spLocks noChangeArrowheads="1"/>
          </p:cNvSpPr>
          <p:nvPr/>
        </p:nvSpPr>
        <p:spPr bwMode="auto">
          <a:xfrm>
            <a:off x="3975100" y="3933825"/>
            <a:ext cx="4249738" cy="1150938"/>
          </a:xfrm>
          <a:prstGeom prst="foldedCorner">
            <a:avLst>
              <a:gd name="adj" fmla="val 12500"/>
            </a:avLst>
          </a:prstGeom>
          <a:solidFill>
            <a:schemeClr val="accent2"/>
          </a:solidFill>
          <a:ln w="12700">
            <a:solidFill>
              <a:schemeClr val="tx1"/>
            </a:solidFill>
            <a:round/>
            <a:headEnd/>
            <a:tailEnd/>
          </a:ln>
          <a:effectLst>
            <a:outerShdw dist="107763" dir="2700000" algn="ctr" rotWithShape="0">
              <a:schemeClr val="bg2"/>
            </a:outerShdw>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800"/>
              <a:t>the name server cache helps reducing traffic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DAD0CFEE-2EC0-E78F-9786-02C304B016F6}"/>
              </a:ext>
            </a:extLst>
          </p:cNvPr>
          <p:cNvSpPr>
            <a:spLocks noGrp="1" noChangeArrowheads="1"/>
          </p:cNvSpPr>
          <p:nvPr>
            <p:ph type="title"/>
          </p:nvPr>
        </p:nvSpPr>
        <p:spPr>
          <a:xfrm>
            <a:off x="1638300" y="44450"/>
            <a:ext cx="8915400" cy="850900"/>
          </a:xfrm>
        </p:spPr>
        <p:txBody>
          <a:bodyPr/>
          <a:lstStyle/>
          <a:p>
            <a:pPr eaLnBrk="1" hangingPunct="1"/>
            <a:r>
              <a:rPr lang="it-IT" altLang="it-IT"/>
              <a:t>step 4 – repeating the experiment</a:t>
            </a:r>
          </a:p>
        </p:txBody>
      </p:sp>
      <p:sp>
        <p:nvSpPr>
          <p:cNvPr id="2" name="Rectangle 4">
            <a:extLst>
              <a:ext uri="{FF2B5EF4-FFF2-40B4-BE49-F238E27FC236}">
                <a16:creationId xmlns:a16="http://schemas.microsoft.com/office/drawing/2014/main" id="{388F08CA-6AEF-D5A5-0952-8BD1A20D05B9}"/>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900C85C-E66A-7CA5-2DE5-6E6A38394D45}"/>
              </a:ext>
            </a:extLst>
          </p:cNvPr>
          <p:cNvSpPr>
            <a:spLocks noGrp="1" noChangeArrowheads="1"/>
          </p:cNvSpPr>
          <p:nvPr>
            <p:ph type="ftr" sz="quarter" idx="11"/>
          </p:nvPr>
        </p:nvSpPr>
        <p:spPr>
          <a:ln/>
        </p:spPr>
        <p:txBody>
          <a:bodyPr/>
          <a:lstStyle/>
          <a:p>
            <a:r>
              <a:rPr lang="it-IT" altLang="it-IT"/>
              <a:t>kathara – [ lab: dns ]</a:t>
            </a:r>
          </a:p>
        </p:txBody>
      </p:sp>
      <p:sp>
        <p:nvSpPr>
          <p:cNvPr id="59397" name="Text Box 3">
            <a:extLst>
              <a:ext uri="{FF2B5EF4-FFF2-40B4-BE49-F238E27FC236}">
                <a16:creationId xmlns:a16="http://schemas.microsoft.com/office/drawing/2014/main" id="{7B4913E4-A0DE-6396-8545-D25C2A9F99F4}"/>
              </a:ext>
            </a:extLst>
          </p:cNvPr>
          <p:cNvSpPr txBox="1">
            <a:spLocks noChangeArrowheads="1"/>
          </p:cNvSpPr>
          <p:nvPr/>
        </p:nvSpPr>
        <p:spPr bwMode="auto">
          <a:xfrm>
            <a:off x="5149850" y="6046788"/>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59398" name="Line 4">
            <a:extLst>
              <a:ext uri="{FF2B5EF4-FFF2-40B4-BE49-F238E27FC236}">
                <a16:creationId xmlns:a16="http://schemas.microsoft.com/office/drawing/2014/main" id="{022E205B-6978-0B66-D65A-BFA60E07E001}"/>
              </a:ext>
            </a:extLst>
          </p:cNvPr>
          <p:cNvSpPr>
            <a:spLocks noChangeShapeType="1"/>
          </p:cNvSpPr>
          <p:nvPr/>
        </p:nvSpPr>
        <p:spPr bwMode="auto">
          <a:xfrm>
            <a:off x="24780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399" name="Line 5">
            <a:extLst>
              <a:ext uri="{FF2B5EF4-FFF2-40B4-BE49-F238E27FC236}">
                <a16:creationId xmlns:a16="http://schemas.microsoft.com/office/drawing/2014/main" id="{3DFA31FD-63EC-12EA-E827-848E068518DB}"/>
              </a:ext>
            </a:extLst>
          </p:cNvPr>
          <p:cNvSpPr>
            <a:spLocks noChangeShapeType="1"/>
          </p:cNvSpPr>
          <p:nvPr/>
        </p:nvSpPr>
        <p:spPr bwMode="auto">
          <a:xfrm flipH="1" flipV="1">
            <a:off x="2097088" y="5818189"/>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400" name="Rectangle 6">
            <a:extLst>
              <a:ext uri="{FF2B5EF4-FFF2-40B4-BE49-F238E27FC236}">
                <a16:creationId xmlns:a16="http://schemas.microsoft.com/office/drawing/2014/main" id="{36FCE11B-0BF3-3BFF-6029-C51A05B443C3}"/>
              </a:ext>
            </a:extLst>
          </p:cNvPr>
          <p:cNvSpPr>
            <a:spLocks noChangeArrowheads="1"/>
          </p:cNvSpPr>
          <p:nvPr/>
        </p:nvSpPr>
        <p:spPr bwMode="auto">
          <a:xfrm>
            <a:off x="21732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59401" name="Rectangle 7">
            <a:extLst>
              <a:ext uri="{FF2B5EF4-FFF2-40B4-BE49-F238E27FC236}">
                <a16:creationId xmlns:a16="http://schemas.microsoft.com/office/drawing/2014/main" id="{D92D5ECD-975F-AAFC-E1B7-E1CFE46C92E7}"/>
              </a:ext>
            </a:extLst>
          </p:cNvPr>
          <p:cNvSpPr>
            <a:spLocks noChangeArrowheads="1"/>
          </p:cNvSpPr>
          <p:nvPr/>
        </p:nvSpPr>
        <p:spPr bwMode="auto">
          <a:xfrm>
            <a:off x="9336089" y="4598988"/>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59402" name="Text Box 8">
            <a:extLst>
              <a:ext uri="{FF2B5EF4-FFF2-40B4-BE49-F238E27FC236}">
                <a16:creationId xmlns:a16="http://schemas.microsoft.com/office/drawing/2014/main" id="{C4A45E8B-2D12-7F6A-487E-34323503ECFC}"/>
              </a:ext>
            </a:extLst>
          </p:cNvPr>
          <p:cNvSpPr txBox="1">
            <a:spLocks noChangeArrowheads="1"/>
          </p:cNvSpPr>
          <p:nvPr/>
        </p:nvSpPr>
        <p:spPr bwMode="auto">
          <a:xfrm>
            <a:off x="6886575" y="3455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59403" name="Rectangle 9">
            <a:extLst>
              <a:ext uri="{FF2B5EF4-FFF2-40B4-BE49-F238E27FC236}">
                <a16:creationId xmlns:a16="http://schemas.microsoft.com/office/drawing/2014/main" id="{B903F325-2681-0B8A-4DB3-0E500FA8850B}"/>
              </a:ext>
            </a:extLst>
          </p:cNvPr>
          <p:cNvSpPr>
            <a:spLocks noChangeArrowheads="1"/>
          </p:cNvSpPr>
          <p:nvPr/>
        </p:nvSpPr>
        <p:spPr bwMode="auto">
          <a:xfrm>
            <a:off x="3198813" y="3836988"/>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59404" name="Rectangle 10">
            <a:extLst>
              <a:ext uri="{FF2B5EF4-FFF2-40B4-BE49-F238E27FC236}">
                <a16:creationId xmlns:a16="http://schemas.microsoft.com/office/drawing/2014/main" id="{080577A0-C713-D1BE-99ED-0061D72F0D24}"/>
              </a:ext>
            </a:extLst>
          </p:cNvPr>
          <p:cNvSpPr>
            <a:spLocks noChangeArrowheads="1"/>
          </p:cNvSpPr>
          <p:nvPr/>
        </p:nvSpPr>
        <p:spPr bwMode="auto">
          <a:xfrm>
            <a:off x="7888288" y="3836988"/>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59405" name="Rectangle 11">
            <a:extLst>
              <a:ext uri="{FF2B5EF4-FFF2-40B4-BE49-F238E27FC236}">
                <a16:creationId xmlns:a16="http://schemas.microsoft.com/office/drawing/2014/main" id="{B8008FED-44C2-D55F-EBE3-D478FEF687E9}"/>
              </a:ext>
            </a:extLst>
          </p:cNvPr>
          <p:cNvSpPr>
            <a:spLocks noChangeArrowheads="1"/>
          </p:cNvSpPr>
          <p:nvPr/>
        </p:nvSpPr>
        <p:spPr bwMode="auto">
          <a:xfrm>
            <a:off x="4332289" y="2770188"/>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59406" name="Rectangle 12">
            <a:extLst>
              <a:ext uri="{FF2B5EF4-FFF2-40B4-BE49-F238E27FC236}">
                <a16:creationId xmlns:a16="http://schemas.microsoft.com/office/drawing/2014/main" id="{45620764-3984-D12C-756D-1C3E4466A56E}"/>
              </a:ext>
            </a:extLst>
          </p:cNvPr>
          <p:cNvSpPr>
            <a:spLocks noChangeArrowheads="1"/>
          </p:cNvSpPr>
          <p:nvPr/>
        </p:nvSpPr>
        <p:spPr bwMode="auto">
          <a:xfrm>
            <a:off x="6770688" y="2770188"/>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59407" name="Rectangle 13">
            <a:extLst>
              <a:ext uri="{FF2B5EF4-FFF2-40B4-BE49-F238E27FC236}">
                <a16:creationId xmlns:a16="http://schemas.microsoft.com/office/drawing/2014/main" id="{B55E7193-B653-7675-2484-3B4C25A55A30}"/>
              </a:ext>
            </a:extLst>
          </p:cNvPr>
          <p:cNvSpPr>
            <a:spLocks noChangeArrowheads="1"/>
          </p:cNvSpPr>
          <p:nvPr/>
        </p:nvSpPr>
        <p:spPr bwMode="auto">
          <a:xfrm>
            <a:off x="5475288" y="1703388"/>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59408" name="Line 14">
            <a:extLst>
              <a:ext uri="{FF2B5EF4-FFF2-40B4-BE49-F238E27FC236}">
                <a16:creationId xmlns:a16="http://schemas.microsoft.com/office/drawing/2014/main" id="{49B11A88-3D95-B8E0-8B78-923CA3641711}"/>
              </a:ext>
            </a:extLst>
          </p:cNvPr>
          <p:cNvSpPr>
            <a:spLocks noChangeShapeType="1"/>
          </p:cNvSpPr>
          <p:nvPr/>
        </p:nvSpPr>
        <p:spPr bwMode="auto">
          <a:xfrm>
            <a:off x="9640888" y="5208589"/>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409" name="Line 15">
            <a:extLst>
              <a:ext uri="{FF2B5EF4-FFF2-40B4-BE49-F238E27FC236}">
                <a16:creationId xmlns:a16="http://schemas.microsoft.com/office/drawing/2014/main" id="{4AB161FB-DA91-E35F-10B6-24217BE357AC}"/>
              </a:ext>
            </a:extLst>
          </p:cNvPr>
          <p:cNvSpPr>
            <a:spLocks noChangeShapeType="1"/>
          </p:cNvSpPr>
          <p:nvPr/>
        </p:nvSpPr>
        <p:spPr bwMode="auto">
          <a:xfrm>
            <a:off x="8574088"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410" name="Line 16">
            <a:extLst>
              <a:ext uri="{FF2B5EF4-FFF2-40B4-BE49-F238E27FC236}">
                <a16:creationId xmlns:a16="http://schemas.microsoft.com/office/drawing/2014/main" id="{89785A84-8AF2-6CEE-174C-C09ABFF9B05A}"/>
              </a:ext>
            </a:extLst>
          </p:cNvPr>
          <p:cNvSpPr>
            <a:spLocks noChangeShapeType="1"/>
          </p:cNvSpPr>
          <p:nvPr/>
        </p:nvSpPr>
        <p:spPr bwMode="auto">
          <a:xfrm>
            <a:off x="3775075" y="4370389"/>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411" name="Line 17">
            <a:extLst>
              <a:ext uri="{FF2B5EF4-FFF2-40B4-BE49-F238E27FC236}">
                <a16:creationId xmlns:a16="http://schemas.microsoft.com/office/drawing/2014/main" id="{925BD30A-2CAD-0BA1-2C03-D86579F98131}"/>
              </a:ext>
            </a:extLst>
          </p:cNvPr>
          <p:cNvSpPr>
            <a:spLocks noChangeShapeType="1"/>
          </p:cNvSpPr>
          <p:nvPr/>
        </p:nvSpPr>
        <p:spPr bwMode="auto">
          <a:xfrm>
            <a:off x="7354888" y="3303589"/>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412" name="Line 18">
            <a:extLst>
              <a:ext uri="{FF2B5EF4-FFF2-40B4-BE49-F238E27FC236}">
                <a16:creationId xmlns:a16="http://schemas.microsoft.com/office/drawing/2014/main" id="{C582F019-3104-2816-7369-DAFFA750B2A4}"/>
              </a:ext>
            </a:extLst>
          </p:cNvPr>
          <p:cNvSpPr>
            <a:spLocks noChangeShapeType="1"/>
          </p:cNvSpPr>
          <p:nvPr/>
        </p:nvSpPr>
        <p:spPr bwMode="auto">
          <a:xfrm>
            <a:off x="4916488" y="3303588"/>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413" name="Line 19">
            <a:extLst>
              <a:ext uri="{FF2B5EF4-FFF2-40B4-BE49-F238E27FC236}">
                <a16:creationId xmlns:a16="http://schemas.microsoft.com/office/drawing/2014/main" id="{B2E0C12C-14E7-CC3B-B88A-D1D0F09DD3CD}"/>
              </a:ext>
            </a:extLst>
          </p:cNvPr>
          <p:cNvSpPr>
            <a:spLocks noChangeShapeType="1"/>
          </p:cNvSpPr>
          <p:nvPr/>
        </p:nvSpPr>
        <p:spPr bwMode="auto">
          <a:xfrm>
            <a:off x="6135688" y="2236789"/>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414" name="Text Box 20">
            <a:extLst>
              <a:ext uri="{FF2B5EF4-FFF2-40B4-BE49-F238E27FC236}">
                <a16:creationId xmlns:a16="http://schemas.microsoft.com/office/drawing/2014/main" id="{E3BEB7FC-1827-DE80-CDC5-5E4F5EAF637B}"/>
              </a:ext>
            </a:extLst>
          </p:cNvPr>
          <p:cNvSpPr txBox="1">
            <a:spLocks noChangeArrowheads="1"/>
          </p:cNvSpPr>
          <p:nvPr/>
        </p:nvSpPr>
        <p:spPr bwMode="auto">
          <a:xfrm>
            <a:off x="6200775" y="23129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59415" name="Text Box 21">
            <a:extLst>
              <a:ext uri="{FF2B5EF4-FFF2-40B4-BE49-F238E27FC236}">
                <a16:creationId xmlns:a16="http://schemas.microsoft.com/office/drawing/2014/main" id="{83FB97C4-217C-E024-7AAF-9A11E232EA8C}"/>
              </a:ext>
            </a:extLst>
          </p:cNvPr>
          <p:cNvSpPr txBox="1">
            <a:spLocks noChangeArrowheads="1"/>
          </p:cNvSpPr>
          <p:nvPr/>
        </p:nvSpPr>
        <p:spPr bwMode="auto">
          <a:xfrm>
            <a:off x="7959725" y="45227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59416" name="Text Box 22">
            <a:extLst>
              <a:ext uri="{FF2B5EF4-FFF2-40B4-BE49-F238E27FC236}">
                <a16:creationId xmlns:a16="http://schemas.microsoft.com/office/drawing/2014/main" id="{477C4CB9-2391-5215-F11C-1849D3FDA26A}"/>
              </a:ext>
            </a:extLst>
          </p:cNvPr>
          <p:cNvSpPr txBox="1">
            <a:spLocks noChangeArrowheads="1"/>
          </p:cNvSpPr>
          <p:nvPr/>
        </p:nvSpPr>
        <p:spPr bwMode="auto">
          <a:xfrm>
            <a:off x="8867775" y="5284788"/>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59417" name="Text Box 23">
            <a:extLst>
              <a:ext uri="{FF2B5EF4-FFF2-40B4-BE49-F238E27FC236}">
                <a16:creationId xmlns:a16="http://schemas.microsoft.com/office/drawing/2014/main" id="{B2048513-9AA9-0FA5-D460-BBBCCF3B3B0C}"/>
              </a:ext>
            </a:extLst>
          </p:cNvPr>
          <p:cNvSpPr txBox="1">
            <a:spLocks noChangeArrowheads="1"/>
          </p:cNvSpPr>
          <p:nvPr/>
        </p:nvSpPr>
        <p:spPr bwMode="auto">
          <a:xfrm>
            <a:off x="4981575" y="3379788"/>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59418" name="Text Box 24">
            <a:extLst>
              <a:ext uri="{FF2B5EF4-FFF2-40B4-BE49-F238E27FC236}">
                <a16:creationId xmlns:a16="http://schemas.microsoft.com/office/drawing/2014/main" id="{565394B9-989C-DC2B-F69E-1BAEB9097AD2}"/>
              </a:ext>
            </a:extLst>
          </p:cNvPr>
          <p:cNvSpPr txBox="1">
            <a:spLocks noChangeArrowheads="1"/>
          </p:cNvSpPr>
          <p:nvPr/>
        </p:nvSpPr>
        <p:spPr bwMode="auto">
          <a:xfrm>
            <a:off x="3854450" y="4446588"/>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59419" name="Text Box 25">
            <a:extLst>
              <a:ext uri="{FF2B5EF4-FFF2-40B4-BE49-F238E27FC236}">
                <a16:creationId xmlns:a16="http://schemas.microsoft.com/office/drawing/2014/main" id="{82249256-5EC0-4F1E-87E8-86D4B451138B}"/>
              </a:ext>
            </a:extLst>
          </p:cNvPr>
          <p:cNvSpPr txBox="1">
            <a:spLocks noChangeArrowheads="1"/>
          </p:cNvSpPr>
          <p:nvPr/>
        </p:nvSpPr>
        <p:spPr bwMode="auto">
          <a:xfrm>
            <a:off x="2566988" y="5284788"/>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59420" name="Rectangle 26">
            <a:extLst>
              <a:ext uri="{FF2B5EF4-FFF2-40B4-BE49-F238E27FC236}">
                <a16:creationId xmlns:a16="http://schemas.microsoft.com/office/drawing/2014/main" id="{F45C2903-E970-278D-F509-B78B89B8CBBF}"/>
              </a:ext>
            </a:extLst>
          </p:cNvPr>
          <p:cNvSpPr>
            <a:spLocks noChangeArrowheads="1"/>
          </p:cNvSpPr>
          <p:nvPr/>
        </p:nvSpPr>
        <p:spPr bwMode="auto">
          <a:xfrm>
            <a:off x="8616950" y="20002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59421" name="Text Box 27">
            <a:extLst>
              <a:ext uri="{FF2B5EF4-FFF2-40B4-BE49-F238E27FC236}">
                <a16:creationId xmlns:a16="http://schemas.microsoft.com/office/drawing/2014/main" id="{AE4F0717-0638-8D9F-E017-1F0799DD9413}"/>
              </a:ext>
            </a:extLst>
          </p:cNvPr>
          <p:cNvSpPr txBox="1">
            <a:spLocks noChangeArrowheads="1"/>
          </p:cNvSpPr>
          <p:nvPr/>
        </p:nvSpPr>
        <p:spPr bwMode="auto">
          <a:xfrm>
            <a:off x="9698039" y="1916114"/>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59422" name="Freeform 28">
            <a:extLst>
              <a:ext uri="{FF2B5EF4-FFF2-40B4-BE49-F238E27FC236}">
                <a16:creationId xmlns:a16="http://schemas.microsoft.com/office/drawing/2014/main" id="{FDCE3102-D44E-76EA-E3D2-82A989BC2ABF}"/>
              </a:ext>
            </a:extLst>
          </p:cNvPr>
          <p:cNvSpPr>
            <a:spLocks/>
          </p:cNvSpPr>
          <p:nvPr/>
        </p:nvSpPr>
        <p:spPr bwMode="auto">
          <a:xfrm>
            <a:off x="2279651" y="2982914"/>
            <a:ext cx="1044575" cy="1597025"/>
          </a:xfrm>
          <a:custGeom>
            <a:avLst/>
            <a:gdLst>
              <a:gd name="T0" fmla="*/ 0 w 658"/>
              <a:gd name="T1" fmla="*/ 2147483646 h 1006"/>
              <a:gd name="T2" fmla="*/ 914817513 w 658"/>
              <a:gd name="T3" fmla="*/ 199093138 h 1006"/>
              <a:gd name="T4" fmla="*/ 1658262813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chemeClr val="tx2"/>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9423" name="Freeform 29">
            <a:extLst>
              <a:ext uri="{FF2B5EF4-FFF2-40B4-BE49-F238E27FC236}">
                <a16:creationId xmlns:a16="http://schemas.microsoft.com/office/drawing/2014/main" id="{C54A4E74-CF09-322C-BFC5-948632D6BB31}"/>
              </a:ext>
            </a:extLst>
          </p:cNvPr>
          <p:cNvSpPr>
            <a:spLocks/>
          </p:cNvSpPr>
          <p:nvPr/>
        </p:nvSpPr>
        <p:spPr bwMode="auto">
          <a:xfrm>
            <a:off x="3359151"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rgbClr val="C0C0C0"/>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9424" name="Freeform 30">
            <a:extLst>
              <a:ext uri="{FF2B5EF4-FFF2-40B4-BE49-F238E27FC236}">
                <a16:creationId xmlns:a16="http://schemas.microsoft.com/office/drawing/2014/main" id="{041E4A2E-82D2-0F23-408D-AB761243BC1D}"/>
              </a:ext>
            </a:extLst>
          </p:cNvPr>
          <p:cNvSpPr>
            <a:spLocks/>
          </p:cNvSpPr>
          <p:nvPr/>
        </p:nvSpPr>
        <p:spPr bwMode="auto">
          <a:xfrm>
            <a:off x="3503614" y="914401"/>
            <a:ext cx="2232025" cy="2886075"/>
          </a:xfrm>
          <a:custGeom>
            <a:avLst/>
            <a:gdLst>
              <a:gd name="T0" fmla="*/ 0 w 1292"/>
              <a:gd name="T1" fmla="*/ 2147483646 h 1818"/>
              <a:gd name="T2" fmla="*/ 2147483646 w 1292"/>
              <a:gd name="T3" fmla="*/ 0 h 1818"/>
              <a:gd name="T4" fmla="*/ 2147483646 w 1292"/>
              <a:gd name="T5" fmla="*/ 1222276575 h 1818"/>
              <a:gd name="T6" fmla="*/ 0 60000 65536"/>
              <a:gd name="T7" fmla="*/ 0 60000 65536"/>
              <a:gd name="T8" fmla="*/ 0 60000 65536"/>
            </a:gdLst>
            <a:ahLst/>
            <a:cxnLst>
              <a:cxn ang="T6">
                <a:pos x="T0" y="T1"/>
              </a:cxn>
              <a:cxn ang="T7">
                <a:pos x="T2" y="T3"/>
              </a:cxn>
              <a:cxn ang="T8">
                <a:pos x="T4" y="T5"/>
              </a:cxn>
            </a:cxnLst>
            <a:rect l="0" t="0" r="r" b="b"/>
            <a:pathLst>
              <a:path w="1292" h="1818">
                <a:moveTo>
                  <a:pt x="0" y="1818"/>
                </a:moveTo>
                <a:cubicBezTo>
                  <a:pt x="146" y="1515"/>
                  <a:pt x="666" y="0"/>
                  <a:pt x="878" y="0"/>
                </a:cubicBezTo>
                <a:cubicBezTo>
                  <a:pt x="1090" y="0"/>
                  <a:pt x="1206" y="384"/>
                  <a:pt x="1292" y="485"/>
                </a:cubicBezTo>
              </a:path>
            </a:pathLst>
          </a:custGeom>
          <a:noFill/>
          <a:ln w="38100" cap="flat" cmpd="sng">
            <a:solidFill>
              <a:srgbClr val="C0C0C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9425" name="Freeform 31">
            <a:extLst>
              <a:ext uri="{FF2B5EF4-FFF2-40B4-BE49-F238E27FC236}">
                <a16:creationId xmlns:a16="http://schemas.microsoft.com/office/drawing/2014/main" id="{12F96076-53F2-27BE-E0AB-4789D7FB0C25}"/>
              </a:ext>
            </a:extLst>
          </p:cNvPr>
          <p:cNvSpPr>
            <a:spLocks/>
          </p:cNvSpPr>
          <p:nvPr/>
        </p:nvSpPr>
        <p:spPr bwMode="auto">
          <a:xfrm>
            <a:off x="3648076" y="822325"/>
            <a:ext cx="3446463"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rgbClr val="C0C0C0"/>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9426" name="Freeform 32">
            <a:extLst>
              <a:ext uri="{FF2B5EF4-FFF2-40B4-BE49-F238E27FC236}">
                <a16:creationId xmlns:a16="http://schemas.microsoft.com/office/drawing/2014/main" id="{1F1A52A1-5866-433D-9146-19EE5675F9F3}"/>
              </a:ext>
            </a:extLst>
          </p:cNvPr>
          <p:cNvSpPr>
            <a:spLocks/>
          </p:cNvSpPr>
          <p:nvPr/>
        </p:nvSpPr>
        <p:spPr bwMode="auto">
          <a:xfrm>
            <a:off x="3792538" y="822325"/>
            <a:ext cx="3446462" cy="2978150"/>
          </a:xfrm>
          <a:custGeom>
            <a:avLst/>
            <a:gdLst>
              <a:gd name="T0" fmla="*/ 0 w 2171"/>
              <a:gd name="T1" fmla="*/ 2147483646 h 1876"/>
              <a:gd name="T2" fmla="*/ 2147483646 w 2171"/>
              <a:gd name="T3" fmla="*/ 22682200 h 1876"/>
              <a:gd name="T4" fmla="*/ 2147483646 w 2171"/>
              <a:gd name="T5" fmla="*/ 2147483646 h 1876"/>
              <a:gd name="T6" fmla="*/ 0 60000 65536"/>
              <a:gd name="T7" fmla="*/ 0 60000 65536"/>
              <a:gd name="T8" fmla="*/ 0 60000 65536"/>
            </a:gdLst>
            <a:ahLst/>
            <a:cxnLst>
              <a:cxn ang="T6">
                <a:pos x="T0" y="T1"/>
              </a:cxn>
              <a:cxn ang="T7">
                <a:pos x="T2" y="T3"/>
              </a:cxn>
              <a:cxn ang="T8">
                <a:pos x="T4" y="T5"/>
              </a:cxn>
            </a:cxnLst>
            <a:rect l="0" t="0" r="r" b="b"/>
            <a:pathLst>
              <a:path w="2171" h="1876">
                <a:moveTo>
                  <a:pt x="0" y="1876"/>
                </a:moveTo>
                <a:cubicBezTo>
                  <a:pt x="241" y="1565"/>
                  <a:pt x="929" y="0"/>
                  <a:pt x="1449" y="9"/>
                </a:cubicBezTo>
                <a:cubicBezTo>
                  <a:pt x="1969" y="18"/>
                  <a:pt x="2021" y="952"/>
                  <a:pt x="2171" y="1200"/>
                </a:cubicBezTo>
              </a:path>
            </a:pathLst>
          </a:custGeom>
          <a:noFill/>
          <a:ln w="38100" cap="flat" cmpd="sng">
            <a:solidFill>
              <a:srgbClr val="C0C0C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9427" name="Freeform 33">
            <a:extLst>
              <a:ext uri="{FF2B5EF4-FFF2-40B4-BE49-F238E27FC236}">
                <a16:creationId xmlns:a16="http://schemas.microsoft.com/office/drawing/2014/main" id="{0FDA0B3B-FAB1-F682-3567-2502FEB92993}"/>
              </a:ext>
            </a:extLst>
          </p:cNvPr>
          <p:cNvSpPr>
            <a:spLocks/>
          </p:cNvSpPr>
          <p:nvPr/>
        </p:nvSpPr>
        <p:spPr bwMode="auto">
          <a:xfrm>
            <a:off x="3935413" y="836613"/>
            <a:ext cx="4265612" cy="2965450"/>
          </a:xfrm>
          <a:custGeom>
            <a:avLst/>
            <a:gdLst>
              <a:gd name="T0" fmla="*/ 0 w 2687"/>
              <a:gd name="T1" fmla="*/ 2147483646 h 1868"/>
              <a:gd name="T2" fmla="*/ 2147483646 w 2687"/>
              <a:gd name="T3" fmla="*/ 0 h 1868"/>
              <a:gd name="T4" fmla="*/ 2147483646 w 2687"/>
              <a:gd name="T5" fmla="*/ 2147483646 h 1868"/>
              <a:gd name="T6" fmla="*/ 0 60000 65536"/>
              <a:gd name="T7" fmla="*/ 0 60000 65536"/>
              <a:gd name="T8" fmla="*/ 0 60000 65536"/>
            </a:gdLst>
            <a:ahLst/>
            <a:cxnLst>
              <a:cxn ang="T6">
                <a:pos x="T0" y="T1"/>
              </a:cxn>
              <a:cxn ang="T7">
                <a:pos x="T2" y="T3"/>
              </a:cxn>
              <a:cxn ang="T8">
                <a:pos x="T4" y="T5"/>
              </a:cxn>
            </a:cxnLst>
            <a:rect l="0" t="0" r="r" b="b"/>
            <a:pathLst>
              <a:path w="2687" h="1868">
                <a:moveTo>
                  <a:pt x="0" y="1867"/>
                </a:moveTo>
                <a:cubicBezTo>
                  <a:pt x="292" y="1556"/>
                  <a:pt x="1308" y="0"/>
                  <a:pt x="1756" y="0"/>
                </a:cubicBezTo>
                <a:cubicBezTo>
                  <a:pt x="2404" y="9"/>
                  <a:pt x="2493" y="1479"/>
                  <a:pt x="2687" y="1868"/>
                </a:cubicBezTo>
              </a:path>
            </a:pathLst>
          </a:custGeom>
          <a:noFill/>
          <a:ln w="38100" cap="flat" cmpd="sng">
            <a:solidFill>
              <a:srgbClr val="C0C0C0"/>
            </a:solidFill>
            <a:prstDash val="solid"/>
            <a:round/>
            <a:headEnd/>
            <a:tailEnd type="triangl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9428" name="Freeform 34">
            <a:extLst>
              <a:ext uri="{FF2B5EF4-FFF2-40B4-BE49-F238E27FC236}">
                <a16:creationId xmlns:a16="http://schemas.microsoft.com/office/drawing/2014/main" id="{BFFA0C65-E71A-E95E-A718-29FAFD29F68E}"/>
              </a:ext>
            </a:extLst>
          </p:cNvPr>
          <p:cNvSpPr>
            <a:spLocks/>
          </p:cNvSpPr>
          <p:nvPr/>
        </p:nvSpPr>
        <p:spPr bwMode="auto">
          <a:xfrm>
            <a:off x="4079876" y="836613"/>
            <a:ext cx="4265613" cy="2965450"/>
          </a:xfrm>
          <a:custGeom>
            <a:avLst/>
            <a:gdLst>
              <a:gd name="T0" fmla="*/ 0 w 2687"/>
              <a:gd name="T1" fmla="*/ 2147483646 h 1868"/>
              <a:gd name="T2" fmla="*/ 2147483646 w 2687"/>
              <a:gd name="T3" fmla="*/ 0 h 1868"/>
              <a:gd name="T4" fmla="*/ 2147483646 w 2687"/>
              <a:gd name="T5" fmla="*/ 2147483646 h 1868"/>
              <a:gd name="T6" fmla="*/ 0 60000 65536"/>
              <a:gd name="T7" fmla="*/ 0 60000 65536"/>
              <a:gd name="T8" fmla="*/ 0 60000 65536"/>
            </a:gdLst>
            <a:ahLst/>
            <a:cxnLst>
              <a:cxn ang="T6">
                <a:pos x="T0" y="T1"/>
              </a:cxn>
              <a:cxn ang="T7">
                <a:pos x="T2" y="T3"/>
              </a:cxn>
              <a:cxn ang="T8">
                <a:pos x="T4" y="T5"/>
              </a:cxn>
            </a:cxnLst>
            <a:rect l="0" t="0" r="r" b="b"/>
            <a:pathLst>
              <a:path w="2687" h="1868">
                <a:moveTo>
                  <a:pt x="0" y="1867"/>
                </a:moveTo>
                <a:cubicBezTo>
                  <a:pt x="292" y="1556"/>
                  <a:pt x="1308" y="0"/>
                  <a:pt x="1756" y="0"/>
                </a:cubicBezTo>
                <a:cubicBezTo>
                  <a:pt x="2404" y="9"/>
                  <a:pt x="2493" y="1479"/>
                  <a:pt x="2687" y="1868"/>
                </a:cubicBezTo>
              </a:path>
            </a:pathLst>
          </a:custGeom>
          <a:noFill/>
          <a:ln w="38100" cap="flat" cmpd="sng">
            <a:solidFill>
              <a:srgbClr val="C0C0C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59429" name="Freeform 35">
            <a:extLst>
              <a:ext uri="{FF2B5EF4-FFF2-40B4-BE49-F238E27FC236}">
                <a16:creationId xmlns:a16="http://schemas.microsoft.com/office/drawing/2014/main" id="{57F5B10F-4FDD-6CB7-92F9-4B59E39B4147}"/>
              </a:ext>
            </a:extLst>
          </p:cNvPr>
          <p:cNvSpPr>
            <a:spLocks/>
          </p:cNvSpPr>
          <p:nvPr/>
        </p:nvSpPr>
        <p:spPr bwMode="auto">
          <a:xfrm>
            <a:off x="2640013" y="2982914"/>
            <a:ext cx="1655762" cy="1597025"/>
          </a:xfrm>
          <a:custGeom>
            <a:avLst/>
            <a:gdLst>
              <a:gd name="T0" fmla="*/ 0 w 658"/>
              <a:gd name="T1" fmla="*/ 2147483646 h 1006"/>
              <a:gd name="T2" fmla="*/ 2147483646 w 658"/>
              <a:gd name="T3" fmla="*/ 199093138 h 1006"/>
              <a:gd name="T4" fmla="*/ 2147483646 w 658"/>
              <a:gd name="T5" fmla="*/ 1348284388 h 1006"/>
              <a:gd name="T6" fmla="*/ 0 60000 65536"/>
              <a:gd name="T7" fmla="*/ 0 60000 65536"/>
              <a:gd name="T8" fmla="*/ 0 60000 65536"/>
            </a:gdLst>
            <a:ahLst/>
            <a:cxnLst>
              <a:cxn ang="T6">
                <a:pos x="T0" y="T1"/>
              </a:cxn>
              <a:cxn ang="T7">
                <a:pos x="T2" y="T3"/>
              </a:cxn>
              <a:cxn ang="T8">
                <a:pos x="T4" y="T5"/>
              </a:cxn>
            </a:cxnLst>
            <a:rect l="0" t="0" r="r" b="b"/>
            <a:pathLst>
              <a:path w="658" h="1006">
                <a:moveTo>
                  <a:pt x="0" y="1006"/>
                </a:moveTo>
                <a:cubicBezTo>
                  <a:pt x="125" y="577"/>
                  <a:pt x="253" y="158"/>
                  <a:pt x="363" y="79"/>
                </a:cubicBezTo>
                <a:cubicBezTo>
                  <a:pt x="473" y="0"/>
                  <a:pt x="597" y="440"/>
                  <a:pt x="658" y="535"/>
                </a:cubicBezTo>
              </a:path>
            </a:pathLst>
          </a:custGeom>
          <a:noFill/>
          <a:ln w="38100" cap="flat" cmpd="sng">
            <a:solidFill>
              <a:srgbClr val="00DA00"/>
            </a:solidFill>
            <a:prstDash val="solid"/>
            <a:round/>
            <a:headEnd type="triangle" w="lg" len="lg"/>
            <a:tailEnd type="none" w="lg"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Rectangle 48">
            <a:extLst>
              <a:ext uri="{FF2B5EF4-FFF2-40B4-BE49-F238E27FC236}">
                <a16:creationId xmlns:a16="http://schemas.microsoft.com/office/drawing/2014/main" id="{BBC5B59D-7290-AB4B-C3CC-D5325EE41F7E}"/>
              </a:ext>
            </a:extLst>
          </p:cNvPr>
          <p:cNvSpPr>
            <a:spLocks noGrp="1" noChangeArrowheads="1"/>
          </p:cNvSpPr>
          <p:nvPr>
            <p:ph type="title"/>
          </p:nvPr>
        </p:nvSpPr>
        <p:spPr>
          <a:xfrm>
            <a:off x="1638300" y="115888"/>
            <a:ext cx="8915400" cy="920750"/>
          </a:xfrm>
        </p:spPr>
        <p:txBody>
          <a:bodyPr/>
          <a:lstStyle/>
          <a:p>
            <a:pPr eaLnBrk="1" hangingPunct="1"/>
            <a:r>
              <a:rPr lang="it-IT" altLang="it-IT"/>
              <a:t>domains</a:t>
            </a:r>
          </a:p>
        </p:txBody>
      </p:sp>
      <p:sp>
        <p:nvSpPr>
          <p:cNvPr id="2" name="Rectangle 4">
            <a:extLst>
              <a:ext uri="{FF2B5EF4-FFF2-40B4-BE49-F238E27FC236}">
                <a16:creationId xmlns:a16="http://schemas.microsoft.com/office/drawing/2014/main" id="{733ED088-A2C3-EA8B-D12F-DCD7E04932BD}"/>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EEC221A7-6816-8FAA-5D4F-224C3DF9446F}"/>
              </a:ext>
            </a:extLst>
          </p:cNvPr>
          <p:cNvSpPr>
            <a:spLocks noGrp="1" noChangeArrowheads="1"/>
          </p:cNvSpPr>
          <p:nvPr>
            <p:ph type="ftr" sz="quarter" idx="11"/>
          </p:nvPr>
        </p:nvSpPr>
        <p:spPr>
          <a:ln/>
        </p:spPr>
        <p:txBody>
          <a:bodyPr/>
          <a:lstStyle/>
          <a:p>
            <a:r>
              <a:rPr lang="it-IT" altLang="it-IT"/>
              <a:t>kathara – [ lab: dns ]</a:t>
            </a:r>
          </a:p>
        </p:txBody>
      </p:sp>
      <p:sp>
        <p:nvSpPr>
          <p:cNvPr id="12292" name="Oval 51">
            <a:extLst>
              <a:ext uri="{FF2B5EF4-FFF2-40B4-BE49-F238E27FC236}">
                <a16:creationId xmlns:a16="http://schemas.microsoft.com/office/drawing/2014/main" id="{973A80F1-D3C2-489C-A187-8C6DB2DE4F62}"/>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lugroma3</a:t>
            </a:r>
            <a:endParaRPr lang="it-IT" altLang="it-IT" sz="2400"/>
          </a:p>
        </p:txBody>
      </p:sp>
      <p:sp>
        <p:nvSpPr>
          <p:cNvPr id="12293" name="Oval 52">
            <a:extLst>
              <a:ext uri="{FF2B5EF4-FFF2-40B4-BE49-F238E27FC236}">
                <a16:creationId xmlns:a16="http://schemas.microsoft.com/office/drawing/2014/main" id="{94D29F5D-563E-F90E-4402-30B9238FCEAB}"/>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cxnSp>
        <p:nvCxnSpPr>
          <p:cNvPr id="12294" name="AutoShape 53">
            <a:extLst>
              <a:ext uri="{FF2B5EF4-FFF2-40B4-BE49-F238E27FC236}">
                <a16:creationId xmlns:a16="http://schemas.microsoft.com/office/drawing/2014/main" id="{C4CA29E4-8874-A78B-552B-C43B6C7473A9}"/>
              </a:ext>
            </a:extLst>
          </p:cNvPr>
          <p:cNvCxnSpPr>
            <a:cxnSpLocks noChangeShapeType="1"/>
            <a:stCxn id="12292" idx="0"/>
            <a:endCxn id="1229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5" name="AutoShape 55">
            <a:extLst>
              <a:ext uri="{FF2B5EF4-FFF2-40B4-BE49-F238E27FC236}">
                <a16:creationId xmlns:a16="http://schemas.microsoft.com/office/drawing/2014/main" id="{2590BEB7-1AC9-5F2D-6860-6A6CCDFFCE27}"/>
              </a:ext>
            </a:extLst>
          </p:cNvPr>
          <p:cNvCxnSpPr>
            <a:cxnSpLocks noChangeShapeType="1"/>
            <a:endCxn id="12292" idx="3"/>
          </p:cNvCxnSpPr>
          <p:nvPr/>
        </p:nvCxnSpPr>
        <p:spPr bwMode="auto">
          <a:xfrm flipV="1">
            <a:off x="2279650" y="4484688"/>
            <a:ext cx="26035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296" name="Group 57">
            <a:extLst>
              <a:ext uri="{FF2B5EF4-FFF2-40B4-BE49-F238E27FC236}">
                <a16:creationId xmlns:a16="http://schemas.microsoft.com/office/drawing/2014/main" id="{6CB34623-137A-1379-8AE7-82FA14E34798}"/>
              </a:ext>
            </a:extLst>
          </p:cNvPr>
          <p:cNvGrpSpPr>
            <a:grpSpLocks/>
          </p:cNvGrpSpPr>
          <p:nvPr/>
        </p:nvGrpSpPr>
        <p:grpSpPr bwMode="auto">
          <a:xfrm>
            <a:off x="1700214" y="5084766"/>
            <a:ext cx="1298575" cy="1116013"/>
            <a:chOff x="351" y="3274"/>
            <a:chExt cx="818" cy="703"/>
          </a:xfrm>
        </p:grpSpPr>
        <p:pic>
          <p:nvPicPr>
            <p:cNvPr id="12347" name="Picture 58" descr="j0285750">
              <a:extLst>
                <a:ext uri="{FF2B5EF4-FFF2-40B4-BE49-F238E27FC236}">
                  <a16:creationId xmlns:a16="http://schemas.microsoft.com/office/drawing/2014/main" id="{B1D45815-0CB3-BDE0-4AAA-008810CF6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8" name="Text Box 59">
              <a:extLst>
                <a:ext uri="{FF2B5EF4-FFF2-40B4-BE49-F238E27FC236}">
                  <a16:creationId xmlns:a16="http://schemas.microsoft.com/office/drawing/2014/main" id="{DF941CF2-25FB-9905-3F9B-5AC4254708F9}"/>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sp>
        <p:nvSpPr>
          <p:cNvPr id="12297" name="Rectangle 44">
            <a:extLst>
              <a:ext uri="{FF2B5EF4-FFF2-40B4-BE49-F238E27FC236}">
                <a16:creationId xmlns:a16="http://schemas.microsoft.com/office/drawing/2014/main" id="{623A9DB9-C77C-408D-A266-65994F39EBB0}"/>
              </a:ext>
            </a:extLst>
          </p:cNvPr>
          <p:cNvSpPr>
            <a:spLocks noChangeArrowheads="1"/>
          </p:cNvSpPr>
          <p:nvPr/>
        </p:nvSpPr>
        <p:spPr bwMode="auto">
          <a:xfrm>
            <a:off x="8557661" y="1933545"/>
            <a:ext cx="1558440" cy="400110"/>
          </a:xfrm>
          <a:prstGeom prst="rect">
            <a:avLst/>
          </a:prstGeom>
          <a:solidFill>
            <a:schemeClr val="bg1"/>
          </a:solidFill>
          <a:ln w="381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a:latin typeface="Courier New" panose="02070309020205020404" pitchFamily="49" charset="0"/>
              </a:rPr>
              <a:t>net</a:t>
            </a:r>
            <a:r>
              <a:rPr lang="en-US" altLang="it-IT" sz="2000"/>
              <a:t> domain</a:t>
            </a:r>
          </a:p>
        </p:txBody>
      </p:sp>
      <p:sp>
        <p:nvSpPr>
          <p:cNvPr id="12298" name="Rectangle 45">
            <a:extLst>
              <a:ext uri="{FF2B5EF4-FFF2-40B4-BE49-F238E27FC236}">
                <a16:creationId xmlns:a16="http://schemas.microsoft.com/office/drawing/2014/main" id="{D69C0953-7DAC-79A8-0AE6-5649DBA35673}"/>
              </a:ext>
            </a:extLst>
          </p:cNvPr>
          <p:cNvSpPr>
            <a:spLocks noChangeArrowheads="1"/>
          </p:cNvSpPr>
          <p:nvPr/>
        </p:nvSpPr>
        <p:spPr bwMode="auto">
          <a:xfrm>
            <a:off x="7061196" y="1212820"/>
            <a:ext cx="3251211" cy="400110"/>
          </a:xfrm>
          <a:prstGeom prst="rect">
            <a:avLst/>
          </a:prstGeom>
          <a:solidFill>
            <a:schemeClr val="bg1"/>
          </a:solidFill>
          <a:ln w="381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a:latin typeface="Courier New" panose="02070309020205020404" pitchFamily="49" charset="0"/>
              </a:rPr>
              <a:t>nanoinside.net</a:t>
            </a:r>
            <a:r>
              <a:rPr lang="en-US" altLang="it-IT" sz="2000"/>
              <a:t> domain</a:t>
            </a:r>
          </a:p>
        </p:txBody>
      </p:sp>
      <p:sp>
        <p:nvSpPr>
          <p:cNvPr id="12300" name="Oval 8">
            <a:extLst>
              <a:ext uri="{FF2B5EF4-FFF2-40B4-BE49-F238E27FC236}">
                <a16:creationId xmlns:a16="http://schemas.microsoft.com/office/drawing/2014/main" id="{842C6070-8D09-9EEE-15D1-2648870FEAF6}"/>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2301" name="AutoShape 9">
            <a:extLst>
              <a:ext uri="{FF2B5EF4-FFF2-40B4-BE49-F238E27FC236}">
                <a16:creationId xmlns:a16="http://schemas.microsoft.com/office/drawing/2014/main" id="{99FA2236-0BD4-4ACE-1061-9910A43D5BFD}"/>
              </a:ext>
            </a:extLst>
          </p:cNvPr>
          <p:cNvCxnSpPr>
            <a:cxnSpLocks noChangeShapeType="1"/>
            <a:stCxn id="12300" idx="5"/>
            <a:endCxn id="12308"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2" name="AutoShape 10">
            <a:extLst>
              <a:ext uri="{FF2B5EF4-FFF2-40B4-BE49-F238E27FC236}">
                <a16:creationId xmlns:a16="http://schemas.microsoft.com/office/drawing/2014/main" id="{C68009C7-8B75-D46C-B6BE-42B58E5E3013}"/>
              </a:ext>
            </a:extLst>
          </p:cNvPr>
          <p:cNvCxnSpPr>
            <a:cxnSpLocks noChangeShapeType="1"/>
            <a:endCxn id="12300"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3" name="Freeform 42">
            <a:extLst>
              <a:ext uri="{FF2B5EF4-FFF2-40B4-BE49-F238E27FC236}">
                <a16:creationId xmlns:a16="http://schemas.microsoft.com/office/drawing/2014/main" id="{976236FC-E063-2DA9-4C00-9C1EFC84B290}"/>
              </a:ext>
            </a:extLst>
          </p:cNvPr>
          <p:cNvSpPr>
            <a:spLocks/>
          </p:cNvSpPr>
          <p:nvPr/>
        </p:nvSpPr>
        <p:spPr bwMode="auto">
          <a:xfrm>
            <a:off x="6051550" y="2579688"/>
            <a:ext cx="4940300" cy="3802062"/>
          </a:xfrm>
          <a:custGeom>
            <a:avLst/>
            <a:gdLst>
              <a:gd name="T0" fmla="*/ 1847275325 w 3112"/>
              <a:gd name="T1" fmla="*/ 665321163 h 2395"/>
              <a:gd name="T2" fmla="*/ 2147483646 w 3112"/>
              <a:gd name="T3" fmla="*/ 249494642 h 2395"/>
              <a:gd name="T4" fmla="*/ 2147483646 w 3112"/>
              <a:gd name="T5" fmla="*/ 7559674 h 2395"/>
              <a:gd name="T6" fmla="*/ 2147483646 w 3112"/>
              <a:gd name="T7" fmla="*/ 186491538 h 2395"/>
              <a:gd name="T8" fmla="*/ 2147483646 w 3112"/>
              <a:gd name="T9" fmla="*/ 554434302 h 2395"/>
              <a:gd name="T10" fmla="*/ 2147483646 w 3112"/>
              <a:gd name="T11" fmla="*/ 907256131 h 2395"/>
              <a:gd name="T12" fmla="*/ 2147483646 w 3112"/>
              <a:gd name="T13" fmla="*/ 2147483646 h 2395"/>
              <a:gd name="T14" fmla="*/ 2147483646 w 3112"/>
              <a:gd name="T15" fmla="*/ 2147483646 h 2395"/>
              <a:gd name="T16" fmla="*/ 2147483646 w 3112"/>
              <a:gd name="T17" fmla="*/ 2147483646 h 2395"/>
              <a:gd name="T18" fmla="*/ 2147483646 w 3112"/>
              <a:gd name="T19" fmla="*/ 2147483646 h 2395"/>
              <a:gd name="T20" fmla="*/ 2147483646 w 3112"/>
              <a:gd name="T21" fmla="*/ 2147483646 h 2395"/>
              <a:gd name="T22" fmla="*/ 2147483646 w 3112"/>
              <a:gd name="T23" fmla="*/ 2147483646 h 2395"/>
              <a:gd name="T24" fmla="*/ 1658262813 w 3112"/>
              <a:gd name="T25" fmla="*/ 2147483646 h 2395"/>
              <a:gd name="T26" fmla="*/ 1655743450 w 3112"/>
              <a:gd name="T27" fmla="*/ 2147483646 h 2395"/>
              <a:gd name="T28" fmla="*/ 0 w 3112"/>
              <a:gd name="T29" fmla="*/ 2147483646 h 2395"/>
              <a:gd name="T30" fmla="*/ 0 w 3112"/>
              <a:gd name="T31" fmla="*/ 1864915380 h 2395"/>
              <a:gd name="T32" fmla="*/ 1325602188 w 3112"/>
              <a:gd name="T33" fmla="*/ 1660781957 h 2395"/>
              <a:gd name="T34" fmla="*/ 2016125000 w 3112"/>
              <a:gd name="T35" fmla="*/ 992941432 h 2395"/>
              <a:gd name="T36" fmla="*/ 1847275325 w 3112"/>
              <a:gd name="T37" fmla="*/ 665321163 h 23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12" h="2395">
                <a:moveTo>
                  <a:pt x="733" y="264"/>
                </a:moveTo>
                <a:cubicBezTo>
                  <a:pt x="733" y="212"/>
                  <a:pt x="773" y="143"/>
                  <a:pt x="858" y="99"/>
                </a:cubicBezTo>
                <a:cubicBezTo>
                  <a:pt x="943" y="55"/>
                  <a:pt x="1120" y="0"/>
                  <a:pt x="1242" y="3"/>
                </a:cubicBezTo>
                <a:cubicBezTo>
                  <a:pt x="1364" y="6"/>
                  <a:pt x="1540" y="32"/>
                  <a:pt x="1614" y="74"/>
                </a:cubicBezTo>
                <a:cubicBezTo>
                  <a:pt x="1688" y="115"/>
                  <a:pt x="1710" y="180"/>
                  <a:pt x="1721" y="220"/>
                </a:cubicBezTo>
                <a:lnTo>
                  <a:pt x="1659" y="360"/>
                </a:lnTo>
                <a:lnTo>
                  <a:pt x="2427" y="916"/>
                </a:lnTo>
                <a:cubicBezTo>
                  <a:pt x="2574" y="1038"/>
                  <a:pt x="2534" y="1031"/>
                  <a:pt x="2544" y="1090"/>
                </a:cubicBezTo>
                <a:cubicBezTo>
                  <a:pt x="2554" y="1150"/>
                  <a:pt x="2469" y="1206"/>
                  <a:pt x="2486" y="1274"/>
                </a:cubicBezTo>
                <a:lnTo>
                  <a:pt x="2644" y="1500"/>
                </a:lnTo>
                <a:lnTo>
                  <a:pt x="3112" y="1500"/>
                </a:lnTo>
                <a:lnTo>
                  <a:pt x="3112" y="2395"/>
                </a:lnTo>
                <a:lnTo>
                  <a:pt x="658" y="2395"/>
                </a:lnTo>
                <a:lnTo>
                  <a:pt x="657" y="1477"/>
                </a:lnTo>
                <a:lnTo>
                  <a:pt x="0" y="1477"/>
                </a:lnTo>
                <a:lnTo>
                  <a:pt x="0" y="740"/>
                </a:lnTo>
                <a:lnTo>
                  <a:pt x="526" y="659"/>
                </a:lnTo>
                <a:lnTo>
                  <a:pt x="800" y="394"/>
                </a:lnTo>
                <a:cubicBezTo>
                  <a:pt x="835" y="328"/>
                  <a:pt x="733" y="316"/>
                  <a:pt x="733" y="264"/>
                </a:cubicBezTo>
                <a:close/>
              </a:path>
            </a:pathLst>
          </a:custGeom>
          <a:solidFill>
            <a:srgbClr val="0099FF"/>
          </a:solidFill>
          <a:ln w="9525">
            <a:solidFill>
              <a:srgbClr val="00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4" name="Freeform 43">
            <a:extLst>
              <a:ext uri="{FF2B5EF4-FFF2-40B4-BE49-F238E27FC236}">
                <a16:creationId xmlns:a16="http://schemas.microsoft.com/office/drawing/2014/main" id="{E011F4A4-E613-162E-D0D0-3063B5858F63}"/>
              </a:ext>
            </a:extLst>
          </p:cNvPr>
          <p:cNvSpPr>
            <a:spLocks/>
          </p:cNvSpPr>
          <p:nvPr/>
        </p:nvSpPr>
        <p:spPr bwMode="auto">
          <a:xfrm>
            <a:off x="7142164" y="3910014"/>
            <a:ext cx="3659187" cy="2327275"/>
          </a:xfrm>
          <a:custGeom>
            <a:avLst/>
            <a:gdLst>
              <a:gd name="T0" fmla="*/ 2147483646 w 2305"/>
              <a:gd name="T1" fmla="*/ 2147483646 h 1466"/>
              <a:gd name="T2" fmla="*/ 2519362 w 2305"/>
              <a:gd name="T3" fmla="*/ 2147483646 h 1466"/>
              <a:gd name="T4" fmla="*/ 0 w 2305"/>
              <a:gd name="T5" fmla="*/ 1688504688 h 1466"/>
              <a:gd name="T6" fmla="*/ 1121468584 w 2305"/>
              <a:gd name="T7" fmla="*/ 1534775950 h 1466"/>
              <a:gd name="T8" fmla="*/ 1769149446 w 2305"/>
              <a:gd name="T9" fmla="*/ 1000502825 h 1466"/>
              <a:gd name="T10" fmla="*/ 1547375726 w 2305"/>
              <a:gd name="T11" fmla="*/ 682963138 h 1466"/>
              <a:gd name="T12" fmla="*/ 1819552564 w 2305"/>
              <a:gd name="T13" fmla="*/ 239415638 h 1466"/>
              <a:gd name="T14" fmla="*/ 2147483646 w 2305"/>
              <a:gd name="T15" fmla="*/ 65524063 h 1466"/>
              <a:gd name="T16" fmla="*/ 2147483646 w 2305"/>
              <a:gd name="T17" fmla="*/ 37803138 h 1466"/>
              <a:gd name="T18" fmla="*/ 2147483646 w 2305"/>
              <a:gd name="T19" fmla="*/ 287297813 h 1466"/>
              <a:gd name="T20" fmla="*/ 2147483646 w 2305"/>
              <a:gd name="T21" fmla="*/ 632560013 h 1466"/>
              <a:gd name="T22" fmla="*/ 2147483646 w 2305"/>
              <a:gd name="T23" fmla="*/ 1025704388 h 1466"/>
              <a:gd name="T24" fmla="*/ 2147483646 w 2305"/>
              <a:gd name="T25" fmla="*/ 1741428763 h 1466"/>
              <a:gd name="T26" fmla="*/ 2147483646 w 2305"/>
              <a:gd name="T27" fmla="*/ 1741428763 h 1466"/>
              <a:gd name="T28" fmla="*/ 2147483646 w 2305"/>
              <a:gd name="T29" fmla="*/ 2147483646 h 14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05" h="1466">
                <a:moveTo>
                  <a:pt x="2305" y="1466"/>
                </a:moveTo>
                <a:lnTo>
                  <a:pt x="1" y="1466"/>
                </a:lnTo>
                <a:lnTo>
                  <a:pt x="0" y="670"/>
                </a:lnTo>
                <a:lnTo>
                  <a:pt x="445" y="609"/>
                </a:lnTo>
                <a:cubicBezTo>
                  <a:pt x="562" y="564"/>
                  <a:pt x="674" y="453"/>
                  <a:pt x="702" y="397"/>
                </a:cubicBezTo>
                <a:cubicBezTo>
                  <a:pt x="735" y="321"/>
                  <a:pt x="611" y="321"/>
                  <a:pt x="614" y="271"/>
                </a:cubicBezTo>
                <a:cubicBezTo>
                  <a:pt x="617" y="221"/>
                  <a:pt x="644" y="136"/>
                  <a:pt x="722" y="95"/>
                </a:cubicBezTo>
                <a:cubicBezTo>
                  <a:pt x="816" y="52"/>
                  <a:pt x="1000" y="39"/>
                  <a:pt x="1083" y="26"/>
                </a:cubicBezTo>
                <a:cubicBezTo>
                  <a:pt x="1166" y="13"/>
                  <a:pt x="1111" y="0"/>
                  <a:pt x="1218" y="15"/>
                </a:cubicBezTo>
                <a:cubicBezTo>
                  <a:pt x="1347" y="15"/>
                  <a:pt x="1648" y="75"/>
                  <a:pt x="1727" y="114"/>
                </a:cubicBezTo>
                <a:cubicBezTo>
                  <a:pt x="1806" y="153"/>
                  <a:pt x="1811" y="202"/>
                  <a:pt x="1796" y="251"/>
                </a:cubicBezTo>
                <a:cubicBezTo>
                  <a:pt x="1790" y="300"/>
                  <a:pt x="1679" y="334"/>
                  <a:pt x="1688" y="407"/>
                </a:cubicBezTo>
                <a:cubicBezTo>
                  <a:pt x="1697" y="480"/>
                  <a:pt x="1750" y="644"/>
                  <a:pt x="1852" y="691"/>
                </a:cubicBezTo>
                <a:lnTo>
                  <a:pt x="2303" y="691"/>
                </a:lnTo>
                <a:lnTo>
                  <a:pt x="2305" y="1466"/>
                </a:lnTo>
                <a:close/>
              </a:path>
            </a:pathLst>
          </a:custGeom>
          <a:solidFill>
            <a:srgbClr val="66CC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cxnSp>
        <p:nvCxnSpPr>
          <p:cNvPr id="12305" name="AutoShape 46">
            <a:extLst>
              <a:ext uri="{FF2B5EF4-FFF2-40B4-BE49-F238E27FC236}">
                <a16:creationId xmlns:a16="http://schemas.microsoft.com/office/drawing/2014/main" id="{14957569-4738-C9C1-4332-86687B8626BD}"/>
              </a:ext>
            </a:extLst>
          </p:cNvPr>
          <p:cNvCxnSpPr>
            <a:cxnSpLocks noChangeShapeType="1"/>
            <a:stCxn id="12297" idx="2"/>
            <a:endCxn id="12308" idx="6"/>
          </p:cNvCxnSpPr>
          <p:nvPr/>
        </p:nvCxnSpPr>
        <p:spPr bwMode="auto">
          <a:xfrm rot="5400000">
            <a:off x="8691181" y="2329276"/>
            <a:ext cx="641320" cy="650081"/>
          </a:xfrm>
          <a:prstGeom prst="curvedConnector2">
            <a:avLst/>
          </a:prstGeom>
          <a:noFill/>
          <a:ln w="381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6" name="AutoShape 47">
            <a:extLst>
              <a:ext uri="{FF2B5EF4-FFF2-40B4-BE49-F238E27FC236}">
                <a16:creationId xmlns:a16="http://schemas.microsoft.com/office/drawing/2014/main" id="{C6BA1664-1100-604A-EBD3-00FEDDBF02F5}"/>
              </a:ext>
            </a:extLst>
          </p:cNvPr>
          <p:cNvCxnSpPr>
            <a:cxnSpLocks noChangeShapeType="1"/>
            <a:stCxn id="12298" idx="3"/>
            <a:endCxn id="12307" idx="6"/>
          </p:cNvCxnSpPr>
          <p:nvPr/>
        </p:nvCxnSpPr>
        <p:spPr bwMode="auto">
          <a:xfrm flipH="1">
            <a:off x="9910764" y="1412875"/>
            <a:ext cx="401643" cy="2882900"/>
          </a:xfrm>
          <a:prstGeom prst="curvedConnector3">
            <a:avLst>
              <a:gd name="adj1" fmla="val -56916"/>
            </a:avLst>
          </a:prstGeom>
          <a:noFill/>
          <a:ln w="381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7" name="Oval 5">
            <a:extLst>
              <a:ext uri="{FF2B5EF4-FFF2-40B4-BE49-F238E27FC236}">
                <a16:creationId xmlns:a16="http://schemas.microsoft.com/office/drawing/2014/main" id="{B73C78DE-7D88-3829-CEB5-FC4F309465D4}"/>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nanoinside</a:t>
            </a:r>
            <a:endParaRPr lang="it-IT" altLang="it-IT" sz="2400"/>
          </a:p>
        </p:txBody>
      </p:sp>
      <p:sp>
        <p:nvSpPr>
          <p:cNvPr id="12308" name="Oval 7">
            <a:extLst>
              <a:ext uri="{FF2B5EF4-FFF2-40B4-BE49-F238E27FC236}">
                <a16:creationId xmlns:a16="http://schemas.microsoft.com/office/drawing/2014/main" id="{05783AA8-C412-3852-2724-CF3E7D977C11}"/>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cxnSp>
        <p:nvCxnSpPr>
          <p:cNvPr id="12309" name="AutoShape 16">
            <a:extLst>
              <a:ext uri="{FF2B5EF4-FFF2-40B4-BE49-F238E27FC236}">
                <a16:creationId xmlns:a16="http://schemas.microsoft.com/office/drawing/2014/main" id="{241D57DF-9EBA-385D-624E-48AA87485EE1}"/>
              </a:ext>
            </a:extLst>
          </p:cNvPr>
          <p:cNvCxnSpPr>
            <a:cxnSpLocks noChangeShapeType="1"/>
            <a:stCxn id="12308" idx="5"/>
            <a:endCxn id="12307"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0" name="AutoShape 17">
            <a:extLst>
              <a:ext uri="{FF2B5EF4-FFF2-40B4-BE49-F238E27FC236}">
                <a16:creationId xmlns:a16="http://schemas.microsoft.com/office/drawing/2014/main" id="{4424B277-374E-CF7E-3256-3BF66EE17D5D}"/>
              </a:ext>
            </a:extLst>
          </p:cNvPr>
          <p:cNvCxnSpPr>
            <a:cxnSpLocks noChangeShapeType="1"/>
            <a:stCxn id="12307" idx="5"/>
          </p:cNvCxnSpPr>
          <p:nvPr/>
        </p:nvCxnSpPr>
        <p:spPr bwMode="auto">
          <a:xfrm>
            <a:off x="9663113" y="4484688"/>
            <a:ext cx="36830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11" name="Group 38">
            <a:extLst>
              <a:ext uri="{FF2B5EF4-FFF2-40B4-BE49-F238E27FC236}">
                <a16:creationId xmlns:a16="http://schemas.microsoft.com/office/drawing/2014/main" id="{4DB05F5C-6D27-C0B5-8A46-D73265E9BB17}"/>
              </a:ext>
            </a:extLst>
          </p:cNvPr>
          <p:cNvGrpSpPr>
            <a:grpSpLocks/>
          </p:cNvGrpSpPr>
          <p:nvPr/>
        </p:nvGrpSpPr>
        <p:grpSpPr bwMode="auto">
          <a:xfrm>
            <a:off x="9382126" y="5084766"/>
            <a:ext cx="1298575" cy="1116013"/>
            <a:chOff x="351" y="3274"/>
            <a:chExt cx="818" cy="703"/>
          </a:xfrm>
        </p:grpSpPr>
        <p:pic>
          <p:nvPicPr>
            <p:cNvPr id="12345" name="Picture 39" descr="j0285750">
              <a:extLst>
                <a:ext uri="{FF2B5EF4-FFF2-40B4-BE49-F238E27FC236}">
                  <a16:creationId xmlns:a16="http://schemas.microsoft.com/office/drawing/2014/main" id="{F2D2A5EE-2014-934C-88B0-D9B69B396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6" name="Text Box 40">
              <a:extLst>
                <a:ext uri="{FF2B5EF4-FFF2-40B4-BE49-F238E27FC236}">
                  <a16:creationId xmlns:a16="http://schemas.microsoft.com/office/drawing/2014/main" id="{39ECCBC8-2DCB-AB75-3460-96BB0BC9470F}"/>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grpSp>
        <p:nvGrpSpPr>
          <p:cNvPr id="12312" name="Group 102">
            <a:extLst>
              <a:ext uri="{FF2B5EF4-FFF2-40B4-BE49-F238E27FC236}">
                <a16:creationId xmlns:a16="http://schemas.microsoft.com/office/drawing/2014/main" id="{F63D4796-55DD-8D44-1782-17B82F3A1174}"/>
              </a:ext>
            </a:extLst>
          </p:cNvPr>
          <p:cNvGrpSpPr>
            <a:grpSpLocks/>
          </p:cNvGrpSpPr>
          <p:nvPr/>
        </p:nvGrpSpPr>
        <p:grpSpPr bwMode="auto">
          <a:xfrm>
            <a:off x="3495676" y="4956178"/>
            <a:ext cx="1084263" cy="1244601"/>
            <a:chOff x="1487" y="3122"/>
            <a:chExt cx="683" cy="784"/>
          </a:xfrm>
        </p:grpSpPr>
        <p:sp>
          <p:nvSpPr>
            <p:cNvPr id="12341" name="Text Box 103">
              <a:extLst>
                <a:ext uri="{FF2B5EF4-FFF2-40B4-BE49-F238E27FC236}">
                  <a16:creationId xmlns:a16="http://schemas.microsoft.com/office/drawing/2014/main" id="{2FB1D99A-CA4A-EA46-CE08-D4CFEA1D130A}"/>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dnslug</a:t>
              </a:r>
            </a:p>
          </p:txBody>
        </p:sp>
        <p:grpSp>
          <p:nvGrpSpPr>
            <p:cNvPr id="12342" name="Group 104">
              <a:extLst>
                <a:ext uri="{FF2B5EF4-FFF2-40B4-BE49-F238E27FC236}">
                  <a16:creationId xmlns:a16="http://schemas.microsoft.com/office/drawing/2014/main" id="{EC49DBF1-1EF0-6A1B-3A02-A643196F691E}"/>
                </a:ext>
              </a:extLst>
            </p:cNvPr>
            <p:cNvGrpSpPr>
              <a:grpSpLocks/>
            </p:cNvGrpSpPr>
            <p:nvPr/>
          </p:nvGrpSpPr>
          <p:grpSpPr bwMode="auto">
            <a:xfrm>
              <a:off x="1520" y="3122"/>
              <a:ext cx="618" cy="572"/>
              <a:chOff x="1520" y="3122"/>
              <a:chExt cx="618" cy="572"/>
            </a:xfrm>
          </p:grpSpPr>
          <p:sp>
            <p:nvSpPr>
              <p:cNvPr id="12343" name="AutoShape 105">
                <a:extLst>
                  <a:ext uri="{FF2B5EF4-FFF2-40B4-BE49-F238E27FC236}">
                    <a16:creationId xmlns:a16="http://schemas.microsoft.com/office/drawing/2014/main" id="{0ADB4936-1799-201C-BA80-7B774CF17CFD}"/>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2344" name="mainfrm">
                <a:extLst>
                  <a:ext uri="{FF2B5EF4-FFF2-40B4-BE49-F238E27FC236}">
                    <a16:creationId xmlns:a16="http://schemas.microsoft.com/office/drawing/2014/main" id="{9B6BF105-897D-86DC-B260-BB340CC9E578}"/>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2313" name="AutoShape 107">
            <a:extLst>
              <a:ext uri="{FF2B5EF4-FFF2-40B4-BE49-F238E27FC236}">
                <a16:creationId xmlns:a16="http://schemas.microsoft.com/office/drawing/2014/main" id="{CF7AD34B-6563-2AC8-3CD0-16B2F63090D7}"/>
              </a:ext>
            </a:extLst>
          </p:cNvPr>
          <p:cNvCxnSpPr>
            <a:cxnSpLocks noChangeShapeType="1"/>
            <a:endCxn id="12292" idx="5"/>
          </p:cNvCxnSpPr>
          <p:nvPr/>
        </p:nvCxnSpPr>
        <p:spPr bwMode="auto">
          <a:xfrm flipH="1" flipV="1">
            <a:off x="3457576" y="4484689"/>
            <a:ext cx="373063" cy="536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14" name="Group 108">
            <a:extLst>
              <a:ext uri="{FF2B5EF4-FFF2-40B4-BE49-F238E27FC236}">
                <a16:creationId xmlns:a16="http://schemas.microsoft.com/office/drawing/2014/main" id="{7812AFC3-0C79-5A50-FCD7-2F4C31F4A58C}"/>
              </a:ext>
            </a:extLst>
          </p:cNvPr>
          <p:cNvGrpSpPr>
            <a:grpSpLocks/>
          </p:cNvGrpSpPr>
          <p:nvPr/>
        </p:nvGrpSpPr>
        <p:grpSpPr bwMode="auto">
          <a:xfrm>
            <a:off x="4579938" y="3716338"/>
            <a:ext cx="1084262" cy="1244599"/>
            <a:chOff x="2170" y="2341"/>
            <a:chExt cx="683" cy="784"/>
          </a:xfrm>
        </p:grpSpPr>
        <p:sp>
          <p:nvSpPr>
            <p:cNvPr id="12337" name="Text Box 109">
              <a:extLst>
                <a:ext uri="{FF2B5EF4-FFF2-40B4-BE49-F238E27FC236}">
                  <a16:creationId xmlns:a16="http://schemas.microsoft.com/office/drawing/2014/main" id="{B13A9A97-F3B0-D56C-446B-A597CED3221C}"/>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2338" name="Group 110">
              <a:extLst>
                <a:ext uri="{FF2B5EF4-FFF2-40B4-BE49-F238E27FC236}">
                  <a16:creationId xmlns:a16="http://schemas.microsoft.com/office/drawing/2014/main" id="{0B04C3F5-6267-3C26-B3D8-5B07AC3A7D4B}"/>
                </a:ext>
              </a:extLst>
            </p:cNvPr>
            <p:cNvGrpSpPr>
              <a:grpSpLocks/>
            </p:cNvGrpSpPr>
            <p:nvPr/>
          </p:nvGrpSpPr>
          <p:grpSpPr bwMode="auto">
            <a:xfrm>
              <a:off x="2203" y="2341"/>
              <a:ext cx="618" cy="572"/>
              <a:chOff x="2203" y="2341"/>
              <a:chExt cx="618" cy="572"/>
            </a:xfrm>
          </p:grpSpPr>
          <p:sp>
            <p:nvSpPr>
              <p:cNvPr id="12339" name="AutoShape 111">
                <a:extLst>
                  <a:ext uri="{FF2B5EF4-FFF2-40B4-BE49-F238E27FC236}">
                    <a16:creationId xmlns:a16="http://schemas.microsoft.com/office/drawing/2014/main" id="{3608D3A1-6DD8-1476-DC85-BCCE44F80718}"/>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2340" name="mainfrm">
                <a:extLst>
                  <a:ext uri="{FF2B5EF4-FFF2-40B4-BE49-F238E27FC236}">
                    <a16:creationId xmlns:a16="http://schemas.microsoft.com/office/drawing/2014/main" id="{23215E81-8FD3-E880-CF9B-A264F4D48991}"/>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2315" name="Group 113">
            <a:extLst>
              <a:ext uri="{FF2B5EF4-FFF2-40B4-BE49-F238E27FC236}">
                <a16:creationId xmlns:a16="http://schemas.microsoft.com/office/drawing/2014/main" id="{9880B856-1EFB-ED8D-0020-27210D1EB181}"/>
              </a:ext>
            </a:extLst>
          </p:cNvPr>
          <p:cNvGrpSpPr>
            <a:grpSpLocks/>
          </p:cNvGrpSpPr>
          <p:nvPr/>
        </p:nvGrpSpPr>
        <p:grpSpPr bwMode="auto">
          <a:xfrm>
            <a:off x="5613401" y="2476502"/>
            <a:ext cx="1084263" cy="1244601"/>
            <a:chOff x="2821" y="1560"/>
            <a:chExt cx="683" cy="784"/>
          </a:xfrm>
        </p:grpSpPr>
        <p:sp>
          <p:nvSpPr>
            <p:cNvPr id="12333" name="Text Box 114">
              <a:extLst>
                <a:ext uri="{FF2B5EF4-FFF2-40B4-BE49-F238E27FC236}">
                  <a16:creationId xmlns:a16="http://schemas.microsoft.com/office/drawing/2014/main" id="{86622615-4213-CC4F-D583-9ED882EA50FF}"/>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2334" name="Group 115">
              <a:extLst>
                <a:ext uri="{FF2B5EF4-FFF2-40B4-BE49-F238E27FC236}">
                  <a16:creationId xmlns:a16="http://schemas.microsoft.com/office/drawing/2014/main" id="{EA6CACA2-5200-BA50-0D46-1C49D1422E26}"/>
                </a:ext>
              </a:extLst>
            </p:cNvPr>
            <p:cNvGrpSpPr>
              <a:grpSpLocks/>
            </p:cNvGrpSpPr>
            <p:nvPr/>
          </p:nvGrpSpPr>
          <p:grpSpPr bwMode="auto">
            <a:xfrm>
              <a:off x="2854" y="1560"/>
              <a:ext cx="618" cy="572"/>
              <a:chOff x="2854" y="1560"/>
              <a:chExt cx="618" cy="572"/>
            </a:xfrm>
          </p:grpSpPr>
          <p:sp>
            <p:nvSpPr>
              <p:cNvPr id="12335" name="AutoShape 116">
                <a:extLst>
                  <a:ext uri="{FF2B5EF4-FFF2-40B4-BE49-F238E27FC236}">
                    <a16:creationId xmlns:a16="http://schemas.microsoft.com/office/drawing/2014/main" id="{8CAB5666-0080-D152-37A8-168DD16DD05B}"/>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2336" name="mainfrm">
                <a:extLst>
                  <a:ext uri="{FF2B5EF4-FFF2-40B4-BE49-F238E27FC236}">
                    <a16:creationId xmlns:a16="http://schemas.microsoft.com/office/drawing/2014/main" id="{70662345-B814-35D7-DC65-8EDCE7133B68}"/>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2316" name="Group 118">
            <a:extLst>
              <a:ext uri="{FF2B5EF4-FFF2-40B4-BE49-F238E27FC236}">
                <a16:creationId xmlns:a16="http://schemas.microsoft.com/office/drawing/2014/main" id="{E0496D6B-8039-3716-A5FF-149B860B1A0E}"/>
              </a:ext>
            </a:extLst>
          </p:cNvPr>
          <p:cNvGrpSpPr>
            <a:grpSpLocks/>
          </p:cNvGrpSpPr>
          <p:nvPr/>
        </p:nvGrpSpPr>
        <p:grpSpPr bwMode="auto">
          <a:xfrm>
            <a:off x="6507163" y="3716338"/>
            <a:ext cx="1085850" cy="1244599"/>
            <a:chOff x="3384" y="2341"/>
            <a:chExt cx="683" cy="784"/>
          </a:xfrm>
        </p:grpSpPr>
        <p:sp>
          <p:nvSpPr>
            <p:cNvPr id="12329" name="Text Box 119">
              <a:extLst>
                <a:ext uri="{FF2B5EF4-FFF2-40B4-BE49-F238E27FC236}">
                  <a16:creationId xmlns:a16="http://schemas.microsoft.com/office/drawing/2014/main" id="{439B4134-0DCF-E573-4240-5CE787052DB0}"/>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solidFill>
                    <a:schemeClr val="bg1"/>
                  </a:solidFill>
                </a:rPr>
                <a:t>dnsnet</a:t>
              </a:r>
            </a:p>
          </p:txBody>
        </p:sp>
        <p:grpSp>
          <p:nvGrpSpPr>
            <p:cNvPr id="12330" name="Group 120">
              <a:extLst>
                <a:ext uri="{FF2B5EF4-FFF2-40B4-BE49-F238E27FC236}">
                  <a16:creationId xmlns:a16="http://schemas.microsoft.com/office/drawing/2014/main" id="{4F1E9FDB-ED43-0CAC-7A80-13DFDD164376}"/>
                </a:ext>
              </a:extLst>
            </p:cNvPr>
            <p:cNvGrpSpPr>
              <a:grpSpLocks/>
            </p:cNvGrpSpPr>
            <p:nvPr/>
          </p:nvGrpSpPr>
          <p:grpSpPr bwMode="auto">
            <a:xfrm>
              <a:off x="3417" y="2341"/>
              <a:ext cx="618" cy="572"/>
              <a:chOff x="3417" y="2341"/>
              <a:chExt cx="618" cy="572"/>
            </a:xfrm>
          </p:grpSpPr>
          <p:sp>
            <p:nvSpPr>
              <p:cNvPr id="12331" name="AutoShape 121">
                <a:extLst>
                  <a:ext uri="{FF2B5EF4-FFF2-40B4-BE49-F238E27FC236}">
                    <a16:creationId xmlns:a16="http://schemas.microsoft.com/office/drawing/2014/main" id="{9BFB3E63-6365-CB5C-70D5-CB8A37DDE909}"/>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2332" name="mainfrm">
                <a:extLst>
                  <a:ext uri="{FF2B5EF4-FFF2-40B4-BE49-F238E27FC236}">
                    <a16:creationId xmlns:a16="http://schemas.microsoft.com/office/drawing/2014/main" id="{4EBCAF24-1CFC-3BB3-A2DA-F45BB8BA5297}"/>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2317" name="Group 123">
            <a:extLst>
              <a:ext uri="{FF2B5EF4-FFF2-40B4-BE49-F238E27FC236}">
                <a16:creationId xmlns:a16="http://schemas.microsoft.com/office/drawing/2014/main" id="{878A9613-3645-AF2F-E3F7-F2B7BAE460EE}"/>
              </a:ext>
            </a:extLst>
          </p:cNvPr>
          <p:cNvGrpSpPr>
            <a:grpSpLocks/>
          </p:cNvGrpSpPr>
          <p:nvPr/>
        </p:nvGrpSpPr>
        <p:grpSpPr bwMode="auto">
          <a:xfrm>
            <a:off x="7380289" y="4956178"/>
            <a:ext cx="1298575" cy="1244601"/>
            <a:chOff x="3934" y="3122"/>
            <a:chExt cx="818" cy="784"/>
          </a:xfrm>
        </p:grpSpPr>
        <p:sp>
          <p:nvSpPr>
            <p:cNvPr id="12325" name="Text Box 124">
              <a:extLst>
                <a:ext uri="{FF2B5EF4-FFF2-40B4-BE49-F238E27FC236}">
                  <a16:creationId xmlns:a16="http://schemas.microsoft.com/office/drawing/2014/main" id="{9E222755-C720-D87B-E0BA-3011D51D4699}"/>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dnsnano</a:t>
              </a:r>
            </a:p>
          </p:txBody>
        </p:sp>
        <p:grpSp>
          <p:nvGrpSpPr>
            <p:cNvPr id="12326" name="Group 125">
              <a:extLst>
                <a:ext uri="{FF2B5EF4-FFF2-40B4-BE49-F238E27FC236}">
                  <a16:creationId xmlns:a16="http://schemas.microsoft.com/office/drawing/2014/main" id="{7E60128A-C620-356F-0E1F-E20FABA4D023}"/>
                </a:ext>
              </a:extLst>
            </p:cNvPr>
            <p:cNvGrpSpPr>
              <a:grpSpLocks/>
            </p:cNvGrpSpPr>
            <p:nvPr/>
          </p:nvGrpSpPr>
          <p:grpSpPr bwMode="auto">
            <a:xfrm>
              <a:off x="4035" y="3122"/>
              <a:ext cx="618" cy="572"/>
              <a:chOff x="4035" y="3122"/>
              <a:chExt cx="618" cy="572"/>
            </a:xfrm>
          </p:grpSpPr>
          <p:sp>
            <p:nvSpPr>
              <p:cNvPr id="12327" name="AutoShape 126">
                <a:extLst>
                  <a:ext uri="{FF2B5EF4-FFF2-40B4-BE49-F238E27FC236}">
                    <a16:creationId xmlns:a16="http://schemas.microsoft.com/office/drawing/2014/main" id="{030985CA-FCF5-9A41-FAC9-6813C847620C}"/>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2328" name="mainfrm">
                <a:extLst>
                  <a:ext uri="{FF2B5EF4-FFF2-40B4-BE49-F238E27FC236}">
                    <a16:creationId xmlns:a16="http://schemas.microsoft.com/office/drawing/2014/main" id="{CDE3B9E2-42D6-87FB-DEE6-4EB0D65FA6C4}"/>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2318" name="AutoShape 128">
            <a:extLst>
              <a:ext uri="{FF2B5EF4-FFF2-40B4-BE49-F238E27FC236}">
                <a16:creationId xmlns:a16="http://schemas.microsoft.com/office/drawing/2014/main" id="{471933D4-DFA9-E4E9-9092-189B9CDF9F96}"/>
              </a:ext>
            </a:extLst>
          </p:cNvPr>
          <p:cNvCxnSpPr>
            <a:cxnSpLocks noChangeShapeType="1"/>
            <a:stCxn id="12307" idx="3"/>
          </p:cNvCxnSpPr>
          <p:nvPr/>
        </p:nvCxnSpPr>
        <p:spPr bwMode="auto">
          <a:xfrm flipH="1">
            <a:off x="8226425" y="4484688"/>
            <a:ext cx="236538" cy="5508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9" name="AutoShape 129">
            <a:extLst>
              <a:ext uri="{FF2B5EF4-FFF2-40B4-BE49-F238E27FC236}">
                <a16:creationId xmlns:a16="http://schemas.microsoft.com/office/drawing/2014/main" id="{299EBA8C-15AC-10F7-6152-35BE44B0BF85}"/>
              </a:ext>
            </a:extLst>
          </p:cNvPr>
          <p:cNvCxnSpPr>
            <a:cxnSpLocks noChangeShapeType="1"/>
            <a:endCxn id="12300" idx="4"/>
          </p:cNvCxnSpPr>
          <p:nvPr/>
        </p:nvCxnSpPr>
        <p:spPr bwMode="auto">
          <a:xfrm flipH="1" flipV="1">
            <a:off x="6022976" y="1946276"/>
            <a:ext cx="85725"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0" name="AutoShape 130">
            <a:extLst>
              <a:ext uri="{FF2B5EF4-FFF2-40B4-BE49-F238E27FC236}">
                <a16:creationId xmlns:a16="http://schemas.microsoft.com/office/drawing/2014/main" id="{033F0714-39B0-F495-23C3-18B9090AEDD9}"/>
              </a:ext>
            </a:extLst>
          </p:cNvPr>
          <p:cNvCxnSpPr>
            <a:cxnSpLocks noChangeShapeType="1"/>
            <a:endCxn id="12293" idx="5"/>
          </p:cNvCxnSpPr>
          <p:nvPr/>
        </p:nvCxnSpPr>
        <p:spPr bwMode="auto">
          <a:xfrm flipH="1" flipV="1">
            <a:off x="4681539" y="3163889"/>
            <a:ext cx="282575"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1" name="AutoShape 131">
            <a:extLst>
              <a:ext uri="{FF2B5EF4-FFF2-40B4-BE49-F238E27FC236}">
                <a16:creationId xmlns:a16="http://schemas.microsoft.com/office/drawing/2014/main" id="{715CFF4A-715B-3BEC-7A43-E4A7C39262A7}"/>
              </a:ext>
            </a:extLst>
          </p:cNvPr>
          <p:cNvCxnSpPr>
            <a:cxnSpLocks noChangeShapeType="1"/>
            <a:stCxn id="12308" idx="3"/>
          </p:cNvCxnSpPr>
          <p:nvPr/>
        </p:nvCxnSpPr>
        <p:spPr bwMode="auto">
          <a:xfrm flipH="1">
            <a:off x="7215189" y="3163889"/>
            <a:ext cx="365125"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2" name="Rectangle 49">
            <a:extLst>
              <a:ext uri="{FF2B5EF4-FFF2-40B4-BE49-F238E27FC236}">
                <a16:creationId xmlns:a16="http://schemas.microsoft.com/office/drawing/2014/main" id="{F18EFB84-8923-BFF2-5B90-D04D32179F9E}"/>
              </a:ext>
            </a:extLst>
          </p:cNvPr>
          <p:cNvSpPr>
            <a:spLocks noGrp="1" noChangeArrowheads="1"/>
          </p:cNvSpPr>
          <p:nvPr>
            <p:ph idx="1"/>
          </p:nvPr>
        </p:nvSpPr>
        <p:spPr>
          <a:xfrm>
            <a:off x="173105" y="1407314"/>
            <a:ext cx="4403725" cy="2709863"/>
          </a:xfrm>
          <a:solidFill>
            <a:schemeClr val="accent6">
              <a:lumMod val="40000"/>
              <a:lumOff val="60000"/>
            </a:schemeClr>
          </a:solidFill>
        </p:spPr>
        <p:txBody>
          <a:bodyPr/>
          <a:lstStyle/>
          <a:p>
            <a:pPr eaLnBrk="1" hangingPunct="1"/>
            <a:r>
              <a:rPr lang="en-US" altLang="it-IT" sz="2800" dirty="0">
                <a:solidFill>
                  <a:schemeClr val="accent1"/>
                </a:solidFill>
              </a:rPr>
              <a:t>domains</a:t>
            </a:r>
            <a:r>
              <a:rPr lang="en-US" altLang="it-IT" sz="2800" dirty="0"/>
              <a:t> are subtrees</a:t>
            </a:r>
          </a:p>
          <a:p>
            <a:pPr lvl="1" eaLnBrk="1" hangingPunct="1"/>
            <a:r>
              <a:rPr lang="en-US" altLang="it-IT" sz="2400" dirty="0"/>
              <a:t>their name is the name of the root node</a:t>
            </a:r>
          </a:p>
          <a:p>
            <a:pPr lvl="1" eaLnBrk="1" hangingPunct="1"/>
            <a:r>
              <a:rPr lang="en-US" altLang="it-IT" sz="2400" dirty="0"/>
              <a:t>every node (including leaves) defines a domain</a:t>
            </a:r>
          </a:p>
          <a:p>
            <a:pPr lvl="1" eaLnBrk="1" hangingPunct="1"/>
            <a:r>
              <a:rPr lang="en-US" altLang="it-IT" sz="2400" dirty="0"/>
              <a:t>domains do</a:t>
            </a:r>
            <a:r>
              <a:rPr lang="en-US" altLang="it-IT" sz="2400" dirty="0">
                <a:solidFill>
                  <a:schemeClr val="tx2"/>
                </a:solidFill>
              </a:rPr>
              <a:t> overlap</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3">
            <a:extLst>
              <a:ext uri="{FF2B5EF4-FFF2-40B4-BE49-F238E27FC236}">
                <a16:creationId xmlns:a16="http://schemas.microsoft.com/office/drawing/2014/main" id="{1BF0CF64-E78F-973A-AC11-B52CE68FD91B}"/>
              </a:ext>
            </a:extLst>
          </p:cNvPr>
          <p:cNvSpPr>
            <a:spLocks noGrp="1" noChangeArrowheads="1"/>
          </p:cNvSpPr>
          <p:nvPr>
            <p:ph type="title"/>
          </p:nvPr>
        </p:nvSpPr>
        <p:spPr>
          <a:xfrm>
            <a:off x="1638300" y="274639"/>
            <a:ext cx="8915400" cy="706437"/>
          </a:xfrm>
        </p:spPr>
        <p:txBody>
          <a:bodyPr/>
          <a:lstStyle/>
          <a:p>
            <a:pPr eaLnBrk="1" hangingPunct="1"/>
            <a:r>
              <a:rPr lang="it-IT" altLang="it-IT" sz="4000"/>
              <a:t>step 5 </a:t>
            </a:r>
            <a:r>
              <a:rPr lang="en-US" altLang="it-IT" sz="4000"/>
              <a:t>– </a:t>
            </a:r>
            <a:r>
              <a:rPr lang="it-IT" altLang="it-IT" sz="4000"/>
              <a:t>restarting the name server</a:t>
            </a:r>
            <a:endParaRPr lang="en-US" altLang="it-IT" sz="4000"/>
          </a:p>
        </p:txBody>
      </p:sp>
      <p:sp>
        <p:nvSpPr>
          <p:cNvPr id="60423" name="Rectangle 64">
            <a:extLst>
              <a:ext uri="{FF2B5EF4-FFF2-40B4-BE49-F238E27FC236}">
                <a16:creationId xmlns:a16="http://schemas.microsoft.com/office/drawing/2014/main" id="{76D76C6B-8860-8F95-0AFF-B27235B256D7}"/>
              </a:ext>
            </a:extLst>
          </p:cNvPr>
          <p:cNvSpPr>
            <a:spLocks noGrp="1" noChangeArrowheads="1"/>
          </p:cNvSpPr>
          <p:nvPr>
            <p:ph idx="1"/>
          </p:nvPr>
        </p:nvSpPr>
        <p:spPr>
          <a:xfrm>
            <a:off x="1638300" y="981075"/>
            <a:ext cx="8915400" cy="3594100"/>
          </a:xfrm>
        </p:spPr>
        <p:txBody>
          <a:bodyPr/>
          <a:lstStyle/>
          <a:p>
            <a:pPr eaLnBrk="1" hangingPunct="1">
              <a:lnSpc>
                <a:spcPct val="80000"/>
              </a:lnSpc>
            </a:pPr>
            <a:r>
              <a:rPr lang="en-US" altLang="it-IT" sz="2800"/>
              <a:t>the restart operation cleans up caches</a:t>
            </a:r>
          </a:p>
          <a:p>
            <a:pPr lvl="1" eaLnBrk="1" hangingPunct="1">
              <a:lnSpc>
                <a:spcPct val="80000"/>
              </a:lnSpc>
            </a:pPr>
            <a:r>
              <a:rPr lang="en-US" altLang="it-IT" sz="2400"/>
              <a:t>a new client query triggers the complete sequence of iterative queries</a:t>
            </a:r>
          </a:p>
          <a:p>
            <a:pPr eaLnBrk="1" hangingPunct="1">
              <a:lnSpc>
                <a:spcPct val="80000"/>
              </a:lnSpc>
            </a:pPr>
            <a:endParaRPr lang="en-US" altLang="it-IT" sz="2800"/>
          </a:p>
          <a:p>
            <a:pPr eaLnBrk="1" hangingPunct="1">
              <a:lnSpc>
                <a:spcPct val="80000"/>
              </a:lnSpc>
            </a:pPr>
            <a:endParaRPr lang="en-US" altLang="it-IT" sz="2800"/>
          </a:p>
          <a:p>
            <a:pPr eaLnBrk="1" hangingPunct="1">
              <a:lnSpc>
                <a:spcPct val="80000"/>
              </a:lnSpc>
            </a:pPr>
            <a:endParaRPr lang="en-US" altLang="it-IT" sz="2800"/>
          </a:p>
          <a:p>
            <a:pPr eaLnBrk="1" hangingPunct="1">
              <a:lnSpc>
                <a:spcPct val="80000"/>
              </a:lnSpc>
            </a:pPr>
            <a:endParaRPr lang="en-US" altLang="it-IT" sz="1800"/>
          </a:p>
          <a:p>
            <a:pPr eaLnBrk="1" hangingPunct="1">
              <a:lnSpc>
                <a:spcPct val="80000"/>
              </a:lnSpc>
            </a:pPr>
            <a:r>
              <a:rPr lang="en-US" altLang="it-IT" sz="2800"/>
              <a:t>upon startup, the name server checks its root server configuration</a:t>
            </a:r>
          </a:p>
        </p:txBody>
      </p:sp>
      <p:sp>
        <p:nvSpPr>
          <p:cNvPr id="2" name="Rectangle 4">
            <a:extLst>
              <a:ext uri="{FF2B5EF4-FFF2-40B4-BE49-F238E27FC236}">
                <a16:creationId xmlns:a16="http://schemas.microsoft.com/office/drawing/2014/main" id="{F9F8EC07-3B0B-A243-FCF9-44F1464D1E5E}"/>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A92E9F7A-AEBD-8F3E-841D-A30EA619F01E}"/>
              </a:ext>
            </a:extLst>
          </p:cNvPr>
          <p:cNvSpPr>
            <a:spLocks noGrp="1" noChangeArrowheads="1"/>
          </p:cNvSpPr>
          <p:nvPr>
            <p:ph type="ftr" sz="quarter" idx="11"/>
          </p:nvPr>
        </p:nvSpPr>
        <p:spPr>
          <a:ln/>
        </p:spPr>
        <p:txBody>
          <a:bodyPr/>
          <a:lstStyle/>
          <a:p>
            <a:r>
              <a:rPr lang="it-IT" altLang="it-IT"/>
              <a:t>kathara – [ lab: dns ]</a:t>
            </a:r>
          </a:p>
        </p:txBody>
      </p:sp>
      <p:sp>
        <p:nvSpPr>
          <p:cNvPr id="60420" name="Rectangle 60">
            <a:extLst>
              <a:ext uri="{FF2B5EF4-FFF2-40B4-BE49-F238E27FC236}">
                <a16:creationId xmlns:a16="http://schemas.microsoft.com/office/drawing/2014/main" id="{65C1FD87-2627-AD24-DF4F-20E069D72CF7}"/>
              </a:ext>
            </a:extLst>
          </p:cNvPr>
          <p:cNvSpPr>
            <a:spLocks noChangeArrowheads="1"/>
          </p:cNvSpPr>
          <p:nvPr/>
        </p:nvSpPr>
        <p:spPr bwMode="auto">
          <a:xfrm>
            <a:off x="1460501" y="5827713"/>
            <a:ext cx="9236075" cy="265112"/>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0421" name="Rectangle 61">
            <a:extLst>
              <a:ext uri="{FF2B5EF4-FFF2-40B4-BE49-F238E27FC236}">
                <a16:creationId xmlns:a16="http://schemas.microsoft.com/office/drawing/2014/main" id="{0B453A23-F244-9657-B8D2-FF8985F3F377}"/>
              </a:ext>
            </a:extLst>
          </p:cNvPr>
          <p:cNvSpPr>
            <a:spLocks noChangeArrowheads="1"/>
          </p:cNvSpPr>
          <p:nvPr/>
        </p:nvSpPr>
        <p:spPr bwMode="auto">
          <a:xfrm>
            <a:off x="1479550" y="5605463"/>
            <a:ext cx="9240838" cy="271462"/>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60424" name="Group 59">
            <a:extLst>
              <a:ext uri="{FF2B5EF4-FFF2-40B4-BE49-F238E27FC236}">
                <a16:creationId xmlns:a16="http://schemas.microsoft.com/office/drawing/2014/main" id="{F138623E-80E4-2C9A-A783-93A281EBAEE6}"/>
              </a:ext>
            </a:extLst>
          </p:cNvPr>
          <p:cNvGrpSpPr>
            <a:grpSpLocks/>
          </p:cNvGrpSpPr>
          <p:nvPr/>
        </p:nvGrpSpPr>
        <p:grpSpPr bwMode="auto">
          <a:xfrm>
            <a:off x="2571750" y="2127251"/>
            <a:ext cx="7056438" cy="1446213"/>
            <a:chOff x="443" y="746"/>
            <a:chExt cx="4445" cy="911"/>
          </a:xfrm>
        </p:grpSpPr>
        <p:sp>
          <p:nvSpPr>
            <p:cNvPr id="60450" name="Rectangle 6">
              <a:extLst>
                <a:ext uri="{FF2B5EF4-FFF2-40B4-BE49-F238E27FC236}">
                  <a16:creationId xmlns:a16="http://schemas.microsoft.com/office/drawing/2014/main" id="{6FDA9561-6A8C-885C-4205-3BD1713C263B}"/>
                </a:ext>
              </a:extLst>
            </p:cNvPr>
            <p:cNvSpPr>
              <a:spLocks noChangeArrowheads="1"/>
            </p:cNvSpPr>
            <p:nvPr/>
          </p:nvSpPr>
          <p:spPr bwMode="auto">
            <a:xfrm>
              <a:off x="443" y="927"/>
              <a:ext cx="4445" cy="730"/>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0451" name="Text Box 7">
              <a:extLst>
                <a:ext uri="{FF2B5EF4-FFF2-40B4-BE49-F238E27FC236}">
                  <a16:creationId xmlns:a16="http://schemas.microsoft.com/office/drawing/2014/main" id="{80654A8F-D3F7-89DA-83FD-42E70E0AF7AD}"/>
                </a:ext>
              </a:extLst>
            </p:cNvPr>
            <p:cNvSpPr txBox="1">
              <a:spLocks noChangeArrowheads="1"/>
            </p:cNvSpPr>
            <p:nvPr/>
          </p:nvSpPr>
          <p:spPr bwMode="auto">
            <a:xfrm>
              <a:off x="450" y="981"/>
              <a:ext cx="4438" cy="67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dnslug:~# /etc/init.d/bind restart</a:t>
              </a:r>
            </a:p>
            <a:p>
              <a:pPr eaLnBrk="1" hangingPunct="1">
                <a:spcBef>
                  <a:spcPct val="0"/>
                </a:spcBef>
                <a:buClrTx/>
                <a:buSzTx/>
                <a:buFontTx/>
                <a:buNone/>
              </a:pPr>
              <a:r>
                <a:rPr lang="it-IT" altLang="it-IT" sz="1600" b="1">
                  <a:latin typeface="Lucida Console" panose="020B0609040504020204" pitchFamily="49" charset="0"/>
                </a:rPr>
                <a:t>Stopping domain name service: named.</a:t>
              </a:r>
            </a:p>
            <a:p>
              <a:pPr eaLnBrk="1" hangingPunct="1">
                <a:spcBef>
                  <a:spcPct val="0"/>
                </a:spcBef>
                <a:buClrTx/>
                <a:buSzTx/>
                <a:buFontTx/>
                <a:buNone/>
              </a:pPr>
              <a:r>
                <a:rPr lang="it-IT" altLang="it-IT" sz="1600" b="1">
                  <a:latin typeface="Lucida Console" panose="020B0609040504020204" pitchFamily="49" charset="0"/>
                </a:rPr>
                <a:t>Starting domain name service: named.</a:t>
              </a:r>
            </a:p>
            <a:p>
              <a:pPr eaLnBrk="1" hangingPunct="1">
                <a:spcBef>
                  <a:spcPct val="0"/>
                </a:spcBef>
                <a:buClrTx/>
                <a:buSzTx/>
                <a:buFontTx/>
                <a:buNone/>
              </a:pPr>
              <a:r>
                <a:rPr lang="it-IT" altLang="it-IT" sz="1600" b="1">
                  <a:latin typeface="Lucida Console" panose="020B0609040504020204" pitchFamily="49" charset="0"/>
                </a:rPr>
                <a:t>dnslug:~# █</a:t>
              </a:r>
            </a:p>
          </p:txBody>
        </p:sp>
        <p:sp>
          <p:nvSpPr>
            <p:cNvPr id="60452" name="AutoShape 8">
              <a:extLst>
                <a:ext uri="{FF2B5EF4-FFF2-40B4-BE49-F238E27FC236}">
                  <a16:creationId xmlns:a16="http://schemas.microsoft.com/office/drawing/2014/main" id="{A34FD0D3-C518-F201-0510-2C1E259931FE}"/>
                </a:ext>
              </a:extLst>
            </p:cNvPr>
            <p:cNvSpPr>
              <a:spLocks noChangeArrowheads="1"/>
            </p:cNvSpPr>
            <p:nvPr/>
          </p:nvSpPr>
          <p:spPr bwMode="auto">
            <a:xfrm>
              <a:off x="443" y="746"/>
              <a:ext cx="4445"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0453" name="Group 9">
              <a:extLst>
                <a:ext uri="{FF2B5EF4-FFF2-40B4-BE49-F238E27FC236}">
                  <a16:creationId xmlns:a16="http://schemas.microsoft.com/office/drawing/2014/main" id="{AB6CEE39-85E0-5249-3246-EA1340EF518E}"/>
                </a:ext>
              </a:extLst>
            </p:cNvPr>
            <p:cNvGrpSpPr>
              <a:grpSpLocks/>
            </p:cNvGrpSpPr>
            <p:nvPr/>
          </p:nvGrpSpPr>
          <p:grpSpPr bwMode="auto">
            <a:xfrm>
              <a:off x="511" y="791"/>
              <a:ext cx="141" cy="142"/>
              <a:chOff x="2440" y="2568"/>
              <a:chExt cx="151" cy="152"/>
            </a:xfrm>
          </p:grpSpPr>
          <p:sp>
            <p:nvSpPr>
              <p:cNvPr id="60471" name="Oval 10">
                <a:extLst>
                  <a:ext uri="{FF2B5EF4-FFF2-40B4-BE49-F238E27FC236}">
                    <a16:creationId xmlns:a16="http://schemas.microsoft.com/office/drawing/2014/main" id="{8565F156-9613-C8F9-B621-2FE99C1DCB35}"/>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72" name="Oval 11">
                <a:extLst>
                  <a:ext uri="{FF2B5EF4-FFF2-40B4-BE49-F238E27FC236}">
                    <a16:creationId xmlns:a16="http://schemas.microsoft.com/office/drawing/2014/main" id="{605CE88C-2EEC-E700-0133-9F2D5506775A}"/>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73" name="AutoShape 12">
                <a:extLst>
                  <a:ext uri="{FF2B5EF4-FFF2-40B4-BE49-F238E27FC236}">
                    <a16:creationId xmlns:a16="http://schemas.microsoft.com/office/drawing/2014/main" id="{A7A08797-EC4B-3438-396A-CAC3B198AC4B}"/>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0454" name="Group 13">
              <a:extLst>
                <a:ext uri="{FF2B5EF4-FFF2-40B4-BE49-F238E27FC236}">
                  <a16:creationId xmlns:a16="http://schemas.microsoft.com/office/drawing/2014/main" id="{D5C037A6-8B2E-D69C-A91A-F40EF33DA1F5}"/>
                </a:ext>
              </a:extLst>
            </p:cNvPr>
            <p:cNvGrpSpPr>
              <a:grpSpLocks/>
            </p:cNvGrpSpPr>
            <p:nvPr/>
          </p:nvGrpSpPr>
          <p:grpSpPr bwMode="auto">
            <a:xfrm>
              <a:off x="4343" y="792"/>
              <a:ext cx="136" cy="142"/>
              <a:chOff x="3359" y="2621"/>
              <a:chExt cx="138" cy="145"/>
            </a:xfrm>
          </p:grpSpPr>
          <p:sp>
            <p:nvSpPr>
              <p:cNvPr id="60468" name="Rectangle 14">
                <a:extLst>
                  <a:ext uri="{FF2B5EF4-FFF2-40B4-BE49-F238E27FC236}">
                    <a16:creationId xmlns:a16="http://schemas.microsoft.com/office/drawing/2014/main" id="{A1091B17-590C-7C28-8C17-6D588B0F1DC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69" name="Rectangle 15">
                <a:extLst>
                  <a:ext uri="{FF2B5EF4-FFF2-40B4-BE49-F238E27FC236}">
                    <a16:creationId xmlns:a16="http://schemas.microsoft.com/office/drawing/2014/main" id="{99501EE8-F478-F338-7EC5-77A6BA1CC72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70" name="Line 16">
                <a:extLst>
                  <a:ext uri="{FF2B5EF4-FFF2-40B4-BE49-F238E27FC236}">
                    <a16:creationId xmlns:a16="http://schemas.microsoft.com/office/drawing/2014/main" id="{28F5BD19-2F11-2E7A-788A-1A18D14AFD32}"/>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0455" name="Group 17">
              <a:extLst>
                <a:ext uri="{FF2B5EF4-FFF2-40B4-BE49-F238E27FC236}">
                  <a16:creationId xmlns:a16="http://schemas.microsoft.com/office/drawing/2014/main" id="{D7B10B60-6849-18B7-009C-5737B6C55850}"/>
                </a:ext>
              </a:extLst>
            </p:cNvPr>
            <p:cNvGrpSpPr>
              <a:grpSpLocks/>
            </p:cNvGrpSpPr>
            <p:nvPr/>
          </p:nvGrpSpPr>
          <p:grpSpPr bwMode="auto">
            <a:xfrm>
              <a:off x="4661" y="792"/>
              <a:ext cx="136" cy="142"/>
              <a:chOff x="3359" y="2621"/>
              <a:chExt cx="138" cy="145"/>
            </a:xfrm>
          </p:grpSpPr>
          <p:sp>
            <p:nvSpPr>
              <p:cNvPr id="60463" name="Rectangle 18">
                <a:extLst>
                  <a:ext uri="{FF2B5EF4-FFF2-40B4-BE49-F238E27FC236}">
                    <a16:creationId xmlns:a16="http://schemas.microsoft.com/office/drawing/2014/main" id="{E912D49E-3642-C03C-D7B3-5434471E596F}"/>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64" name="Rectangle 19">
                <a:extLst>
                  <a:ext uri="{FF2B5EF4-FFF2-40B4-BE49-F238E27FC236}">
                    <a16:creationId xmlns:a16="http://schemas.microsoft.com/office/drawing/2014/main" id="{D7E5126E-57B2-4921-561C-6EE7C89FF491}"/>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0465" name="Group 20">
                <a:extLst>
                  <a:ext uri="{FF2B5EF4-FFF2-40B4-BE49-F238E27FC236}">
                    <a16:creationId xmlns:a16="http://schemas.microsoft.com/office/drawing/2014/main" id="{9E012F51-0C95-B5A8-9B22-2CE4A8AACC94}"/>
                  </a:ext>
                </a:extLst>
              </p:cNvPr>
              <p:cNvGrpSpPr>
                <a:grpSpLocks/>
              </p:cNvGrpSpPr>
              <p:nvPr/>
            </p:nvGrpSpPr>
            <p:grpSpPr bwMode="auto">
              <a:xfrm>
                <a:off x="3388" y="2655"/>
                <a:ext cx="62" cy="62"/>
                <a:chOff x="2712" y="2758"/>
                <a:chExt cx="90" cy="90"/>
              </a:xfrm>
            </p:grpSpPr>
            <p:sp>
              <p:nvSpPr>
                <p:cNvPr id="60466" name="Line 21">
                  <a:extLst>
                    <a:ext uri="{FF2B5EF4-FFF2-40B4-BE49-F238E27FC236}">
                      <a16:creationId xmlns:a16="http://schemas.microsoft.com/office/drawing/2014/main" id="{4607B5CD-0E29-DDA8-8FA2-5215EBEE2BDB}"/>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0467" name="Line 22">
                  <a:extLst>
                    <a:ext uri="{FF2B5EF4-FFF2-40B4-BE49-F238E27FC236}">
                      <a16:creationId xmlns:a16="http://schemas.microsoft.com/office/drawing/2014/main" id="{FFC17FD1-73EC-C565-B6EE-D41E5238183C}"/>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0456" name="Group 23">
              <a:extLst>
                <a:ext uri="{FF2B5EF4-FFF2-40B4-BE49-F238E27FC236}">
                  <a16:creationId xmlns:a16="http://schemas.microsoft.com/office/drawing/2014/main" id="{D9A7CD4A-B058-F2DE-E94D-FA950CB79157}"/>
                </a:ext>
              </a:extLst>
            </p:cNvPr>
            <p:cNvGrpSpPr>
              <a:grpSpLocks/>
            </p:cNvGrpSpPr>
            <p:nvPr/>
          </p:nvGrpSpPr>
          <p:grpSpPr bwMode="auto">
            <a:xfrm>
              <a:off x="4503" y="791"/>
              <a:ext cx="134" cy="138"/>
              <a:chOff x="3936" y="2011"/>
              <a:chExt cx="109" cy="112"/>
            </a:xfrm>
          </p:grpSpPr>
          <p:sp>
            <p:nvSpPr>
              <p:cNvPr id="60458" name="Rectangle 24">
                <a:extLst>
                  <a:ext uri="{FF2B5EF4-FFF2-40B4-BE49-F238E27FC236}">
                    <a16:creationId xmlns:a16="http://schemas.microsoft.com/office/drawing/2014/main" id="{EB016C55-271A-8A32-40CC-E113EF1D9560}"/>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59" name="Rectangle 25">
                <a:extLst>
                  <a:ext uri="{FF2B5EF4-FFF2-40B4-BE49-F238E27FC236}">
                    <a16:creationId xmlns:a16="http://schemas.microsoft.com/office/drawing/2014/main" id="{735ADAA4-F760-4289-2753-46BF4843EBD4}"/>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0460" name="Group 26">
                <a:extLst>
                  <a:ext uri="{FF2B5EF4-FFF2-40B4-BE49-F238E27FC236}">
                    <a16:creationId xmlns:a16="http://schemas.microsoft.com/office/drawing/2014/main" id="{9350DBF4-C556-F66C-AD8E-3FEAAF3F2790}"/>
                  </a:ext>
                </a:extLst>
              </p:cNvPr>
              <p:cNvGrpSpPr>
                <a:grpSpLocks/>
              </p:cNvGrpSpPr>
              <p:nvPr/>
            </p:nvGrpSpPr>
            <p:grpSpPr bwMode="auto">
              <a:xfrm>
                <a:off x="3956" y="2032"/>
                <a:ext cx="54" cy="61"/>
                <a:chOff x="2530" y="2399"/>
                <a:chExt cx="68" cy="77"/>
              </a:xfrm>
            </p:grpSpPr>
            <p:sp>
              <p:nvSpPr>
                <p:cNvPr id="60461" name="Line 27">
                  <a:extLst>
                    <a:ext uri="{FF2B5EF4-FFF2-40B4-BE49-F238E27FC236}">
                      <a16:creationId xmlns:a16="http://schemas.microsoft.com/office/drawing/2014/main" id="{13FC124C-B567-8877-C754-9F16752C530A}"/>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0462" name="AutoShape 28">
                  <a:extLst>
                    <a:ext uri="{FF2B5EF4-FFF2-40B4-BE49-F238E27FC236}">
                      <a16:creationId xmlns:a16="http://schemas.microsoft.com/office/drawing/2014/main" id="{4C8F0475-5952-F2D1-60C5-A2DD4A2632D2}"/>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0457" name="Text Box 29">
              <a:extLst>
                <a:ext uri="{FF2B5EF4-FFF2-40B4-BE49-F238E27FC236}">
                  <a16:creationId xmlns:a16="http://schemas.microsoft.com/office/drawing/2014/main" id="{3A920F8C-C563-FC8E-A8F0-36D3EAB22C8C}"/>
                </a:ext>
              </a:extLst>
            </p:cNvPr>
            <p:cNvSpPr txBox="1">
              <a:spLocks noChangeArrowheads="1"/>
            </p:cNvSpPr>
            <p:nvPr/>
          </p:nvSpPr>
          <p:spPr bwMode="auto">
            <a:xfrm>
              <a:off x="715" y="746"/>
              <a:ext cx="176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dnslug</a:t>
              </a:r>
            </a:p>
          </p:txBody>
        </p:sp>
      </p:grpSp>
      <p:grpSp>
        <p:nvGrpSpPr>
          <p:cNvPr id="60425" name="Group 62">
            <a:extLst>
              <a:ext uri="{FF2B5EF4-FFF2-40B4-BE49-F238E27FC236}">
                <a16:creationId xmlns:a16="http://schemas.microsoft.com/office/drawing/2014/main" id="{439CA88B-F417-2155-32AD-A3F3009FBF02}"/>
              </a:ext>
            </a:extLst>
          </p:cNvPr>
          <p:cNvGrpSpPr>
            <a:grpSpLocks/>
          </p:cNvGrpSpPr>
          <p:nvPr/>
        </p:nvGrpSpPr>
        <p:grpSpPr bwMode="auto">
          <a:xfrm>
            <a:off x="1460500" y="4446588"/>
            <a:ext cx="9277350" cy="2011362"/>
            <a:chOff x="149" y="2251"/>
            <a:chExt cx="5844" cy="1267"/>
          </a:xfrm>
        </p:grpSpPr>
        <p:sp>
          <p:nvSpPr>
            <p:cNvPr id="60426" name="Rectangle 34">
              <a:extLst>
                <a:ext uri="{FF2B5EF4-FFF2-40B4-BE49-F238E27FC236}">
                  <a16:creationId xmlns:a16="http://schemas.microsoft.com/office/drawing/2014/main" id="{045CC6CD-CFE4-B053-C8B2-F20B37E73DCD}"/>
                </a:ext>
              </a:extLst>
            </p:cNvPr>
            <p:cNvSpPr>
              <a:spLocks noChangeArrowheads="1"/>
            </p:cNvSpPr>
            <p:nvPr/>
          </p:nvSpPr>
          <p:spPr bwMode="auto">
            <a:xfrm>
              <a:off x="149" y="2432"/>
              <a:ext cx="5844" cy="1086"/>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0427" name="Text Box 35">
              <a:extLst>
                <a:ext uri="{FF2B5EF4-FFF2-40B4-BE49-F238E27FC236}">
                  <a16:creationId xmlns:a16="http://schemas.microsoft.com/office/drawing/2014/main" id="{3C6E6387-6A89-98B6-0883-6D34CEFE65E9}"/>
                </a:ext>
              </a:extLst>
            </p:cNvPr>
            <p:cNvSpPr txBox="1">
              <a:spLocks noChangeArrowheads="1"/>
            </p:cNvSpPr>
            <p:nvPr/>
          </p:nvSpPr>
          <p:spPr bwMode="auto">
            <a:xfrm>
              <a:off x="172" y="2486"/>
              <a:ext cx="5821" cy="10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192.168.0.11.3078 &gt; 192.168.0.5.53:  15318 [1au] NS? . (28)</a:t>
              </a:r>
            </a:p>
            <a:p>
              <a:pPr eaLnBrk="1" hangingPunct="1">
                <a:spcBef>
                  <a:spcPct val="0"/>
                </a:spcBef>
                <a:buClrTx/>
                <a:buSzTx/>
                <a:buFontTx/>
                <a:buNone/>
              </a:pPr>
              <a:r>
                <a:rPr lang="it-IT" altLang="it-IT" sz="1600" b="1">
                  <a:latin typeface="Lucida Console" panose="020B0609040504020204" pitchFamily="49" charset="0"/>
                </a:rPr>
                <a:t>IP 192.168.0.5.53 &gt; 192.168.0.11.3078:  15318* 1/0/2 NS ROOT-SERVER. (68)</a:t>
              </a:r>
            </a:p>
            <a:p>
              <a:pPr eaLnBrk="1" hangingPunct="1">
                <a:spcBef>
                  <a:spcPct val="0"/>
                </a:spcBef>
                <a:buClrTx/>
                <a:buSzTx/>
                <a:buFontTx/>
                <a:buNone/>
              </a:pPr>
              <a:r>
                <a:rPr lang="it-IT" altLang="it-IT" sz="1600" b="1">
                  <a:latin typeface="Lucida Console" panose="020B0609040504020204" pitchFamily="49" charset="0"/>
                </a:rPr>
                <a:t>█</a:t>
              </a:r>
            </a:p>
          </p:txBody>
        </p:sp>
        <p:sp>
          <p:nvSpPr>
            <p:cNvPr id="60428" name="AutoShape 36">
              <a:extLst>
                <a:ext uri="{FF2B5EF4-FFF2-40B4-BE49-F238E27FC236}">
                  <a16:creationId xmlns:a16="http://schemas.microsoft.com/office/drawing/2014/main" id="{40503A40-8C2B-52BA-45F0-B8CAB9F05C5C}"/>
                </a:ext>
              </a:extLst>
            </p:cNvPr>
            <p:cNvSpPr>
              <a:spLocks noChangeArrowheads="1"/>
            </p:cNvSpPr>
            <p:nvPr/>
          </p:nvSpPr>
          <p:spPr bwMode="auto">
            <a:xfrm>
              <a:off x="149" y="2251"/>
              <a:ext cx="5844"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0429" name="Group 37">
              <a:extLst>
                <a:ext uri="{FF2B5EF4-FFF2-40B4-BE49-F238E27FC236}">
                  <a16:creationId xmlns:a16="http://schemas.microsoft.com/office/drawing/2014/main" id="{25AB4C41-643A-B327-70D3-8B93B9DA43AE}"/>
                </a:ext>
              </a:extLst>
            </p:cNvPr>
            <p:cNvGrpSpPr>
              <a:grpSpLocks/>
            </p:cNvGrpSpPr>
            <p:nvPr/>
          </p:nvGrpSpPr>
          <p:grpSpPr bwMode="auto">
            <a:xfrm>
              <a:off x="217" y="2296"/>
              <a:ext cx="141" cy="142"/>
              <a:chOff x="2440" y="2568"/>
              <a:chExt cx="151" cy="152"/>
            </a:xfrm>
          </p:grpSpPr>
          <p:sp>
            <p:nvSpPr>
              <p:cNvPr id="60447" name="Oval 38">
                <a:extLst>
                  <a:ext uri="{FF2B5EF4-FFF2-40B4-BE49-F238E27FC236}">
                    <a16:creationId xmlns:a16="http://schemas.microsoft.com/office/drawing/2014/main" id="{665CF4BD-3291-A8F5-3D30-0CA8C35F7C8C}"/>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48" name="Oval 39">
                <a:extLst>
                  <a:ext uri="{FF2B5EF4-FFF2-40B4-BE49-F238E27FC236}">
                    <a16:creationId xmlns:a16="http://schemas.microsoft.com/office/drawing/2014/main" id="{B10BA6FF-F15C-A143-D719-F948B465801A}"/>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49" name="AutoShape 40">
                <a:extLst>
                  <a:ext uri="{FF2B5EF4-FFF2-40B4-BE49-F238E27FC236}">
                    <a16:creationId xmlns:a16="http://schemas.microsoft.com/office/drawing/2014/main" id="{9EEDF415-CD88-90A6-7414-58E2AF84142F}"/>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0430" name="Group 41">
              <a:extLst>
                <a:ext uri="{FF2B5EF4-FFF2-40B4-BE49-F238E27FC236}">
                  <a16:creationId xmlns:a16="http://schemas.microsoft.com/office/drawing/2014/main" id="{D49B8EED-CB4D-BCF5-24CA-2E54BD110CC0}"/>
                </a:ext>
              </a:extLst>
            </p:cNvPr>
            <p:cNvGrpSpPr>
              <a:grpSpLocks/>
            </p:cNvGrpSpPr>
            <p:nvPr/>
          </p:nvGrpSpPr>
          <p:grpSpPr bwMode="auto">
            <a:xfrm>
              <a:off x="5474" y="2297"/>
              <a:ext cx="136" cy="142"/>
              <a:chOff x="3359" y="2621"/>
              <a:chExt cx="138" cy="145"/>
            </a:xfrm>
          </p:grpSpPr>
          <p:sp>
            <p:nvSpPr>
              <p:cNvPr id="60444" name="Rectangle 42">
                <a:extLst>
                  <a:ext uri="{FF2B5EF4-FFF2-40B4-BE49-F238E27FC236}">
                    <a16:creationId xmlns:a16="http://schemas.microsoft.com/office/drawing/2014/main" id="{C5929781-DDDF-9A43-D981-6D68F155A801}"/>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45" name="Rectangle 43">
                <a:extLst>
                  <a:ext uri="{FF2B5EF4-FFF2-40B4-BE49-F238E27FC236}">
                    <a16:creationId xmlns:a16="http://schemas.microsoft.com/office/drawing/2014/main" id="{08AFE483-7345-4EB4-5C85-ECF638DA8778}"/>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46" name="Line 44">
                <a:extLst>
                  <a:ext uri="{FF2B5EF4-FFF2-40B4-BE49-F238E27FC236}">
                    <a16:creationId xmlns:a16="http://schemas.microsoft.com/office/drawing/2014/main" id="{ECA24732-1A39-C3D1-7BBB-E0BE3C44972E}"/>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0431" name="Group 45">
              <a:extLst>
                <a:ext uri="{FF2B5EF4-FFF2-40B4-BE49-F238E27FC236}">
                  <a16:creationId xmlns:a16="http://schemas.microsoft.com/office/drawing/2014/main" id="{43F1093A-7FE0-D62A-9F97-2744AF1DC26B}"/>
                </a:ext>
              </a:extLst>
            </p:cNvPr>
            <p:cNvGrpSpPr>
              <a:grpSpLocks/>
            </p:cNvGrpSpPr>
            <p:nvPr/>
          </p:nvGrpSpPr>
          <p:grpSpPr bwMode="auto">
            <a:xfrm>
              <a:off x="5792" y="2297"/>
              <a:ext cx="136" cy="142"/>
              <a:chOff x="3359" y="2621"/>
              <a:chExt cx="138" cy="145"/>
            </a:xfrm>
          </p:grpSpPr>
          <p:sp>
            <p:nvSpPr>
              <p:cNvPr id="60439" name="Rectangle 46">
                <a:extLst>
                  <a:ext uri="{FF2B5EF4-FFF2-40B4-BE49-F238E27FC236}">
                    <a16:creationId xmlns:a16="http://schemas.microsoft.com/office/drawing/2014/main" id="{F0ECDA56-264D-7B8C-04E2-19231BF752F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40" name="Rectangle 47">
                <a:extLst>
                  <a:ext uri="{FF2B5EF4-FFF2-40B4-BE49-F238E27FC236}">
                    <a16:creationId xmlns:a16="http://schemas.microsoft.com/office/drawing/2014/main" id="{4EBB03CC-7F3D-8017-C3A7-2831F5D504A9}"/>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0441" name="Group 48">
                <a:extLst>
                  <a:ext uri="{FF2B5EF4-FFF2-40B4-BE49-F238E27FC236}">
                    <a16:creationId xmlns:a16="http://schemas.microsoft.com/office/drawing/2014/main" id="{ED6B05E5-1067-F43C-BE37-76150A3790BD}"/>
                  </a:ext>
                </a:extLst>
              </p:cNvPr>
              <p:cNvGrpSpPr>
                <a:grpSpLocks/>
              </p:cNvGrpSpPr>
              <p:nvPr/>
            </p:nvGrpSpPr>
            <p:grpSpPr bwMode="auto">
              <a:xfrm>
                <a:off x="3388" y="2655"/>
                <a:ext cx="62" cy="62"/>
                <a:chOff x="2712" y="2758"/>
                <a:chExt cx="90" cy="90"/>
              </a:xfrm>
            </p:grpSpPr>
            <p:sp>
              <p:nvSpPr>
                <p:cNvPr id="60442" name="Line 49">
                  <a:extLst>
                    <a:ext uri="{FF2B5EF4-FFF2-40B4-BE49-F238E27FC236}">
                      <a16:creationId xmlns:a16="http://schemas.microsoft.com/office/drawing/2014/main" id="{F5D98A4B-2C37-C8F0-4BB2-E400590DFCF2}"/>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0443" name="Line 50">
                  <a:extLst>
                    <a:ext uri="{FF2B5EF4-FFF2-40B4-BE49-F238E27FC236}">
                      <a16:creationId xmlns:a16="http://schemas.microsoft.com/office/drawing/2014/main" id="{A49F2DF3-3F0A-1AF4-C7C6-27CDFDC7B5F6}"/>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0432" name="Group 51">
              <a:extLst>
                <a:ext uri="{FF2B5EF4-FFF2-40B4-BE49-F238E27FC236}">
                  <a16:creationId xmlns:a16="http://schemas.microsoft.com/office/drawing/2014/main" id="{D5D21EAD-77C8-3DED-2E6F-B505B4FDC012}"/>
                </a:ext>
              </a:extLst>
            </p:cNvPr>
            <p:cNvGrpSpPr>
              <a:grpSpLocks/>
            </p:cNvGrpSpPr>
            <p:nvPr/>
          </p:nvGrpSpPr>
          <p:grpSpPr bwMode="auto">
            <a:xfrm>
              <a:off x="5634" y="2296"/>
              <a:ext cx="134" cy="138"/>
              <a:chOff x="3936" y="2011"/>
              <a:chExt cx="109" cy="112"/>
            </a:xfrm>
          </p:grpSpPr>
          <p:sp>
            <p:nvSpPr>
              <p:cNvPr id="60434" name="Rectangle 52">
                <a:extLst>
                  <a:ext uri="{FF2B5EF4-FFF2-40B4-BE49-F238E27FC236}">
                    <a16:creationId xmlns:a16="http://schemas.microsoft.com/office/drawing/2014/main" id="{779AD3FF-CC66-A2DC-4AEE-0D97701F7B4C}"/>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0435" name="Rectangle 53">
                <a:extLst>
                  <a:ext uri="{FF2B5EF4-FFF2-40B4-BE49-F238E27FC236}">
                    <a16:creationId xmlns:a16="http://schemas.microsoft.com/office/drawing/2014/main" id="{A75DAE0F-C094-F2C9-540D-322694D15C3C}"/>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0436" name="Group 54">
                <a:extLst>
                  <a:ext uri="{FF2B5EF4-FFF2-40B4-BE49-F238E27FC236}">
                    <a16:creationId xmlns:a16="http://schemas.microsoft.com/office/drawing/2014/main" id="{2639D439-D419-B4BB-EB1B-696D288B9335}"/>
                  </a:ext>
                </a:extLst>
              </p:cNvPr>
              <p:cNvGrpSpPr>
                <a:grpSpLocks/>
              </p:cNvGrpSpPr>
              <p:nvPr/>
            </p:nvGrpSpPr>
            <p:grpSpPr bwMode="auto">
              <a:xfrm>
                <a:off x="3956" y="2032"/>
                <a:ext cx="54" cy="61"/>
                <a:chOff x="2530" y="2399"/>
                <a:chExt cx="68" cy="77"/>
              </a:xfrm>
            </p:grpSpPr>
            <p:sp>
              <p:nvSpPr>
                <p:cNvPr id="60437" name="Line 55">
                  <a:extLst>
                    <a:ext uri="{FF2B5EF4-FFF2-40B4-BE49-F238E27FC236}">
                      <a16:creationId xmlns:a16="http://schemas.microsoft.com/office/drawing/2014/main" id="{1CD0002E-C491-C485-EBD3-B53918C9A943}"/>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0438" name="AutoShape 56">
                  <a:extLst>
                    <a:ext uri="{FF2B5EF4-FFF2-40B4-BE49-F238E27FC236}">
                      <a16:creationId xmlns:a16="http://schemas.microsoft.com/office/drawing/2014/main" id="{CD5BAC16-68C1-55EA-5D55-3A84F0D30071}"/>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0433" name="Text Box 57">
              <a:extLst>
                <a:ext uri="{FF2B5EF4-FFF2-40B4-BE49-F238E27FC236}">
                  <a16:creationId xmlns:a16="http://schemas.microsoft.com/office/drawing/2014/main" id="{3E2C8C30-6166-AF4A-30E8-A77899BB51A4}"/>
                </a:ext>
              </a:extLst>
            </p:cNvPr>
            <p:cNvSpPr txBox="1">
              <a:spLocks noChangeArrowheads="1"/>
            </p:cNvSpPr>
            <p:nvPr/>
          </p:nvSpPr>
          <p:spPr bwMode="auto">
            <a:xfrm>
              <a:off x="421" y="2251"/>
              <a:ext cx="1763"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9" name="Rectangle 16">
            <a:extLst>
              <a:ext uri="{FF2B5EF4-FFF2-40B4-BE49-F238E27FC236}">
                <a16:creationId xmlns:a16="http://schemas.microsoft.com/office/drawing/2014/main" id="{D29CE5F2-274D-7BC4-D77C-E3445D171CC0}"/>
              </a:ext>
            </a:extLst>
          </p:cNvPr>
          <p:cNvSpPr>
            <a:spLocks noGrp="1" noChangeArrowheads="1"/>
          </p:cNvSpPr>
          <p:nvPr>
            <p:ph type="title"/>
          </p:nvPr>
        </p:nvSpPr>
        <p:spPr>
          <a:xfrm>
            <a:off x="1638300" y="274638"/>
            <a:ext cx="8915400" cy="900112"/>
          </a:xfrm>
        </p:spPr>
        <p:txBody>
          <a:bodyPr/>
          <a:lstStyle/>
          <a:p>
            <a:pPr eaLnBrk="1" hangingPunct="1"/>
            <a:r>
              <a:rPr lang="it-IT" altLang="it-IT"/>
              <a:t>step 6 </a:t>
            </a:r>
            <a:r>
              <a:rPr lang="en-US" altLang="it-IT"/>
              <a:t>– </a:t>
            </a:r>
            <a:r>
              <a:rPr lang="it-IT" altLang="it-IT"/>
              <a:t>non-existent target</a:t>
            </a:r>
            <a:endParaRPr lang="en-US" altLang="it-IT"/>
          </a:p>
        </p:txBody>
      </p:sp>
      <p:sp>
        <p:nvSpPr>
          <p:cNvPr id="2" name="Rectangle 4">
            <a:extLst>
              <a:ext uri="{FF2B5EF4-FFF2-40B4-BE49-F238E27FC236}">
                <a16:creationId xmlns:a16="http://schemas.microsoft.com/office/drawing/2014/main" id="{66A538F9-FAB4-DB89-DE27-96CD3062CC19}"/>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4831855-9C11-431A-9D1D-733BB9694670}"/>
              </a:ext>
            </a:extLst>
          </p:cNvPr>
          <p:cNvSpPr>
            <a:spLocks noGrp="1" noChangeArrowheads="1"/>
          </p:cNvSpPr>
          <p:nvPr>
            <p:ph type="ftr" sz="quarter" idx="11"/>
          </p:nvPr>
        </p:nvSpPr>
        <p:spPr>
          <a:ln/>
        </p:spPr>
        <p:txBody>
          <a:bodyPr/>
          <a:lstStyle/>
          <a:p>
            <a:r>
              <a:rPr lang="it-IT" altLang="it-IT"/>
              <a:t>kathara – [ lab: dns ]</a:t>
            </a:r>
          </a:p>
        </p:txBody>
      </p:sp>
      <p:sp>
        <p:nvSpPr>
          <p:cNvPr id="61443" name="Segnaposto piè di pagina 4">
            <a:extLst>
              <a:ext uri="{FF2B5EF4-FFF2-40B4-BE49-F238E27FC236}">
                <a16:creationId xmlns:a16="http://schemas.microsoft.com/office/drawing/2014/main" id="{4FC4FE19-90A9-4888-F27B-D49BEE889D69}"/>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61444" name="Rectangle 2">
            <a:extLst>
              <a:ext uri="{FF2B5EF4-FFF2-40B4-BE49-F238E27FC236}">
                <a16:creationId xmlns:a16="http://schemas.microsoft.com/office/drawing/2014/main" id="{D6CFBEA3-5689-8498-91E2-E649BB87D9A0}"/>
              </a:ext>
            </a:extLst>
          </p:cNvPr>
          <p:cNvSpPr>
            <a:spLocks noChangeArrowheads="1"/>
          </p:cNvSpPr>
          <p:nvPr/>
        </p:nvSpPr>
        <p:spPr bwMode="auto">
          <a:xfrm>
            <a:off x="6684964" y="1514476"/>
            <a:ext cx="4327525" cy="549275"/>
          </a:xfrm>
          <a:prstGeom prst="rect">
            <a:avLst/>
          </a:prstGeom>
          <a:solidFill>
            <a:srgbClr val="777777"/>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445" name="AutoShape 3">
            <a:extLst>
              <a:ext uri="{FF2B5EF4-FFF2-40B4-BE49-F238E27FC236}">
                <a16:creationId xmlns:a16="http://schemas.microsoft.com/office/drawing/2014/main" id="{9A8F0771-312B-9C01-0D03-2C87084D3CCB}"/>
              </a:ext>
            </a:extLst>
          </p:cNvPr>
          <p:cNvSpPr>
            <a:spLocks noChangeArrowheads="1"/>
          </p:cNvSpPr>
          <p:nvPr/>
        </p:nvSpPr>
        <p:spPr bwMode="auto">
          <a:xfrm>
            <a:off x="1330326" y="1331914"/>
            <a:ext cx="4352925" cy="358775"/>
          </a:xfrm>
          <a:prstGeom prst="roundRect">
            <a:avLst>
              <a:gd name="adj" fmla="val 50000"/>
            </a:avLst>
          </a:prstGeom>
          <a:solidFill>
            <a:srgbClr val="777777"/>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446" name="Rectangle 4">
            <a:extLst>
              <a:ext uri="{FF2B5EF4-FFF2-40B4-BE49-F238E27FC236}">
                <a16:creationId xmlns:a16="http://schemas.microsoft.com/office/drawing/2014/main" id="{79FD5D1E-1299-6E19-BBA7-D29C86CAE469}"/>
              </a:ext>
            </a:extLst>
          </p:cNvPr>
          <p:cNvSpPr>
            <a:spLocks noChangeArrowheads="1"/>
          </p:cNvSpPr>
          <p:nvPr/>
        </p:nvSpPr>
        <p:spPr bwMode="auto">
          <a:xfrm>
            <a:off x="1341438" y="1511301"/>
            <a:ext cx="4341812" cy="549275"/>
          </a:xfrm>
          <a:prstGeom prst="rect">
            <a:avLst/>
          </a:prstGeom>
          <a:solidFill>
            <a:srgbClr val="777777"/>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447" name="Text Box 5">
            <a:extLst>
              <a:ext uri="{FF2B5EF4-FFF2-40B4-BE49-F238E27FC236}">
                <a16:creationId xmlns:a16="http://schemas.microsoft.com/office/drawing/2014/main" id="{16EAB22C-A61B-0045-A92D-F2AFAAF5794B}"/>
              </a:ext>
            </a:extLst>
          </p:cNvPr>
          <p:cNvSpPr txBox="1">
            <a:spLocks noChangeArrowheads="1"/>
          </p:cNvSpPr>
          <p:nvPr/>
        </p:nvSpPr>
        <p:spPr bwMode="auto">
          <a:xfrm>
            <a:off x="8867775" y="5573713"/>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grpSp>
        <p:nvGrpSpPr>
          <p:cNvPr id="61448" name="Group 6">
            <a:extLst>
              <a:ext uri="{FF2B5EF4-FFF2-40B4-BE49-F238E27FC236}">
                <a16:creationId xmlns:a16="http://schemas.microsoft.com/office/drawing/2014/main" id="{F84196F7-5630-F7CC-FC4E-5776E0C18DE4}"/>
              </a:ext>
            </a:extLst>
          </p:cNvPr>
          <p:cNvGrpSpPr>
            <a:grpSpLocks/>
          </p:cNvGrpSpPr>
          <p:nvPr/>
        </p:nvGrpSpPr>
        <p:grpSpPr bwMode="auto">
          <a:xfrm>
            <a:off x="9336089" y="5302250"/>
            <a:ext cx="712787" cy="719138"/>
            <a:chOff x="2555" y="1590"/>
            <a:chExt cx="1130" cy="1139"/>
          </a:xfrm>
        </p:grpSpPr>
        <p:sp>
          <p:nvSpPr>
            <p:cNvPr id="61525" name="AutoShape 7">
              <a:extLst>
                <a:ext uri="{FF2B5EF4-FFF2-40B4-BE49-F238E27FC236}">
                  <a16:creationId xmlns:a16="http://schemas.microsoft.com/office/drawing/2014/main" id="{FC452397-19D5-87C3-DD11-711E0B311F48}"/>
                </a:ext>
              </a:extLst>
            </p:cNvPr>
            <p:cNvSpPr>
              <a:spLocks noChangeAspect="1" noChangeArrowheads="1" noTextEdit="1"/>
            </p:cNvSpPr>
            <p:nvPr/>
          </p:nvSpPr>
          <p:spPr bwMode="auto">
            <a:xfrm>
              <a:off x="2555" y="1590"/>
              <a:ext cx="1130" cy="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61526" name="Freeform 8">
              <a:extLst>
                <a:ext uri="{FF2B5EF4-FFF2-40B4-BE49-F238E27FC236}">
                  <a16:creationId xmlns:a16="http://schemas.microsoft.com/office/drawing/2014/main" id="{0F699EED-A564-2C9F-2102-EA16258BA13E}"/>
                </a:ext>
              </a:extLst>
            </p:cNvPr>
            <p:cNvSpPr>
              <a:spLocks/>
            </p:cNvSpPr>
            <p:nvPr/>
          </p:nvSpPr>
          <p:spPr bwMode="auto">
            <a:xfrm>
              <a:off x="2720" y="1640"/>
              <a:ext cx="961" cy="1084"/>
            </a:xfrm>
            <a:custGeom>
              <a:avLst/>
              <a:gdLst>
                <a:gd name="T0" fmla="*/ 300 w 1923"/>
                <a:gd name="T1" fmla="*/ 79 h 2169"/>
                <a:gd name="T2" fmla="*/ 317 w 1923"/>
                <a:gd name="T3" fmla="*/ 130 h 2169"/>
                <a:gd name="T4" fmla="*/ 317 w 1923"/>
                <a:gd name="T5" fmla="*/ 179 h 2169"/>
                <a:gd name="T6" fmla="*/ 303 w 1923"/>
                <a:gd name="T7" fmla="*/ 222 h 2169"/>
                <a:gd name="T8" fmla="*/ 289 w 1923"/>
                <a:gd name="T9" fmla="*/ 244 h 2169"/>
                <a:gd name="T10" fmla="*/ 278 w 1923"/>
                <a:gd name="T11" fmla="*/ 258 h 2169"/>
                <a:gd name="T12" fmla="*/ 291 w 1923"/>
                <a:gd name="T13" fmla="*/ 281 h 2169"/>
                <a:gd name="T14" fmla="*/ 314 w 1923"/>
                <a:gd name="T15" fmla="*/ 306 h 2169"/>
                <a:gd name="T16" fmla="*/ 337 w 1923"/>
                <a:gd name="T17" fmla="*/ 331 h 2169"/>
                <a:gd name="T18" fmla="*/ 359 w 1923"/>
                <a:gd name="T19" fmla="*/ 357 h 2169"/>
                <a:gd name="T20" fmla="*/ 389 w 1923"/>
                <a:gd name="T21" fmla="*/ 392 h 2169"/>
                <a:gd name="T22" fmla="*/ 427 w 1923"/>
                <a:gd name="T23" fmla="*/ 436 h 2169"/>
                <a:gd name="T24" fmla="*/ 462 w 1923"/>
                <a:gd name="T25" fmla="*/ 478 h 2169"/>
                <a:gd name="T26" fmla="*/ 480 w 1923"/>
                <a:gd name="T27" fmla="*/ 503 h 2169"/>
                <a:gd name="T28" fmla="*/ 476 w 1923"/>
                <a:gd name="T29" fmla="*/ 516 h 2169"/>
                <a:gd name="T30" fmla="*/ 465 w 1923"/>
                <a:gd name="T31" fmla="*/ 528 h 2169"/>
                <a:gd name="T32" fmla="*/ 450 w 1923"/>
                <a:gd name="T33" fmla="*/ 537 h 2169"/>
                <a:gd name="T34" fmla="*/ 433 w 1923"/>
                <a:gd name="T35" fmla="*/ 542 h 2169"/>
                <a:gd name="T36" fmla="*/ 400 w 1923"/>
                <a:gd name="T37" fmla="*/ 505 h 2169"/>
                <a:gd name="T38" fmla="*/ 359 w 1923"/>
                <a:gd name="T39" fmla="*/ 458 h 2169"/>
                <a:gd name="T40" fmla="*/ 319 w 1923"/>
                <a:gd name="T41" fmla="*/ 412 h 2169"/>
                <a:gd name="T42" fmla="*/ 277 w 1923"/>
                <a:gd name="T43" fmla="*/ 365 h 2169"/>
                <a:gd name="T44" fmla="*/ 258 w 1923"/>
                <a:gd name="T45" fmla="*/ 342 h 2169"/>
                <a:gd name="T46" fmla="*/ 245 w 1923"/>
                <a:gd name="T47" fmla="*/ 329 h 2169"/>
                <a:gd name="T48" fmla="*/ 232 w 1923"/>
                <a:gd name="T49" fmla="*/ 315 h 2169"/>
                <a:gd name="T50" fmla="*/ 218 w 1923"/>
                <a:gd name="T51" fmla="*/ 303 h 2169"/>
                <a:gd name="T52" fmla="*/ 206 w 1923"/>
                <a:gd name="T53" fmla="*/ 302 h 2169"/>
                <a:gd name="T54" fmla="*/ 188 w 1923"/>
                <a:gd name="T55" fmla="*/ 305 h 2169"/>
                <a:gd name="T56" fmla="*/ 170 w 1923"/>
                <a:gd name="T57" fmla="*/ 308 h 2169"/>
                <a:gd name="T58" fmla="*/ 156 w 1923"/>
                <a:gd name="T59" fmla="*/ 310 h 2169"/>
                <a:gd name="T60" fmla="*/ 129 w 1923"/>
                <a:gd name="T61" fmla="*/ 306 h 2169"/>
                <a:gd name="T62" fmla="*/ 96 w 1923"/>
                <a:gd name="T63" fmla="*/ 298 h 2169"/>
                <a:gd name="T64" fmla="*/ 66 w 1923"/>
                <a:gd name="T65" fmla="*/ 284 h 2169"/>
                <a:gd name="T66" fmla="*/ 39 w 1923"/>
                <a:gd name="T67" fmla="*/ 263 h 2169"/>
                <a:gd name="T68" fmla="*/ 26 w 1923"/>
                <a:gd name="T69" fmla="*/ 249 h 2169"/>
                <a:gd name="T70" fmla="*/ 17 w 1923"/>
                <a:gd name="T71" fmla="*/ 238 h 2169"/>
                <a:gd name="T72" fmla="*/ 12 w 1923"/>
                <a:gd name="T73" fmla="*/ 228 h 2169"/>
                <a:gd name="T74" fmla="*/ 5 w 1923"/>
                <a:gd name="T75" fmla="*/ 213 h 2169"/>
                <a:gd name="T76" fmla="*/ 1 w 1923"/>
                <a:gd name="T77" fmla="*/ 194 h 2169"/>
                <a:gd name="T78" fmla="*/ 0 w 1923"/>
                <a:gd name="T79" fmla="*/ 147 h 2169"/>
                <a:gd name="T80" fmla="*/ 13 w 1923"/>
                <a:gd name="T81" fmla="*/ 92 h 2169"/>
                <a:gd name="T82" fmla="*/ 34 w 1923"/>
                <a:gd name="T83" fmla="*/ 57 h 2169"/>
                <a:gd name="T84" fmla="*/ 51 w 1923"/>
                <a:gd name="T85" fmla="*/ 40 h 2169"/>
                <a:gd name="T86" fmla="*/ 72 w 1923"/>
                <a:gd name="T87" fmla="*/ 24 h 2169"/>
                <a:gd name="T88" fmla="*/ 96 w 1923"/>
                <a:gd name="T89" fmla="*/ 12 h 2169"/>
                <a:gd name="T90" fmla="*/ 121 w 1923"/>
                <a:gd name="T91" fmla="*/ 4 h 2169"/>
                <a:gd name="T92" fmla="*/ 142 w 1923"/>
                <a:gd name="T93" fmla="*/ 1 h 2169"/>
                <a:gd name="T94" fmla="*/ 163 w 1923"/>
                <a:gd name="T95" fmla="*/ 0 h 2169"/>
                <a:gd name="T96" fmla="*/ 183 w 1923"/>
                <a:gd name="T97" fmla="*/ 1 h 2169"/>
                <a:gd name="T98" fmla="*/ 204 w 1923"/>
                <a:gd name="T99" fmla="*/ 4 h 2169"/>
                <a:gd name="T100" fmla="*/ 223 w 1923"/>
                <a:gd name="T101" fmla="*/ 9 h 2169"/>
                <a:gd name="T102" fmla="*/ 242 w 1923"/>
                <a:gd name="T103" fmla="*/ 17 h 2169"/>
                <a:gd name="T104" fmla="*/ 259 w 1923"/>
                <a:gd name="T105" fmla="*/ 28 h 2169"/>
                <a:gd name="T106" fmla="*/ 274 w 1923"/>
                <a:gd name="T107" fmla="*/ 42 h 21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23" h="2169">
                  <a:moveTo>
                    <a:pt x="1113" y="187"/>
                  </a:moveTo>
                  <a:lnTo>
                    <a:pt x="1147" y="229"/>
                  </a:lnTo>
                  <a:lnTo>
                    <a:pt x="1177" y="273"/>
                  </a:lnTo>
                  <a:lnTo>
                    <a:pt x="1203" y="319"/>
                  </a:lnTo>
                  <a:lnTo>
                    <a:pt x="1226" y="367"/>
                  </a:lnTo>
                  <a:lnTo>
                    <a:pt x="1244" y="416"/>
                  </a:lnTo>
                  <a:lnTo>
                    <a:pt x="1259" y="467"/>
                  </a:lnTo>
                  <a:lnTo>
                    <a:pt x="1270" y="520"/>
                  </a:lnTo>
                  <a:lnTo>
                    <a:pt x="1276" y="574"/>
                  </a:lnTo>
                  <a:lnTo>
                    <a:pt x="1278" y="622"/>
                  </a:lnTo>
                  <a:lnTo>
                    <a:pt x="1276" y="670"/>
                  </a:lnTo>
                  <a:lnTo>
                    <a:pt x="1270" y="716"/>
                  </a:lnTo>
                  <a:lnTo>
                    <a:pt x="1261" y="761"/>
                  </a:lnTo>
                  <a:lnTo>
                    <a:pt x="1248" y="806"/>
                  </a:lnTo>
                  <a:lnTo>
                    <a:pt x="1232" y="848"/>
                  </a:lnTo>
                  <a:lnTo>
                    <a:pt x="1213" y="890"/>
                  </a:lnTo>
                  <a:lnTo>
                    <a:pt x="1191" y="930"/>
                  </a:lnTo>
                  <a:lnTo>
                    <a:pt x="1181" y="946"/>
                  </a:lnTo>
                  <a:lnTo>
                    <a:pt x="1171" y="961"/>
                  </a:lnTo>
                  <a:lnTo>
                    <a:pt x="1159" y="976"/>
                  </a:lnTo>
                  <a:lnTo>
                    <a:pt x="1148" y="990"/>
                  </a:lnTo>
                  <a:lnTo>
                    <a:pt x="1136" y="1004"/>
                  </a:lnTo>
                  <a:lnTo>
                    <a:pt x="1124" y="1019"/>
                  </a:lnTo>
                  <a:lnTo>
                    <a:pt x="1112" y="1034"/>
                  </a:lnTo>
                  <a:lnTo>
                    <a:pt x="1100" y="1049"/>
                  </a:lnTo>
                  <a:lnTo>
                    <a:pt x="1122" y="1074"/>
                  </a:lnTo>
                  <a:lnTo>
                    <a:pt x="1144" y="1099"/>
                  </a:lnTo>
                  <a:lnTo>
                    <a:pt x="1167" y="1126"/>
                  </a:lnTo>
                  <a:lnTo>
                    <a:pt x="1189" y="1151"/>
                  </a:lnTo>
                  <a:lnTo>
                    <a:pt x="1212" y="1177"/>
                  </a:lnTo>
                  <a:lnTo>
                    <a:pt x="1234" y="1202"/>
                  </a:lnTo>
                  <a:lnTo>
                    <a:pt x="1257" y="1227"/>
                  </a:lnTo>
                  <a:lnTo>
                    <a:pt x="1280" y="1251"/>
                  </a:lnTo>
                  <a:lnTo>
                    <a:pt x="1302" y="1277"/>
                  </a:lnTo>
                  <a:lnTo>
                    <a:pt x="1325" y="1302"/>
                  </a:lnTo>
                  <a:lnTo>
                    <a:pt x="1348" y="1327"/>
                  </a:lnTo>
                  <a:lnTo>
                    <a:pt x="1370" y="1353"/>
                  </a:lnTo>
                  <a:lnTo>
                    <a:pt x="1393" y="1378"/>
                  </a:lnTo>
                  <a:lnTo>
                    <a:pt x="1415" y="1405"/>
                  </a:lnTo>
                  <a:lnTo>
                    <a:pt x="1438" y="1430"/>
                  </a:lnTo>
                  <a:lnTo>
                    <a:pt x="1460" y="1455"/>
                  </a:lnTo>
                  <a:lnTo>
                    <a:pt x="1489" y="1490"/>
                  </a:lnTo>
                  <a:lnTo>
                    <a:pt x="1522" y="1528"/>
                  </a:lnTo>
                  <a:lnTo>
                    <a:pt x="1557" y="1568"/>
                  </a:lnTo>
                  <a:lnTo>
                    <a:pt x="1595" y="1612"/>
                  </a:lnTo>
                  <a:lnTo>
                    <a:pt x="1633" y="1656"/>
                  </a:lnTo>
                  <a:lnTo>
                    <a:pt x="1672" y="1702"/>
                  </a:lnTo>
                  <a:lnTo>
                    <a:pt x="1711" y="1747"/>
                  </a:lnTo>
                  <a:lnTo>
                    <a:pt x="1749" y="1792"/>
                  </a:lnTo>
                  <a:lnTo>
                    <a:pt x="1785" y="1834"/>
                  </a:lnTo>
                  <a:lnTo>
                    <a:pt x="1818" y="1875"/>
                  </a:lnTo>
                  <a:lnTo>
                    <a:pt x="1848" y="1913"/>
                  </a:lnTo>
                  <a:lnTo>
                    <a:pt x="1875" y="1945"/>
                  </a:lnTo>
                  <a:lnTo>
                    <a:pt x="1895" y="1974"/>
                  </a:lnTo>
                  <a:lnTo>
                    <a:pt x="1911" y="1997"/>
                  </a:lnTo>
                  <a:lnTo>
                    <a:pt x="1921" y="2014"/>
                  </a:lnTo>
                  <a:lnTo>
                    <a:pt x="1923" y="2023"/>
                  </a:lnTo>
                  <a:lnTo>
                    <a:pt x="1918" y="2037"/>
                  </a:lnTo>
                  <a:lnTo>
                    <a:pt x="1913" y="2052"/>
                  </a:lnTo>
                  <a:lnTo>
                    <a:pt x="1905" y="2066"/>
                  </a:lnTo>
                  <a:lnTo>
                    <a:pt x="1895" y="2079"/>
                  </a:lnTo>
                  <a:lnTo>
                    <a:pt x="1885" y="2091"/>
                  </a:lnTo>
                  <a:lnTo>
                    <a:pt x="1873" y="2104"/>
                  </a:lnTo>
                  <a:lnTo>
                    <a:pt x="1861" y="2114"/>
                  </a:lnTo>
                  <a:lnTo>
                    <a:pt x="1848" y="2124"/>
                  </a:lnTo>
                  <a:lnTo>
                    <a:pt x="1837" y="2131"/>
                  </a:lnTo>
                  <a:lnTo>
                    <a:pt x="1820" y="2140"/>
                  </a:lnTo>
                  <a:lnTo>
                    <a:pt x="1802" y="2148"/>
                  </a:lnTo>
                  <a:lnTo>
                    <a:pt x="1782" y="2156"/>
                  </a:lnTo>
                  <a:lnTo>
                    <a:pt x="1763" y="2163"/>
                  </a:lnTo>
                  <a:lnTo>
                    <a:pt x="1746" y="2167"/>
                  </a:lnTo>
                  <a:lnTo>
                    <a:pt x="1733" y="2169"/>
                  </a:lnTo>
                  <a:lnTo>
                    <a:pt x="1725" y="2165"/>
                  </a:lnTo>
                  <a:lnTo>
                    <a:pt x="1684" y="2118"/>
                  </a:lnTo>
                  <a:lnTo>
                    <a:pt x="1644" y="2071"/>
                  </a:lnTo>
                  <a:lnTo>
                    <a:pt x="1603" y="2023"/>
                  </a:lnTo>
                  <a:lnTo>
                    <a:pt x="1562" y="1976"/>
                  </a:lnTo>
                  <a:lnTo>
                    <a:pt x="1521" y="1929"/>
                  </a:lnTo>
                  <a:lnTo>
                    <a:pt x="1481" y="1882"/>
                  </a:lnTo>
                  <a:lnTo>
                    <a:pt x="1439" y="1834"/>
                  </a:lnTo>
                  <a:lnTo>
                    <a:pt x="1399" y="1788"/>
                  </a:lnTo>
                  <a:lnTo>
                    <a:pt x="1357" y="1741"/>
                  </a:lnTo>
                  <a:lnTo>
                    <a:pt x="1316" y="1694"/>
                  </a:lnTo>
                  <a:lnTo>
                    <a:pt x="1276" y="1648"/>
                  </a:lnTo>
                  <a:lnTo>
                    <a:pt x="1234" y="1601"/>
                  </a:lnTo>
                  <a:lnTo>
                    <a:pt x="1194" y="1553"/>
                  </a:lnTo>
                  <a:lnTo>
                    <a:pt x="1152" y="1507"/>
                  </a:lnTo>
                  <a:lnTo>
                    <a:pt x="1111" y="1460"/>
                  </a:lnTo>
                  <a:lnTo>
                    <a:pt x="1071" y="1413"/>
                  </a:lnTo>
                  <a:lnTo>
                    <a:pt x="1058" y="1399"/>
                  </a:lnTo>
                  <a:lnTo>
                    <a:pt x="1045" y="1385"/>
                  </a:lnTo>
                  <a:lnTo>
                    <a:pt x="1034" y="1371"/>
                  </a:lnTo>
                  <a:lnTo>
                    <a:pt x="1021" y="1357"/>
                  </a:lnTo>
                  <a:lnTo>
                    <a:pt x="1007" y="1344"/>
                  </a:lnTo>
                  <a:lnTo>
                    <a:pt x="995" y="1330"/>
                  </a:lnTo>
                  <a:lnTo>
                    <a:pt x="982" y="1316"/>
                  </a:lnTo>
                  <a:lnTo>
                    <a:pt x="969" y="1302"/>
                  </a:lnTo>
                  <a:lnTo>
                    <a:pt x="955" y="1289"/>
                  </a:lnTo>
                  <a:lnTo>
                    <a:pt x="943" y="1276"/>
                  </a:lnTo>
                  <a:lnTo>
                    <a:pt x="929" y="1263"/>
                  </a:lnTo>
                  <a:lnTo>
                    <a:pt x="915" y="1250"/>
                  </a:lnTo>
                  <a:lnTo>
                    <a:pt x="902" y="1238"/>
                  </a:lnTo>
                  <a:lnTo>
                    <a:pt x="889" y="1225"/>
                  </a:lnTo>
                  <a:lnTo>
                    <a:pt x="875" y="1212"/>
                  </a:lnTo>
                  <a:lnTo>
                    <a:pt x="861" y="1200"/>
                  </a:lnTo>
                  <a:lnTo>
                    <a:pt x="851" y="1202"/>
                  </a:lnTo>
                  <a:lnTo>
                    <a:pt x="838" y="1204"/>
                  </a:lnTo>
                  <a:lnTo>
                    <a:pt x="824" y="1208"/>
                  </a:lnTo>
                  <a:lnTo>
                    <a:pt x="808" y="1211"/>
                  </a:lnTo>
                  <a:lnTo>
                    <a:pt x="791" y="1215"/>
                  </a:lnTo>
                  <a:lnTo>
                    <a:pt x="772" y="1218"/>
                  </a:lnTo>
                  <a:lnTo>
                    <a:pt x="754" y="1221"/>
                  </a:lnTo>
                  <a:lnTo>
                    <a:pt x="735" y="1225"/>
                  </a:lnTo>
                  <a:lnTo>
                    <a:pt x="716" y="1228"/>
                  </a:lnTo>
                  <a:lnTo>
                    <a:pt x="697" y="1232"/>
                  </a:lnTo>
                  <a:lnTo>
                    <a:pt x="680" y="1234"/>
                  </a:lnTo>
                  <a:lnTo>
                    <a:pt x="664" y="1236"/>
                  </a:lnTo>
                  <a:lnTo>
                    <a:pt x="650" y="1239"/>
                  </a:lnTo>
                  <a:lnTo>
                    <a:pt x="637" y="1240"/>
                  </a:lnTo>
                  <a:lnTo>
                    <a:pt x="627" y="1240"/>
                  </a:lnTo>
                  <a:lnTo>
                    <a:pt x="619" y="1240"/>
                  </a:lnTo>
                  <a:lnTo>
                    <a:pt x="584" y="1236"/>
                  </a:lnTo>
                  <a:lnTo>
                    <a:pt x="551" y="1233"/>
                  </a:lnTo>
                  <a:lnTo>
                    <a:pt x="516" y="1227"/>
                  </a:lnTo>
                  <a:lnTo>
                    <a:pt x="484" y="1221"/>
                  </a:lnTo>
                  <a:lnTo>
                    <a:pt x="451" y="1213"/>
                  </a:lnTo>
                  <a:lnTo>
                    <a:pt x="419" y="1204"/>
                  </a:lnTo>
                  <a:lnTo>
                    <a:pt x="387" y="1194"/>
                  </a:lnTo>
                  <a:lnTo>
                    <a:pt x="356" y="1182"/>
                  </a:lnTo>
                  <a:lnTo>
                    <a:pt x="325" y="1168"/>
                  </a:lnTo>
                  <a:lnTo>
                    <a:pt x="295" y="1153"/>
                  </a:lnTo>
                  <a:lnTo>
                    <a:pt x="267" y="1137"/>
                  </a:lnTo>
                  <a:lnTo>
                    <a:pt x="238" y="1119"/>
                  </a:lnTo>
                  <a:lnTo>
                    <a:pt x="210" y="1098"/>
                  </a:lnTo>
                  <a:lnTo>
                    <a:pt x="184" y="1076"/>
                  </a:lnTo>
                  <a:lnTo>
                    <a:pt x="157" y="1053"/>
                  </a:lnTo>
                  <a:lnTo>
                    <a:pt x="132" y="1028"/>
                  </a:lnTo>
                  <a:lnTo>
                    <a:pt x="123" y="1018"/>
                  </a:lnTo>
                  <a:lnTo>
                    <a:pt x="114" y="1007"/>
                  </a:lnTo>
                  <a:lnTo>
                    <a:pt x="105" y="997"/>
                  </a:lnTo>
                  <a:lnTo>
                    <a:pt x="97" y="985"/>
                  </a:lnTo>
                  <a:lnTo>
                    <a:pt x="88" y="975"/>
                  </a:lnTo>
                  <a:lnTo>
                    <a:pt x="80" y="963"/>
                  </a:lnTo>
                  <a:lnTo>
                    <a:pt x="71" y="953"/>
                  </a:lnTo>
                  <a:lnTo>
                    <a:pt x="61" y="943"/>
                  </a:lnTo>
                  <a:lnTo>
                    <a:pt x="59" y="932"/>
                  </a:lnTo>
                  <a:lnTo>
                    <a:pt x="55" y="924"/>
                  </a:lnTo>
                  <a:lnTo>
                    <a:pt x="49" y="915"/>
                  </a:lnTo>
                  <a:lnTo>
                    <a:pt x="44" y="906"/>
                  </a:lnTo>
                  <a:lnTo>
                    <a:pt x="37" y="888"/>
                  </a:lnTo>
                  <a:lnTo>
                    <a:pt x="30" y="870"/>
                  </a:lnTo>
                  <a:lnTo>
                    <a:pt x="23" y="853"/>
                  </a:lnTo>
                  <a:lnTo>
                    <a:pt x="18" y="835"/>
                  </a:lnTo>
                  <a:lnTo>
                    <a:pt x="12" y="817"/>
                  </a:lnTo>
                  <a:lnTo>
                    <a:pt x="9" y="797"/>
                  </a:lnTo>
                  <a:lnTo>
                    <a:pt x="5" y="779"/>
                  </a:lnTo>
                  <a:lnTo>
                    <a:pt x="3" y="758"/>
                  </a:lnTo>
                  <a:lnTo>
                    <a:pt x="0" y="702"/>
                  </a:lnTo>
                  <a:lnTo>
                    <a:pt x="0" y="645"/>
                  </a:lnTo>
                  <a:lnTo>
                    <a:pt x="2" y="590"/>
                  </a:lnTo>
                  <a:lnTo>
                    <a:pt x="4" y="535"/>
                  </a:lnTo>
                  <a:lnTo>
                    <a:pt x="13" y="477"/>
                  </a:lnTo>
                  <a:lnTo>
                    <a:pt x="30" y="422"/>
                  </a:lnTo>
                  <a:lnTo>
                    <a:pt x="53" y="371"/>
                  </a:lnTo>
                  <a:lnTo>
                    <a:pt x="78" y="324"/>
                  </a:lnTo>
                  <a:lnTo>
                    <a:pt x="102" y="284"/>
                  </a:lnTo>
                  <a:lnTo>
                    <a:pt x="124" y="252"/>
                  </a:lnTo>
                  <a:lnTo>
                    <a:pt x="139" y="231"/>
                  </a:lnTo>
                  <a:lnTo>
                    <a:pt x="146" y="220"/>
                  </a:lnTo>
                  <a:lnTo>
                    <a:pt x="164" y="201"/>
                  </a:lnTo>
                  <a:lnTo>
                    <a:pt x="184" y="181"/>
                  </a:lnTo>
                  <a:lnTo>
                    <a:pt x="204" y="163"/>
                  </a:lnTo>
                  <a:lnTo>
                    <a:pt x="225" y="145"/>
                  </a:lnTo>
                  <a:lnTo>
                    <a:pt x="246" y="129"/>
                  </a:lnTo>
                  <a:lnTo>
                    <a:pt x="268" y="113"/>
                  </a:lnTo>
                  <a:lnTo>
                    <a:pt x="290" y="98"/>
                  </a:lnTo>
                  <a:lnTo>
                    <a:pt x="313" y="84"/>
                  </a:lnTo>
                  <a:lnTo>
                    <a:pt x="336" y="72"/>
                  </a:lnTo>
                  <a:lnTo>
                    <a:pt x="360" y="60"/>
                  </a:lnTo>
                  <a:lnTo>
                    <a:pt x="384" y="50"/>
                  </a:lnTo>
                  <a:lnTo>
                    <a:pt x="408" y="40"/>
                  </a:lnTo>
                  <a:lnTo>
                    <a:pt x="434" y="31"/>
                  </a:lnTo>
                  <a:lnTo>
                    <a:pt x="459" y="23"/>
                  </a:lnTo>
                  <a:lnTo>
                    <a:pt x="484" y="17"/>
                  </a:lnTo>
                  <a:lnTo>
                    <a:pt x="511" y="12"/>
                  </a:lnTo>
                  <a:lnTo>
                    <a:pt x="530" y="8"/>
                  </a:lnTo>
                  <a:lnTo>
                    <a:pt x="551" y="6"/>
                  </a:lnTo>
                  <a:lnTo>
                    <a:pt x="571" y="4"/>
                  </a:lnTo>
                  <a:lnTo>
                    <a:pt x="591" y="1"/>
                  </a:lnTo>
                  <a:lnTo>
                    <a:pt x="612" y="0"/>
                  </a:lnTo>
                  <a:lnTo>
                    <a:pt x="633" y="0"/>
                  </a:lnTo>
                  <a:lnTo>
                    <a:pt x="654" y="0"/>
                  </a:lnTo>
                  <a:lnTo>
                    <a:pt x="673" y="0"/>
                  </a:lnTo>
                  <a:lnTo>
                    <a:pt x="694" y="1"/>
                  </a:lnTo>
                  <a:lnTo>
                    <a:pt x="715" y="4"/>
                  </a:lnTo>
                  <a:lnTo>
                    <a:pt x="735" y="5"/>
                  </a:lnTo>
                  <a:lnTo>
                    <a:pt x="755" y="7"/>
                  </a:lnTo>
                  <a:lnTo>
                    <a:pt x="776" y="10"/>
                  </a:lnTo>
                  <a:lnTo>
                    <a:pt x="796" y="14"/>
                  </a:lnTo>
                  <a:lnTo>
                    <a:pt x="816" y="17"/>
                  </a:lnTo>
                  <a:lnTo>
                    <a:pt x="836" y="21"/>
                  </a:lnTo>
                  <a:lnTo>
                    <a:pt x="855" y="25"/>
                  </a:lnTo>
                  <a:lnTo>
                    <a:pt x="875" y="31"/>
                  </a:lnTo>
                  <a:lnTo>
                    <a:pt x="894" y="37"/>
                  </a:lnTo>
                  <a:lnTo>
                    <a:pt x="914" y="44"/>
                  </a:lnTo>
                  <a:lnTo>
                    <a:pt x="932" y="52"/>
                  </a:lnTo>
                  <a:lnTo>
                    <a:pt x="951" y="60"/>
                  </a:lnTo>
                  <a:lnTo>
                    <a:pt x="969" y="69"/>
                  </a:lnTo>
                  <a:lnTo>
                    <a:pt x="986" y="80"/>
                  </a:lnTo>
                  <a:lnTo>
                    <a:pt x="1005" y="90"/>
                  </a:lnTo>
                  <a:lnTo>
                    <a:pt x="1021" y="101"/>
                  </a:lnTo>
                  <a:lnTo>
                    <a:pt x="1038" y="114"/>
                  </a:lnTo>
                  <a:lnTo>
                    <a:pt x="1054" y="128"/>
                  </a:lnTo>
                  <a:lnTo>
                    <a:pt x="1069" y="141"/>
                  </a:lnTo>
                  <a:lnTo>
                    <a:pt x="1084" y="156"/>
                  </a:lnTo>
                  <a:lnTo>
                    <a:pt x="1099" y="171"/>
                  </a:lnTo>
                  <a:lnTo>
                    <a:pt x="1113"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527" name="Freeform 9">
              <a:extLst>
                <a:ext uri="{FF2B5EF4-FFF2-40B4-BE49-F238E27FC236}">
                  <a16:creationId xmlns:a16="http://schemas.microsoft.com/office/drawing/2014/main" id="{D27B779F-AB32-8689-81A7-B72D9AF89C2F}"/>
                </a:ext>
              </a:extLst>
            </p:cNvPr>
            <p:cNvSpPr>
              <a:spLocks/>
            </p:cNvSpPr>
            <p:nvPr/>
          </p:nvSpPr>
          <p:spPr bwMode="auto">
            <a:xfrm>
              <a:off x="2732" y="1657"/>
              <a:ext cx="569" cy="419"/>
            </a:xfrm>
            <a:custGeom>
              <a:avLst/>
              <a:gdLst>
                <a:gd name="T0" fmla="*/ 234 w 1137"/>
                <a:gd name="T1" fmla="*/ 20 h 837"/>
                <a:gd name="T2" fmla="*/ 252 w 1137"/>
                <a:gd name="T3" fmla="*/ 33 h 837"/>
                <a:gd name="T4" fmla="*/ 265 w 1137"/>
                <a:gd name="T5" fmla="*/ 46 h 837"/>
                <a:gd name="T6" fmla="*/ 274 w 1137"/>
                <a:gd name="T7" fmla="*/ 60 h 837"/>
                <a:gd name="T8" fmla="*/ 281 w 1137"/>
                <a:gd name="T9" fmla="*/ 71 h 837"/>
                <a:gd name="T10" fmla="*/ 283 w 1137"/>
                <a:gd name="T11" fmla="*/ 75 h 837"/>
                <a:gd name="T12" fmla="*/ 276 w 1137"/>
                <a:gd name="T13" fmla="*/ 68 h 837"/>
                <a:gd name="T14" fmla="*/ 262 w 1137"/>
                <a:gd name="T15" fmla="*/ 56 h 837"/>
                <a:gd name="T16" fmla="*/ 244 w 1137"/>
                <a:gd name="T17" fmla="*/ 42 h 837"/>
                <a:gd name="T18" fmla="*/ 222 w 1137"/>
                <a:gd name="T19" fmla="*/ 29 h 837"/>
                <a:gd name="T20" fmla="*/ 198 w 1137"/>
                <a:gd name="T21" fmla="*/ 23 h 837"/>
                <a:gd name="T22" fmla="*/ 177 w 1137"/>
                <a:gd name="T23" fmla="*/ 22 h 837"/>
                <a:gd name="T24" fmla="*/ 155 w 1137"/>
                <a:gd name="T25" fmla="*/ 23 h 837"/>
                <a:gd name="T26" fmla="*/ 133 w 1137"/>
                <a:gd name="T27" fmla="*/ 27 h 837"/>
                <a:gd name="T28" fmla="*/ 116 w 1137"/>
                <a:gd name="T29" fmla="*/ 30 h 837"/>
                <a:gd name="T30" fmla="*/ 103 w 1137"/>
                <a:gd name="T31" fmla="*/ 33 h 837"/>
                <a:gd name="T32" fmla="*/ 97 w 1137"/>
                <a:gd name="T33" fmla="*/ 37 h 837"/>
                <a:gd name="T34" fmla="*/ 86 w 1137"/>
                <a:gd name="T35" fmla="*/ 44 h 837"/>
                <a:gd name="T36" fmla="*/ 71 w 1137"/>
                <a:gd name="T37" fmla="*/ 54 h 837"/>
                <a:gd name="T38" fmla="*/ 56 w 1137"/>
                <a:gd name="T39" fmla="*/ 67 h 837"/>
                <a:gd name="T40" fmla="*/ 43 w 1137"/>
                <a:gd name="T41" fmla="*/ 79 h 837"/>
                <a:gd name="T42" fmla="*/ 22 w 1137"/>
                <a:gd name="T43" fmla="*/ 107 h 837"/>
                <a:gd name="T44" fmla="*/ 7 w 1137"/>
                <a:gd name="T45" fmla="*/ 167 h 837"/>
                <a:gd name="T46" fmla="*/ 8 w 1137"/>
                <a:gd name="T47" fmla="*/ 206 h 837"/>
                <a:gd name="T48" fmla="*/ 6 w 1137"/>
                <a:gd name="T49" fmla="*/ 200 h 837"/>
                <a:gd name="T50" fmla="*/ 0 w 1137"/>
                <a:gd name="T51" fmla="*/ 158 h 837"/>
                <a:gd name="T52" fmla="*/ 14 w 1137"/>
                <a:gd name="T53" fmla="*/ 94 h 837"/>
                <a:gd name="T54" fmla="*/ 18 w 1137"/>
                <a:gd name="T55" fmla="*/ 86 h 837"/>
                <a:gd name="T56" fmla="*/ 23 w 1137"/>
                <a:gd name="T57" fmla="*/ 77 h 837"/>
                <a:gd name="T58" fmla="*/ 29 w 1137"/>
                <a:gd name="T59" fmla="*/ 67 h 837"/>
                <a:gd name="T60" fmla="*/ 43 w 1137"/>
                <a:gd name="T61" fmla="*/ 49 h 837"/>
                <a:gd name="T62" fmla="*/ 56 w 1137"/>
                <a:gd name="T63" fmla="*/ 36 h 837"/>
                <a:gd name="T64" fmla="*/ 60 w 1137"/>
                <a:gd name="T65" fmla="*/ 32 h 837"/>
                <a:gd name="T66" fmla="*/ 65 w 1137"/>
                <a:gd name="T67" fmla="*/ 29 h 837"/>
                <a:gd name="T68" fmla="*/ 70 w 1137"/>
                <a:gd name="T69" fmla="*/ 25 h 837"/>
                <a:gd name="T70" fmla="*/ 82 w 1137"/>
                <a:gd name="T71" fmla="*/ 19 h 837"/>
                <a:gd name="T72" fmla="*/ 94 w 1137"/>
                <a:gd name="T73" fmla="*/ 13 h 837"/>
                <a:gd name="T74" fmla="*/ 106 w 1137"/>
                <a:gd name="T75" fmla="*/ 10 h 837"/>
                <a:gd name="T76" fmla="*/ 116 w 1137"/>
                <a:gd name="T77" fmla="*/ 6 h 837"/>
                <a:gd name="T78" fmla="*/ 127 w 1137"/>
                <a:gd name="T79" fmla="*/ 3 h 837"/>
                <a:gd name="T80" fmla="*/ 138 w 1137"/>
                <a:gd name="T81" fmla="*/ 1 h 837"/>
                <a:gd name="T82" fmla="*/ 148 w 1137"/>
                <a:gd name="T83" fmla="*/ 0 h 837"/>
                <a:gd name="T84" fmla="*/ 159 w 1137"/>
                <a:gd name="T85" fmla="*/ 1 h 837"/>
                <a:gd name="T86" fmla="*/ 171 w 1137"/>
                <a:gd name="T87" fmla="*/ 3 h 837"/>
                <a:gd name="T88" fmla="*/ 182 w 1137"/>
                <a:gd name="T89" fmla="*/ 4 h 837"/>
                <a:gd name="T90" fmla="*/ 193 w 1137"/>
                <a:gd name="T91" fmla="*/ 6 h 837"/>
                <a:gd name="T92" fmla="*/ 204 w 1137"/>
                <a:gd name="T93" fmla="*/ 9 h 837"/>
                <a:gd name="T94" fmla="*/ 215 w 1137"/>
                <a:gd name="T95" fmla="*/ 12 h 8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37" h="837">
                  <a:moveTo>
                    <a:pt x="874" y="52"/>
                  </a:moveTo>
                  <a:lnTo>
                    <a:pt x="906" y="64"/>
                  </a:lnTo>
                  <a:lnTo>
                    <a:pt x="935" y="79"/>
                  </a:lnTo>
                  <a:lnTo>
                    <a:pt x="962" y="94"/>
                  </a:lnTo>
                  <a:lnTo>
                    <a:pt x="985" y="111"/>
                  </a:lnTo>
                  <a:lnTo>
                    <a:pt x="1007" y="129"/>
                  </a:lnTo>
                  <a:lnTo>
                    <a:pt x="1025" y="147"/>
                  </a:lnTo>
                  <a:lnTo>
                    <a:pt x="1042" y="166"/>
                  </a:lnTo>
                  <a:lnTo>
                    <a:pt x="1057" y="184"/>
                  </a:lnTo>
                  <a:lnTo>
                    <a:pt x="1071" y="202"/>
                  </a:lnTo>
                  <a:lnTo>
                    <a:pt x="1083" y="221"/>
                  </a:lnTo>
                  <a:lnTo>
                    <a:pt x="1094" y="238"/>
                  </a:lnTo>
                  <a:lnTo>
                    <a:pt x="1103" y="254"/>
                  </a:lnTo>
                  <a:lnTo>
                    <a:pt x="1113" y="268"/>
                  </a:lnTo>
                  <a:lnTo>
                    <a:pt x="1121" y="282"/>
                  </a:lnTo>
                  <a:lnTo>
                    <a:pt x="1129" y="293"/>
                  </a:lnTo>
                  <a:lnTo>
                    <a:pt x="1137" y="303"/>
                  </a:lnTo>
                  <a:lnTo>
                    <a:pt x="1132" y="300"/>
                  </a:lnTo>
                  <a:lnTo>
                    <a:pt x="1125" y="293"/>
                  </a:lnTo>
                  <a:lnTo>
                    <a:pt x="1115" y="283"/>
                  </a:lnTo>
                  <a:lnTo>
                    <a:pt x="1102" y="270"/>
                  </a:lnTo>
                  <a:lnTo>
                    <a:pt x="1086" y="255"/>
                  </a:lnTo>
                  <a:lnTo>
                    <a:pt x="1069" y="239"/>
                  </a:lnTo>
                  <a:lnTo>
                    <a:pt x="1048" y="221"/>
                  </a:lnTo>
                  <a:lnTo>
                    <a:pt x="1026" y="202"/>
                  </a:lnTo>
                  <a:lnTo>
                    <a:pt x="1001" y="184"/>
                  </a:lnTo>
                  <a:lnTo>
                    <a:pt x="975" y="166"/>
                  </a:lnTo>
                  <a:lnTo>
                    <a:pt x="948" y="147"/>
                  </a:lnTo>
                  <a:lnTo>
                    <a:pt x="918" y="131"/>
                  </a:lnTo>
                  <a:lnTo>
                    <a:pt x="888" y="116"/>
                  </a:lnTo>
                  <a:lnTo>
                    <a:pt x="856" y="105"/>
                  </a:lnTo>
                  <a:lnTo>
                    <a:pt x="823" y="95"/>
                  </a:lnTo>
                  <a:lnTo>
                    <a:pt x="790" y="90"/>
                  </a:lnTo>
                  <a:lnTo>
                    <a:pt x="763" y="87"/>
                  </a:lnTo>
                  <a:lnTo>
                    <a:pt x="735" y="86"/>
                  </a:lnTo>
                  <a:lnTo>
                    <a:pt x="706" y="86"/>
                  </a:lnTo>
                  <a:lnTo>
                    <a:pt x="677" y="87"/>
                  </a:lnTo>
                  <a:lnTo>
                    <a:pt x="647" y="90"/>
                  </a:lnTo>
                  <a:lnTo>
                    <a:pt x="617" y="92"/>
                  </a:lnTo>
                  <a:lnTo>
                    <a:pt x="588" y="95"/>
                  </a:lnTo>
                  <a:lnTo>
                    <a:pt x="560" y="100"/>
                  </a:lnTo>
                  <a:lnTo>
                    <a:pt x="532" y="105"/>
                  </a:lnTo>
                  <a:lnTo>
                    <a:pt x="507" y="109"/>
                  </a:lnTo>
                  <a:lnTo>
                    <a:pt x="482" y="114"/>
                  </a:lnTo>
                  <a:lnTo>
                    <a:pt x="461" y="118"/>
                  </a:lnTo>
                  <a:lnTo>
                    <a:pt x="441" y="123"/>
                  </a:lnTo>
                  <a:lnTo>
                    <a:pt x="425" y="128"/>
                  </a:lnTo>
                  <a:lnTo>
                    <a:pt x="412" y="132"/>
                  </a:lnTo>
                  <a:lnTo>
                    <a:pt x="402" y="136"/>
                  </a:lnTo>
                  <a:lnTo>
                    <a:pt x="395" y="139"/>
                  </a:lnTo>
                  <a:lnTo>
                    <a:pt x="386" y="145"/>
                  </a:lnTo>
                  <a:lnTo>
                    <a:pt x="373" y="152"/>
                  </a:lnTo>
                  <a:lnTo>
                    <a:pt x="358" y="162"/>
                  </a:lnTo>
                  <a:lnTo>
                    <a:pt x="342" y="174"/>
                  </a:lnTo>
                  <a:lnTo>
                    <a:pt x="323" y="186"/>
                  </a:lnTo>
                  <a:lnTo>
                    <a:pt x="305" y="200"/>
                  </a:lnTo>
                  <a:lnTo>
                    <a:pt x="284" y="215"/>
                  </a:lnTo>
                  <a:lnTo>
                    <a:pt x="265" y="231"/>
                  </a:lnTo>
                  <a:lnTo>
                    <a:pt x="244" y="249"/>
                  </a:lnTo>
                  <a:lnTo>
                    <a:pt x="223" y="265"/>
                  </a:lnTo>
                  <a:lnTo>
                    <a:pt x="204" y="282"/>
                  </a:lnTo>
                  <a:lnTo>
                    <a:pt x="186" y="298"/>
                  </a:lnTo>
                  <a:lnTo>
                    <a:pt x="169" y="314"/>
                  </a:lnTo>
                  <a:lnTo>
                    <a:pt x="154" y="329"/>
                  </a:lnTo>
                  <a:lnTo>
                    <a:pt x="141" y="344"/>
                  </a:lnTo>
                  <a:lnTo>
                    <a:pt x="88" y="425"/>
                  </a:lnTo>
                  <a:lnTo>
                    <a:pt x="55" y="509"/>
                  </a:lnTo>
                  <a:lnTo>
                    <a:pt x="35" y="591"/>
                  </a:lnTo>
                  <a:lnTo>
                    <a:pt x="26" y="667"/>
                  </a:lnTo>
                  <a:lnTo>
                    <a:pt x="25" y="732"/>
                  </a:lnTo>
                  <a:lnTo>
                    <a:pt x="29" y="787"/>
                  </a:lnTo>
                  <a:lnTo>
                    <a:pt x="32" y="822"/>
                  </a:lnTo>
                  <a:lnTo>
                    <a:pt x="33" y="837"/>
                  </a:lnTo>
                  <a:lnTo>
                    <a:pt x="30" y="828"/>
                  </a:lnTo>
                  <a:lnTo>
                    <a:pt x="22" y="800"/>
                  </a:lnTo>
                  <a:lnTo>
                    <a:pt x="11" y="758"/>
                  </a:lnTo>
                  <a:lnTo>
                    <a:pt x="3" y="701"/>
                  </a:lnTo>
                  <a:lnTo>
                    <a:pt x="0" y="632"/>
                  </a:lnTo>
                  <a:lnTo>
                    <a:pt x="6" y="554"/>
                  </a:lnTo>
                  <a:lnTo>
                    <a:pt x="24" y="466"/>
                  </a:lnTo>
                  <a:lnTo>
                    <a:pt x="56" y="373"/>
                  </a:lnTo>
                  <a:lnTo>
                    <a:pt x="61" y="363"/>
                  </a:lnTo>
                  <a:lnTo>
                    <a:pt x="67" y="351"/>
                  </a:lnTo>
                  <a:lnTo>
                    <a:pt x="72" y="341"/>
                  </a:lnTo>
                  <a:lnTo>
                    <a:pt x="79" y="330"/>
                  </a:lnTo>
                  <a:lnTo>
                    <a:pt x="85" y="320"/>
                  </a:lnTo>
                  <a:lnTo>
                    <a:pt x="91" y="308"/>
                  </a:lnTo>
                  <a:lnTo>
                    <a:pt x="97" y="298"/>
                  </a:lnTo>
                  <a:lnTo>
                    <a:pt x="101" y="287"/>
                  </a:lnTo>
                  <a:lnTo>
                    <a:pt x="113" y="268"/>
                  </a:lnTo>
                  <a:lnTo>
                    <a:pt x="129" y="245"/>
                  </a:lnTo>
                  <a:lnTo>
                    <a:pt x="150" y="221"/>
                  </a:lnTo>
                  <a:lnTo>
                    <a:pt x="170" y="196"/>
                  </a:lnTo>
                  <a:lnTo>
                    <a:pt x="191" y="172"/>
                  </a:lnTo>
                  <a:lnTo>
                    <a:pt x="209" y="154"/>
                  </a:lnTo>
                  <a:lnTo>
                    <a:pt x="221" y="141"/>
                  </a:lnTo>
                  <a:lnTo>
                    <a:pt x="226" y="137"/>
                  </a:lnTo>
                  <a:lnTo>
                    <a:pt x="232" y="131"/>
                  </a:lnTo>
                  <a:lnTo>
                    <a:pt x="239" y="125"/>
                  </a:lnTo>
                  <a:lnTo>
                    <a:pt x="246" y="122"/>
                  </a:lnTo>
                  <a:lnTo>
                    <a:pt x="253" y="117"/>
                  </a:lnTo>
                  <a:lnTo>
                    <a:pt x="260" y="113"/>
                  </a:lnTo>
                  <a:lnTo>
                    <a:pt x="267" y="109"/>
                  </a:lnTo>
                  <a:lnTo>
                    <a:pt x="273" y="103"/>
                  </a:lnTo>
                  <a:lnTo>
                    <a:pt x="280" y="98"/>
                  </a:lnTo>
                  <a:lnTo>
                    <a:pt x="296" y="91"/>
                  </a:lnTo>
                  <a:lnTo>
                    <a:pt x="312" y="83"/>
                  </a:lnTo>
                  <a:lnTo>
                    <a:pt x="328" y="75"/>
                  </a:lnTo>
                  <a:lnTo>
                    <a:pt x="344" y="66"/>
                  </a:lnTo>
                  <a:lnTo>
                    <a:pt x="360" y="58"/>
                  </a:lnTo>
                  <a:lnTo>
                    <a:pt x="376" y="52"/>
                  </a:lnTo>
                  <a:lnTo>
                    <a:pt x="394" y="46"/>
                  </a:lnTo>
                  <a:lnTo>
                    <a:pt x="410" y="40"/>
                  </a:lnTo>
                  <a:lnTo>
                    <a:pt x="424" y="37"/>
                  </a:lnTo>
                  <a:lnTo>
                    <a:pt x="436" y="32"/>
                  </a:lnTo>
                  <a:lnTo>
                    <a:pt x="450" y="28"/>
                  </a:lnTo>
                  <a:lnTo>
                    <a:pt x="464" y="24"/>
                  </a:lnTo>
                  <a:lnTo>
                    <a:pt x="478" y="20"/>
                  </a:lnTo>
                  <a:lnTo>
                    <a:pt x="492" y="16"/>
                  </a:lnTo>
                  <a:lnTo>
                    <a:pt x="505" y="12"/>
                  </a:lnTo>
                  <a:lnTo>
                    <a:pt x="520" y="9"/>
                  </a:lnTo>
                  <a:lnTo>
                    <a:pt x="534" y="5"/>
                  </a:lnTo>
                  <a:lnTo>
                    <a:pt x="549" y="3"/>
                  </a:lnTo>
                  <a:lnTo>
                    <a:pt x="563" y="1"/>
                  </a:lnTo>
                  <a:lnTo>
                    <a:pt x="578" y="0"/>
                  </a:lnTo>
                  <a:lnTo>
                    <a:pt x="592" y="0"/>
                  </a:lnTo>
                  <a:lnTo>
                    <a:pt x="607" y="0"/>
                  </a:lnTo>
                  <a:lnTo>
                    <a:pt x="621" y="0"/>
                  </a:lnTo>
                  <a:lnTo>
                    <a:pt x="636" y="2"/>
                  </a:lnTo>
                  <a:lnTo>
                    <a:pt x="651" y="4"/>
                  </a:lnTo>
                  <a:lnTo>
                    <a:pt x="667" y="7"/>
                  </a:lnTo>
                  <a:lnTo>
                    <a:pt x="682" y="9"/>
                  </a:lnTo>
                  <a:lnTo>
                    <a:pt x="697" y="11"/>
                  </a:lnTo>
                  <a:lnTo>
                    <a:pt x="712" y="13"/>
                  </a:lnTo>
                  <a:lnTo>
                    <a:pt x="727" y="16"/>
                  </a:lnTo>
                  <a:lnTo>
                    <a:pt x="742" y="18"/>
                  </a:lnTo>
                  <a:lnTo>
                    <a:pt x="757" y="22"/>
                  </a:lnTo>
                  <a:lnTo>
                    <a:pt x="772" y="24"/>
                  </a:lnTo>
                  <a:lnTo>
                    <a:pt x="787" y="27"/>
                  </a:lnTo>
                  <a:lnTo>
                    <a:pt x="801" y="31"/>
                  </a:lnTo>
                  <a:lnTo>
                    <a:pt x="816" y="34"/>
                  </a:lnTo>
                  <a:lnTo>
                    <a:pt x="830" y="38"/>
                  </a:lnTo>
                  <a:lnTo>
                    <a:pt x="845" y="42"/>
                  </a:lnTo>
                  <a:lnTo>
                    <a:pt x="860" y="47"/>
                  </a:lnTo>
                  <a:lnTo>
                    <a:pt x="874" y="5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528" name="Freeform 10">
              <a:extLst>
                <a:ext uri="{FF2B5EF4-FFF2-40B4-BE49-F238E27FC236}">
                  <a16:creationId xmlns:a16="http://schemas.microsoft.com/office/drawing/2014/main" id="{62775BA1-F87D-A1D6-92FE-D9C6FF6E0F63}"/>
                </a:ext>
              </a:extLst>
            </p:cNvPr>
            <p:cNvSpPr>
              <a:spLocks/>
            </p:cNvSpPr>
            <p:nvPr/>
          </p:nvSpPr>
          <p:spPr bwMode="auto">
            <a:xfrm>
              <a:off x="2764" y="1724"/>
              <a:ext cx="534" cy="455"/>
            </a:xfrm>
            <a:custGeom>
              <a:avLst/>
              <a:gdLst>
                <a:gd name="T0" fmla="*/ 191 w 1068"/>
                <a:gd name="T1" fmla="*/ 3 h 911"/>
                <a:gd name="T2" fmla="*/ 197 w 1068"/>
                <a:gd name="T3" fmla="*/ 5 h 911"/>
                <a:gd name="T4" fmla="*/ 205 w 1068"/>
                <a:gd name="T5" fmla="*/ 9 h 911"/>
                <a:gd name="T6" fmla="*/ 215 w 1068"/>
                <a:gd name="T7" fmla="*/ 14 h 911"/>
                <a:gd name="T8" fmla="*/ 224 w 1068"/>
                <a:gd name="T9" fmla="*/ 19 h 911"/>
                <a:gd name="T10" fmla="*/ 233 w 1068"/>
                <a:gd name="T11" fmla="*/ 24 h 911"/>
                <a:gd name="T12" fmla="*/ 240 w 1068"/>
                <a:gd name="T13" fmla="*/ 28 h 911"/>
                <a:gd name="T14" fmla="*/ 245 w 1068"/>
                <a:gd name="T15" fmla="*/ 31 h 911"/>
                <a:gd name="T16" fmla="*/ 249 w 1068"/>
                <a:gd name="T17" fmla="*/ 36 h 911"/>
                <a:gd name="T18" fmla="*/ 256 w 1068"/>
                <a:gd name="T19" fmla="*/ 45 h 911"/>
                <a:gd name="T20" fmla="*/ 262 w 1068"/>
                <a:gd name="T21" fmla="*/ 55 h 911"/>
                <a:gd name="T22" fmla="*/ 266 w 1068"/>
                <a:gd name="T23" fmla="*/ 66 h 911"/>
                <a:gd name="T24" fmla="*/ 267 w 1068"/>
                <a:gd name="T25" fmla="*/ 78 h 911"/>
                <a:gd name="T26" fmla="*/ 267 w 1068"/>
                <a:gd name="T27" fmla="*/ 96 h 911"/>
                <a:gd name="T28" fmla="*/ 263 w 1068"/>
                <a:gd name="T29" fmla="*/ 116 h 911"/>
                <a:gd name="T30" fmla="*/ 256 w 1068"/>
                <a:gd name="T31" fmla="*/ 140 h 911"/>
                <a:gd name="T32" fmla="*/ 248 w 1068"/>
                <a:gd name="T33" fmla="*/ 156 h 911"/>
                <a:gd name="T34" fmla="*/ 243 w 1068"/>
                <a:gd name="T35" fmla="*/ 163 h 911"/>
                <a:gd name="T36" fmla="*/ 237 w 1068"/>
                <a:gd name="T37" fmla="*/ 170 h 911"/>
                <a:gd name="T38" fmla="*/ 232 w 1068"/>
                <a:gd name="T39" fmla="*/ 177 h 911"/>
                <a:gd name="T40" fmla="*/ 226 w 1068"/>
                <a:gd name="T41" fmla="*/ 182 h 911"/>
                <a:gd name="T42" fmla="*/ 220 w 1068"/>
                <a:gd name="T43" fmla="*/ 187 h 911"/>
                <a:gd name="T44" fmla="*/ 214 w 1068"/>
                <a:gd name="T45" fmla="*/ 192 h 911"/>
                <a:gd name="T46" fmla="*/ 208 w 1068"/>
                <a:gd name="T47" fmla="*/ 196 h 911"/>
                <a:gd name="T48" fmla="*/ 202 w 1068"/>
                <a:gd name="T49" fmla="*/ 200 h 911"/>
                <a:gd name="T50" fmla="*/ 195 w 1068"/>
                <a:gd name="T51" fmla="*/ 204 h 911"/>
                <a:gd name="T52" fmla="*/ 189 w 1068"/>
                <a:gd name="T53" fmla="*/ 208 h 911"/>
                <a:gd name="T54" fmla="*/ 182 w 1068"/>
                <a:gd name="T55" fmla="*/ 211 h 911"/>
                <a:gd name="T56" fmla="*/ 170 w 1068"/>
                <a:gd name="T57" fmla="*/ 217 h 911"/>
                <a:gd name="T58" fmla="*/ 153 w 1068"/>
                <a:gd name="T59" fmla="*/ 223 h 911"/>
                <a:gd name="T60" fmla="*/ 137 w 1068"/>
                <a:gd name="T61" fmla="*/ 226 h 911"/>
                <a:gd name="T62" fmla="*/ 120 w 1068"/>
                <a:gd name="T63" fmla="*/ 227 h 911"/>
                <a:gd name="T64" fmla="*/ 105 w 1068"/>
                <a:gd name="T65" fmla="*/ 227 h 911"/>
                <a:gd name="T66" fmla="*/ 91 w 1068"/>
                <a:gd name="T67" fmla="*/ 225 h 911"/>
                <a:gd name="T68" fmla="*/ 77 w 1068"/>
                <a:gd name="T69" fmla="*/ 222 h 911"/>
                <a:gd name="T70" fmla="*/ 65 w 1068"/>
                <a:gd name="T71" fmla="*/ 218 h 911"/>
                <a:gd name="T72" fmla="*/ 56 w 1068"/>
                <a:gd name="T73" fmla="*/ 214 h 911"/>
                <a:gd name="T74" fmla="*/ 48 w 1068"/>
                <a:gd name="T75" fmla="*/ 210 h 911"/>
                <a:gd name="T76" fmla="*/ 38 w 1068"/>
                <a:gd name="T77" fmla="*/ 204 h 911"/>
                <a:gd name="T78" fmla="*/ 28 w 1068"/>
                <a:gd name="T79" fmla="*/ 196 h 911"/>
                <a:gd name="T80" fmla="*/ 15 w 1068"/>
                <a:gd name="T81" fmla="*/ 185 h 911"/>
                <a:gd name="T82" fmla="*/ 4 w 1068"/>
                <a:gd name="T83" fmla="*/ 169 h 911"/>
                <a:gd name="T84" fmla="*/ 1 w 1068"/>
                <a:gd name="T85" fmla="*/ 152 h 911"/>
                <a:gd name="T86" fmla="*/ 1 w 1068"/>
                <a:gd name="T87" fmla="*/ 140 h 911"/>
                <a:gd name="T88" fmla="*/ 2 w 1068"/>
                <a:gd name="T89" fmla="*/ 129 h 911"/>
                <a:gd name="T90" fmla="*/ 5 w 1068"/>
                <a:gd name="T91" fmla="*/ 109 h 911"/>
                <a:gd name="T92" fmla="*/ 11 w 1068"/>
                <a:gd name="T93" fmla="*/ 93 h 911"/>
                <a:gd name="T94" fmla="*/ 21 w 1068"/>
                <a:gd name="T95" fmla="*/ 75 h 911"/>
                <a:gd name="T96" fmla="*/ 33 w 1068"/>
                <a:gd name="T97" fmla="*/ 56 h 911"/>
                <a:gd name="T98" fmla="*/ 46 w 1068"/>
                <a:gd name="T99" fmla="*/ 41 h 911"/>
                <a:gd name="T100" fmla="*/ 59 w 1068"/>
                <a:gd name="T101" fmla="*/ 29 h 911"/>
                <a:gd name="T102" fmla="*/ 76 w 1068"/>
                <a:gd name="T103" fmla="*/ 19 h 911"/>
                <a:gd name="T104" fmla="*/ 95 w 1068"/>
                <a:gd name="T105" fmla="*/ 11 h 911"/>
                <a:gd name="T106" fmla="*/ 114 w 1068"/>
                <a:gd name="T107" fmla="*/ 6 h 911"/>
                <a:gd name="T108" fmla="*/ 134 w 1068"/>
                <a:gd name="T109" fmla="*/ 2 h 911"/>
                <a:gd name="T110" fmla="*/ 153 w 1068"/>
                <a:gd name="T111" fmla="*/ 0 h 911"/>
                <a:gd name="T112" fmla="*/ 169 w 1068"/>
                <a:gd name="T113" fmla="*/ 0 h 911"/>
                <a:gd name="T114" fmla="*/ 183 w 1068"/>
                <a:gd name="T115" fmla="*/ 1 h 9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68" h="911">
                  <a:moveTo>
                    <a:pt x="752" y="10"/>
                  </a:moveTo>
                  <a:lnTo>
                    <a:pt x="762" y="12"/>
                  </a:lnTo>
                  <a:lnTo>
                    <a:pt x="773" y="17"/>
                  </a:lnTo>
                  <a:lnTo>
                    <a:pt x="787" y="22"/>
                  </a:lnTo>
                  <a:lnTo>
                    <a:pt x="803" y="29"/>
                  </a:lnTo>
                  <a:lnTo>
                    <a:pt x="820" y="37"/>
                  </a:lnTo>
                  <a:lnTo>
                    <a:pt x="839" y="47"/>
                  </a:lnTo>
                  <a:lnTo>
                    <a:pt x="857" y="57"/>
                  </a:lnTo>
                  <a:lnTo>
                    <a:pt x="876" y="66"/>
                  </a:lnTo>
                  <a:lnTo>
                    <a:pt x="894" y="77"/>
                  </a:lnTo>
                  <a:lnTo>
                    <a:pt x="912" y="86"/>
                  </a:lnTo>
                  <a:lnTo>
                    <a:pt x="929" y="96"/>
                  </a:lnTo>
                  <a:lnTo>
                    <a:pt x="945" y="105"/>
                  </a:lnTo>
                  <a:lnTo>
                    <a:pt x="957" y="113"/>
                  </a:lnTo>
                  <a:lnTo>
                    <a:pt x="969" y="120"/>
                  </a:lnTo>
                  <a:lnTo>
                    <a:pt x="977" y="126"/>
                  </a:lnTo>
                  <a:lnTo>
                    <a:pt x="982" y="131"/>
                  </a:lnTo>
                  <a:lnTo>
                    <a:pt x="994" y="145"/>
                  </a:lnTo>
                  <a:lnTo>
                    <a:pt x="1007" y="162"/>
                  </a:lnTo>
                  <a:lnTo>
                    <a:pt x="1021" y="181"/>
                  </a:lnTo>
                  <a:lnTo>
                    <a:pt x="1033" y="202"/>
                  </a:lnTo>
                  <a:lnTo>
                    <a:pt x="1045" y="223"/>
                  </a:lnTo>
                  <a:lnTo>
                    <a:pt x="1054" y="245"/>
                  </a:lnTo>
                  <a:lnTo>
                    <a:pt x="1062" y="264"/>
                  </a:lnTo>
                  <a:lnTo>
                    <a:pt x="1066" y="282"/>
                  </a:lnTo>
                  <a:lnTo>
                    <a:pt x="1068" y="315"/>
                  </a:lnTo>
                  <a:lnTo>
                    <a:pt x="1068" y="350"/>
                  </a:lnTo>
                  <a:lnTo>
                    <a:pt x="1066" y="386"/>
                  </a:lnTo>
                  <a:lnTo>
                    <a:pt x="1060" y="425"/>
                  </a:lnTo>
                  <a:lnTo>
                    <a:pt x="1051" y="467"/>
                  </a:lnTo>
                  <a:lnTo>
                    <a:pt x="1038" y="512"/>
                  </a:lnTo>
                  <a:lnTo>
                    <a:pt x="1021" y="560"/>
                  </a:lnTo>
                  <a:lnTo>
                    <a:pt x="999" y="612"/>
                  </a:lnTo>
                  <a:lnTo>
                    <a:pt x="992" y="626"/>
                  </a:lnTo>
                  <a:lnTo>
                    <a:pt x="983" y="640"/>
                  </a:lnTo>
                  <a:lnTo>
                    <a:pt x="971" y="654"/>
                  </a:lnTo>
                  <a:lnTo>
                    <a:pt x="961" y="668"/>
                  </a:lnTo>
                  <a:lnTo>
                    <a:pt x="948" y="681"/>
                  </a:lnTo>
                  <a:lnTo>
                    <a:pt x="937" y="694"/>
                  </a:lnTo>
                  <a:lnTo>
                    <a:pt x="925" y="708"/>
                  </a:lnTo>
                  <a:lnTo>
                    <a:pt x="915" y="721"/>
                  </a:lnTo>
                  <a:lnTo>
                    <a:pt x="903" y="730"/>
                  </a:lnTo>
                  <a:lnTo>
                    <a:pt x="892" y="739"/>
                  </a:lnTo>
                  <a:lnTo>
                    <a:pt x="879" y="749"/>
                  </a:lnTo>
                  <a:lnTo>
                    <a:pt x="868" y="759"/>
                  </a:lnTo>
                  <a:lnTo>
                    <a:pt x="855" y="768"/>
                  </a:lnTo>
                  <a:lnTo>
                    <a:pt x="843" y="776"/>
                  </a:lnTo>
                  <a:lnTo>
                    <a:pt x="831" y="785"/>
                  </a:lnTo>
                  <a:lnTo>
                    <a:pt x="818" y="794"/>
                  </a:lnTo>
                  <a:lnTo>
                    <a:pt x="805" y="802"/>
                  </a:lnTo>
                  <a:lnTo>
                    <a:pt x="793" y="811"/>
                  </a:lnTo>
                  <a:lnTo>
                    <a:pt x="780" y="819"/>
                  </a:lnTo>
                  <a:lnTo>
                    <a:pt x="767" y="827"/>
                  </a:lnTo>
                  <a:lnTo>
                    <a:pt x="753" y="834"/>
                  </a:lnTo>
                  <a:lnTo>
                    <a:pt x="741" y="840"/>
                  </a:lnTo>
                  <a:lnTo>
                    <a:pt x="728" y="847"/>
                  </a:lnTo>
                  <a:lnTo>
                    <a:pt x="714" y="854"/>
                  </a:lnTo>
                  <a:lnTo>
                    <a:pt x="680" y="869"/>
                  </a:lnTo>
                  <a:lnTo>
                    <a:pt x="645" y="882"/>
                  </a:lnTo>
                  <a:lnTo>
                    <a:pt x="612" y="892"/>
                  </a:lnTo>
                  <a:lnTo>
                    <a:pt x="578" y="899"/>
                  </a:lnTo>
                  <a:lnTo>
                    <a:pt x="545" y="905"/>
                  </a:lnTo>
                  <a:lnTo>
                    <a:pt x="513" y="908"/>
                  </a:lnTo>
                  <a:lnTo>
                    <a:pt x="480" y="911"/>
                  </a:lnTo>
                  <a:lnTo>
                    <a:pt x="449" y="910"/>
                  </a:lnTo>
                  <a:lnTo>
                    <a:pt x="419" y="908"/>
                  </a:lnTo>
                  <a:lnTo>
                    <a:pt x="389" y="905"/>
                  </a:lnTo>
                  <a:lnTo>
                    <a:pt x="361" y="900"/>
                  </a:lnTo>
                  <a:lnTo>
                    <a:pt x="333" y="895"/>
                  </a:lnTo>
                  <a:lnTo>
                    <a:pt x="307" y="888"/>
                  </a:lnTo>
                  <a:lnTo>
                    <a:pt x="281" y="880"/>
                  </a:lnTo>
                  <a:lnTo>
                    <a:pt x="257" y="872"/>
                  </a:lnTo>
                  <a:lnTo>
                    <a:pt x="234" y="862"/>
                  </a:lnTo>
                  <a:lnTo>
                    <a:pt x="221" y="857"/>
                  </a:lnTo>
                  <a:lnTo>
                    <a:pt x="206" y="850"/>
                  </a:lnTo>
                  <a:lnTo>
                    <a:pt x="189" y="842"/>
                  </a:lnTo>
                  <a:lnTo>
                    <a:pt x="172" y="831"/>
                  </a:lnTo>
                  <a:lnTo>
                    <a:pt x="152" y="819"/>
                  </a:lnTo>
                  <a:lnTo>
                    <a:pt x="131" y="802"/>
                  </a:lnTo>
                  <a:lnTo>
                    <a:pt x="111" y="784"/>
                  </a:lnTo>
                  <a:lnTo>
                    <a:pt x="91" y="762"/>
                  </a:lnTo>
                  <a:lnTo>
                    <a:pt x="58" y="740"/>
                  </a:lnTo>
                  <a:lnTo>
                    <a:pt x="32" y="711"/>
                  </a:lnTo>
                  <a:lnTo>
                    <a:pt x="16" y="678"/>
                  </a:lnTo>
                  <a:lnTo>
                    <a:pt x="6" y="643"/>
                  </a:lnTo>
                  <a:lnTo>
                    <a:pt x="1" y="611"/>
                  </a:lnTo>
                  <a:lnTo>
                    <a:pt x="0" y="582"/>
                  </a:lnTo>
                  <a:lnTo>
                    <a:pt x="1" y="560"/>
                  </a:lnTo>
                  <a:lnTo>
                    <a:pt x="4" y="549"/>
                  </a:lnTo>
                  <a:lnTo>
                    <a:pt x="6" y="519"/>
                  </a:lnTo>
                  <a:lnTo>
                    <a:pt x="11" y="478"/>
                  </a:lnTo>
                  <a:lnTo>
                    <a:pt x="17" y="437"/>
                  </a:lnTo>
                  <a:lnTo>
                    <a:pt x="30" y="407"/>
                  </a:lnTo>
                  <a:lnTo>
                    <a:pt x="42" y="375"/>
                  </a:lnTo>
                  <a:lnTo>
                    <a:pt x="59" y="340"/>
                  </a:lnTo>
                  <a:lnTo>
                    <a:pt x="81" y="302"/>
                  </a:lnTo>
                  <a:lnTo>
                    <a:pt x="106" y="264"/>
                  </a:lnTo>
                  <a:lnTo>
                    <a:pt x="131" y="227"/>
                  </a:lnTo>
                  <a:lnTo>
                    <a:pt x="158" y="194"/>
                  </a:lnTo>
                  <a:lnTo>
                    <a:pt x="182" y="165"/>
                  </a:lnTo>
                  <a:lnTo>
                    <a:pt x="204" y="143"/>
                  </a:lnTo>
                  <a:lnTo>
                    <a:pt x="234" y="119"/>
                  </a:lnTo>
                  <a:lnTo>
                    <a:pt x="266" y="96"/>
                  </a:lnTo>
                  <a:lnTo>
                    <a:pt x="301" y="78"/>
                  </a:lnTo>
                  <a:lnTo>
                    <a:pt x="338" y="60"/>
                  </a:lnTo>
                  <a:lnTo>
                    <a:pt x="377" y="45"/>
                  </a:lnTo>
                  <a:lnTo>
                    <a:pt x="416" y="34"/>
                  </a:lnTo>
                  <a:lnTo>
                    <a:pt x="455" y="24"/>
                  </a:lnTo>
                  <a:lnTo>
                    <a:pt x="495" y="15"/>
                  </a:lnTo>
                  <a:lnTo>
                    <a:pt x="535" y="9"/>
                  </a:lnTo>
                  <a:lnTo>
                    <a:pt x="573" y="5"/>
                  </a:lnTo>
                  <a:lnTo>
                    <a:pt x="609" y="2"/>
                  </a:lnTo>
                  <a:lnTo>
                    <a:pt x="644" y="0"/>
                  </a:lnTo>
                  <a:lnTo>
                    <a:pt x="676" y="2"/>
                  </a:lnTo>
                  <a:lnTo>
                    <a:pt x="705" y="3"/>
                  </a:lnTo>
                  <a:lnTo>
                    <a:pt x="730" y="6"/>
                  </a:lnTo>
                  <a:lnTo>
                    <a:pt x="752" y="10"/>
                  </a:lnTo>
                  <a:close/>
                </a:path>
              </a:pathLst>
            </a:custGeom>
            <a:solidFill>
              <a:srgbClr val="BFFF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529" name="Freeform 11">
              <a:extLst>
                <a:ext uri="{FF2B5EF4-FFF2-40B4-BE49-F238E27FC236}">
                  <a16:creationId xmlns:a16="http://schemas.microsoft.com/office/drawing/2014/main" id="{9BC244CC-AC62-87D6-1D2D-DABC1BCDDE6B}"/>
                </a:ext>
              </a:extLst>
            </p:cNvPr>
            <p:cNvSpPr>
              <a:spLocks/>
            </p:cNvSpPr>
            <p:nvPr/>
          </p:nvSpPr>
          <p:spPr bwMode="auto">
            <a:xfrm>
              <a:off x="2758" y="1825"/>
              <a:ext cx="581" cy="411"/>
            </a:xfrm>
            <a:custGeom>
              <a:avLst/>
              <a:gdLst>
                <a:gd name="T0" fmla="*/ 285 w 1163"/>
                <a:gd name="T1" fmla="*/ 90 h 823"/>
                <a:gd name="T2" fmla="*/ 280 w 1163"/>
                <a:gd name="T3" fmla="*/ 105 h 823"/>
                <a:gd name="T4" fmla="*/ 275 w 1163"/>
                <a:gd name="T5" fmla="*/ 119 h 823"/>
                <a:gd name="T6" fmla="*/ 264 w 1163"/>
                <a:gd name="T7" fmla="*/ 140 h 823"/>
                <a:gd name="T8" fmla="*/ 254 w 1163"/>
                <a:gd name="T9" fmla="*/ 156 h 823"/>
                <a:gd name="T10" fmla="*/ 243 w 1163"/>
                <a:gd name="T11" fmla="*/ 168 h 823"/>
                <a:gd name="T12" fmla="*/ 234 w 1163"/>
                <a:gd name="T13" fmla="*/ 176 h 823"/>
                <a:gd name="T14" fmla="*/ 225 w 1163"/>
                <a:gd name="T15" fmla="*/ 181 h 823"/>
                <a:gd name="T16" fmla="*/ 219 w 1163"/>
                <a:gd name="T17" fmla="*/ 184 h 823"/>
                <a:gd name="T18" fmla="*/ 209 w 1163"/>
                <a:gd name="T19" fmla="*/ 188 h 823"/>
                <a:gd name="T20" fmla="*/ 196 w 1163"/>
                <a:gd name="T21" fmla="*/ 192 h 823"/>
                <a:gd name="T22" fmla="*/ 184 w 1163"/>
                <a:gd name="T23" fmla="*/ 197 h 823"/>
                <a:gd name="T24" fmla="*/ 174 w 1163"/>
                <a:gd name="T25" fmla="*/ 200 h 823"/>
                <a:gd name="T26" fmla="*/ 165 w 1163"/>
                <a:gd name="T27" fmla="*/ 202 h 823"/>
                <a:gd name="T28" fmla="*/ 153 w 1163"/>
                <a:gd name="T29" fmla="*/ 205 h 823"/>
                <a:gd name="T30" fmla="*/ 140 w 1163"/>
                <a:gd name="T31" fmla="*/ 205 h 823"/>
                <a:gd name="T32" fmla="*/ 127 w 1163"/>
                <a:gd name="T33" fmla="*/ 205 h 823"/>
                <a:gd name="T34" fmla="*/ 115 w 1163"/>
                <a:gd name="T35" fmla="*/ 203 h 823"/>
                <a:gd name="T36" fmla="*/ 103 w 1163"/>
                <a:gd name="T37" fmla="*/ 201 h 823"/>
                <a:gd name="T38" fmla="*/ 89 w 1163"/>
                <a:gd name="T39" fmla="*/ 196 h 823"/>
                <a:gd name="T40" fmla="*/ 71 w 1163"/>
                <a:gd name="T41" fmla="*/ 190 h 823"/>
                <a:gd name="T42" fmla="*/ 55 w 1163"/>
                <a:gd name="T43" fmla="*/ 184 h 823"/>
                <a:gd name="T44" fmla="*/ 35 w 1163"/>
                <a:gd name="T45" fmla="*/ 172 h 823"/>
                <a:gd name="T46" fmla="*/ 20 w 1163"/>
                <a:gd name="T47" fmla="*/ 159 h 823"/>
                <a:gd name="T48" fmla="*/ 10 w 1163"/>
                <a:gd name="T49" fmla="*/ 145 h 823"/>
                <a:gd name="T50" fmla="*/ 3 w 1163"/>
                <a:gd name="T51" fmla="*/ 134 h 823"/>
                <a:gd name="T52" fmla="*/ 0 w 1163"/>
                <a:gd name="T53" fmla="*/ 128 h 823"/>
                <a:gd name="T54" fmla="*/ 15 w 1163"/>
                <a:gd name="T55" fmla="*/ 145 h 823"/>
                <a:gd name="T56" fmla="*/ 33 w 1163"/>
                <a:gd name="T57" fmla="*/ 161 h 823"/>
                <a:gd name="T58" fmla="*/ 54 w 1163"/>
                <a:gd name="T59" fmla="*/ 173 h 823"/>
                <a:gd name="T60" fmla="*/ 75 w 1163"/>
                <a:gd name="T61" fmla="*/ 182 h 823"/>
                <a:gd name="T62" fmla="*/ 96 w 1163"/>
                <a:gd name="T63" fmla="*/ 187 h 823"/>
                <a:gd name="T64" fmla="*/ 122 w 1163"/>
                <a:gd name="T65" fmla="*/ 188 h 823"/>
                <a:gd name="T66" fmla="*/ 149 w 1163"/>
                <a:gd name="T67" fmla="*/ 185 h 823"/>
                <a:gd name="T68" fmla="*/ 173 w 1163"/>
                <a:gd name="T69" fmla="*/ 179 h 823"/>
                <a:gd name="T70" fmla="*/ 194 w 1163"/>
                <a:gd name="T71" fmla="*/ 169 h 823"/>
                <a:gd name="T72" fmla="*/ 216 w 1163"/>
                <a:gd name="T73" fmla="*/ 156 h 823"/>
                <a:gd name="T74" fmla="*/ 234 w 1163"/>
                <a:gd name="T75" fmla="*/ 143 h 823"/>
                <a:gd name="T76" fmla="*/ 245 w 1163"/>
                <a:gd name="T77" fmla="*/ 131 h 823"/>
                <a:gd name="T78" fmla="*/ 253 w 1163"/>
                <a:gd name="T79" fmla="*/ 118 h 823"/>
                <a:gd name="T80" fmla="*/ 278 w 1163"/>
                <a:gd name="T81" fmla="*/ 71 h 823"/>
                <a:gd name="T82" fmla="*/ 281 w 1163"/>
                <a:gd name="T83" fmla="*/ 24 h 823"/>
                <a:gd name="T84" fmla="*/ 278 w 1163"/>
                <a:gd name="T85" fmla="*/ 0 h 823"/>
                <a:gd name="T86" fmla="*/ 288 w 1163"/>
                <a:gd name="T87" fmla="*/ 28 h 823"/>
                <a:gd name="T88" fmla="*/ 290 w 1163"/>
                <a:gd name="T89" fmla="*/ 54 h 8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63" h="823">
                  <a:moveTo>
                    <a:pt x="1144" y="338"/>
                  </a:moveTo>
                  <a:lnTo>
                    <a:pt x="1145" y="346"/>
                  </a:lnTo>
                  <a:lnTo>
                    <a:pt x="1143" y="360"/>
                  </a:lnTo>
                  <a:lnTo>
                    <a:pt x="1139" y="377"/>
                  </a:lnTo>
                  <a:lnTo>
                    <a:pt x="1132" y="399"/>
                  </a:lnTo>
                  <a:lnTo>
                    <a:pt x="1122" y="421"/>
                  </a:lnTo>
                  <a:lnTo>
                    <a:pt x="1114" y="444"/>
                  </a:lnTo>
                  <a:lnTo>
                    <a:pt x="1106" y="463"/>
                  </a:lnTo>
                  <a:lnTo>
                    <a:pt x="1101" y="479"/>
                  </a:lnTo>
                  <a:lnTo>
                    <a:pt x="1087" y="509"/>
                  </a:lnTo>
                  <a:lnTo>
                    <a:pt x="1074" y="537"/>
                  </a:lnTo>
                  <a:lnTo>
                    <a:pt x="1059" y="562"/>
                  </a:lnTo>
                  <a:lnTo>
                    <a:pt x="1045" y="585"/>
                  </a:lnTo>
                  <a:lnTo>
                    <a:pt x="1031" y="606"/>
                  </a:lnTo>
                  <a:lnTo>
                    <a:pt x="1018" y="626"/>
                  </a:lnTo>
                  <a:lnTo>
                    <a:pt x="1003" y="643"/>
                  </a:lnTo>
                  <a:lnTo>
                    <a:pt x="989" y="659"/>
                  </a:lnTo>
                  <a:lnTo>
                    <a:pt x="975" y="673"/>
                  </a:lnTo>
                  <a:lnTo>
                    <a:pt x="962" y="686"/>
                  </a:lnTo>
                  <a:lnTo>
                    <a:pt x="950" y="697"/>
                  </a:lnTo>
                  <a:lnTo>
                    <a:pt x="937" y="706"/>
                  </a:lnTo>
                  <a:lnTo>
                    <a:pt x="924" y="715"/>
                  </a:lnTo>
                  <a:lnTo>
                    <a:pt x="914" y="721"/>
                  </a:lnTo>
                  <a:lnTo>
                    <a:pt x="902" y="727"/>
                  </a:lnTo>
                  <a:lnTo>
                    <a:pt x="893" y="732"/>
                  </a:lnTo>
                  <a:lnTo>
                    <a:pt x="885" y="735"/>
                  </a:lnTo>
                  <a:lnTo>
                    <a:pt x="876" y="739"/>
                  </a:lnTo>
                  <a:lnTo>
                    <a:pt x="864" y="743"/>
                  </a:lnTo>
                  <a:lnTo>
                    <a:pt x="851" y="748"/>
                  </a:lnTo>
                  <a:lnTo>
                    <a:pt x="837" y="754"/>
                  </a:lnTo>
                  <a:lnTo>
                    <a:pt x="821" y="759"/>
                  </a:lnTo>
                  <a:lnTo>
                    <a:pt x="804" y="765"/>
                  </a:lnTo>
                  <a:lnTo>
                    <a:pt x="787" y="771"/>
                  </a:lnTo>
                  <a:lnTo>
                    <a:pt x="771" y="777"/>
                  </a:lnTo>
                  <a:lnTo>
                    <a:pt x="754" y="782"/>
                  </a:lnTo>
                  <a:lnTo>
                    <a:pt x="739" y="788"/>
                  </a:lnTo>
                  <a:lnTo>
                    <a:pt x="723" y="793"/>
                  </a:lnTo>
                  <a:lnTo>
                    <a:pt x="709" y="797"/>
                  </a:lnTo>
                  <a:lnTo>
                    <a:pt x="697" y="802"/>
                  </a:lnTo>
                  <a:lnTo>
                    <a:pt x="686" y="806"/>
                  </a:lnTo>
                  <a:lnTo>
                    <a:pt x="678" y="808"/>
                  </a:lnTo>
                  <a:lnTo>
                    <a:pt x="663" y="811"/>
                  </a:lnTo>
                  <a:lnTo>
                    <a:pt x="647" y="815"/>
                  </a:lnTo>
                  <a:lnTo>
                    <a:pt x="631" y="818"/>
                  </a:lnTo>
                  <a:lnTo>
                    <a:pt x="613" y="821"/>
                  </a:lnTo>
                  <a:lnTo>
                    <a:pt x="597" y="822"/>
                  </a:lnTo>
                  <a:lnTo>
                    <a:pt x="580" y="823"/>
                  </a:lnTo>
                  <a:lnTo>
                    <a:pt x="563" y="823"/>
                  </a:lnTo>
                  <a:lnTo>
                    <a:pt x="545" y="823"/>
                  </a:lnTo>
                  <a:lnTo>
                    <a:pt x="528" y="823"/>
                  </a:lnTo>
                  <a:lnTo>
                    <a:pt x="511" y="822"/>
                  </a:lnTo>
                  <a:lnTo>
                    <a:pt x="493" y="819"/>
                  </a:lnTo>
                  <a:lnTo>
                    <a:pt x="476" y="817"/>
                  </a:lnTo>
                  <a:lnTo>
                    <a:pt x="460" y="815"/>
                  </a:lnTo>
                  <a:lnTo>
                    <a:pt x="443" y="811"/>
                  </a:lnTo>
                  <a:lnTo>
                    <a:pt x="428" y="808"/>
                  </a:lnTo>
                  <a:lnTo>
                    <a:pt x="412" y="804"/>
                  </a:lnTo>
                  <a:lnTo>
                    <a:pt x="399" y="801"/>
                  </a:lnTo>
                  <a:lnTo>
                    <a:pt x="382" y="795"/>
                  </a:lnTo>
                  <a:lnTo>
                    <a:pt x="359" y="787"/>
                  </a:lnTo>
                  <a:lnTo>
                    <a:pt x="335" y="779"/>
                  </a:lnTo>
                  <a:lnTo>
                    <a:pt x="310" y="770"/>
                  </a:lnTo>
                  <a:lnTo>
                    <a:pt x="287" y="762"/>
                  </a:lnTo>
                  <a:lnTo>
                    <a:pt x="268" y="755"/>
                  </a:lnTo>
                  <a:lnTo>
                    <a:pt x="254" y="750"/>
                  </a:lnTo>
                  <a:lnTo>
                    <a:pt x="223" y="739"/>
                  </a:lnTo>
                  <a:lnTo>
                    <a:pt x="194" y="725"/>
                  </a:lnTo>
                  <a:lnTo>
                    <a:pt x="167" y="709"/>
                  </a:lnTo>
                  <a:lnTo>
                    <a:pt x="142" y="691"/>
                  </a:lnTo>
                  <a:lnTo>
                    <a:pt x="120" y="674"/>
                  </a:lnTo>
                  <a:lnTo>
                    <a:pt x="101" y="656"/>
                  </a:lnTo>
                  <a:lnTo>
                    <a:pt x="82" y="636"/>
                  </a:lnTo>
                  <a:lnTo>
                    <a:pt x="67" y="618"/>
                  </a:lnTo>
                  <a:lnTo>
                    <a:pt x="52" y="599"/>
                  </a:lnTo>
                  <a:lnTo>
                    <a:pt x="41" y="582"/>
                  </a:lnTo>
                  <a:lnTo>
                    <a:pt x="29" y="565"/>
                  </a:lnTo>
                  <a:lnTo>
                    <a:pt x="21" y="550"/>
                  </a:lnTo>
                  <a:lnTo>
                    <a:pt x="13" y="537"/>
                  </a:lnTo>
                  <a:lnTo>
                    <a:pt x="7" y="527"/>
                  </a:lnTo>
                  <a:lnTo>
                    <a:pt x="4" y="519"/>
                  </a:lnTo>
                  <a:lnTo>
                    <a:pt x="0" y="514"/>
                  </a:lnTo>
                  <a:lnTo>
                    <a:pt x="19" y="538"/>
                  </a:lnTo>
                  <a:lnTo>
                    <a:pt x="38" y="561"/>
                  </a:lnTo>
                  <a:lnTo>
                    <a:pt x="60" y="583"/>
                  </a:lnTo>
                  <a:lnTo>
                    <a:pt x="85" y="605"/>
                  </a:lnTo>
                  <a:lnTo>
                    <a:pt x="110" y="625"/>
                  </a:lnTo>
                  <a:lnTo>
                    <a:pt x="135" y="644"/>
                  </a:lnTo>
                  <a:lnTo>
                    <a:pt x="163" y="663"/>
                  </a:lnTo>
                  <a:lnTo>
                    <a:pt x="191" y="679"/>
                  </a:lnTo>
                  <a:lnTo>
                    <a:pt x="218" y="694"/>
                  </a:lnTo>
                  <a:lnTo>
                    <a:pt x="247" y="708"/>
                  </a:lnTo>
                  <a:lnTo>
                    <a:pt x="276" y="719"/>
                  </a:lnTo>
                  <a:lnTo>
                    <a:pt x="303" y="729"/>
                  </a:lnTo>
                  <a:lnTo>
                    <a:pt x="331" y="739"/>
                  </a:lnTo>
                  <a:lnTo>
                    <a:pt x="359" y="744"/>
                  </a:lnTo>
                  <a:lnTo>
                    <a:pt x="384" y="750"/>
                  </a:lnTo>
                  <a:lnTo>
                    <a:pt x="409" y="753"/>
                  </a:lnTo>
                  <a:lnTo>
                    <a:pt x="451" y="755"/>
                  </a:lnTo>
                  <a:lnTo>
                    <a:pt x="490" y="755"/>
                  </a:lnTo>
                  <a:lnTo>
                    <a:pt x="527" y="753"/>
                  </a:lnTo>
                  <a:lnTo>
                    <a:pt x="563" y="749"/>
                  </a:lnTo>
                  <a:lnTo>
                    <a:pt x="597" y="743"/>
                  </a:lnTo>
                  <a:lnTo>
                    <a:pt x="629" y="736"/>
                  </a:lnTo>
                  <a:lnTo>
                    <a:pt x="662" y="727"/>
                  </a:lnTo>
                  <a:lnTo>
                    <a:pt x="692" y="716"/>
                  </a:lnTo>
                  <a:lnTo>
                    <a:pt x="722" y="704"/>
                  </a:lnTo>
                  <a:lnTo>
                    <a:pt x="750" y="690"/>
                  </a:lnTo>
                  <a:lnTo>
                    <a:pt x="779" y="676"/>
                  </a:lnTo>
                  <a:lnTo>
                    <a:pt x="808" y="660"/>
                  </a:lnTo>
                  <a:lnTo>
                    <a:pt x="836" y="643"/>
                  </a:lnTo>
                  <a:lnTo>
                    <a:pt x="864" y="626"/>
                  </a:lnTo>
                  <a:lnTo>
                    <a:pt x="892" y="606"/>
                  </a:lnTo>
                  <a:lnTo>
                    <a:pt x="921" y="587"/>
                  </a:lnTo>
                  <a:lnTo>
                    <a:pt x="938" y="573"/>
                  </a:lnTo>
                  <a:lnTo>
                    <a:pt x="953" y="559"/>
                  </a:lnTo>
                  <a:lnTo>
                    <a:pt x="967" y="543"/>
                  </a:lnTo>
                  <a:lnTo>
                    <a:pt x="980" y="526"/>
                  </a:lnTo>
                  <a:lnTo>
                    <a:pt x="992" y="508"/>
                  </a:lnTo>
                  <a:lnTo>
                    <a:pt x="1004" y="491"/>
                  </a:lnTo>
                  <a:lnTo>
                    <a:pt x="1015" y="473"/>
                  </a:lnTo>
                  <a:lnTo>
                    <a:pt x="1027" y="455"/>
                  </a:lnTo>
                  <a:lnTo>
                    <a:pt x="1080" y="365"/>
                  </a:lnTo>
                  <a:lnTo>
                    <a:pt x="1112" y="285"/>
                  </a:lnTo>
                  <a:lnTo>
                    <a:pt x="1127" y="213"/>
                  </a:lnTo>
                  <a:lnTo>
                    <a:pt x="1130" y="151"/>
                  </a:lnTo>
                  <a:lnTo>
                    <a:pt x="1126" y="99"/>
                  </a:lnTo>
                  <a:lnTo>
                    <a:pt x="1119" y="57"/>
                  </a:lnTo>
                  <a:lnTo>
                    <a:pt x="1112" y="23"/>
                  </a:lnTo>
                  <a:lnTo>
                    <a:pt x="1112" y="0"/>
                  </a:lnTo>
                  <a:lnTo>
                    <a:pt x="1130" y="46"/>
                  </a:lnTo>
                  <a:lnTo>
                    <a:pt x="1144" y="82"/>
                  </a:lnTo>
                  <a:lnTo>
                    <a:pt x="1154" y="113"/>
                  </a:lnTo>
                  <a:lnTo>
                    <a:pt x="1160" y="142"/>
                  </a:lnTo>
                  <a:lnTo>
                    <a:pt x="1163" y="175"/>
                  </a:lnTo>
                  <a:lnTo>
                    <a:pt x="1160" y="216"/>
                  </a:lnTo>
                  <a:lnTo>
                    <a:pt x="1155" y="269"/>
                  </a:lnTo>
                  <a:lnTo>
                    <a:pt x="1144" y="33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530" name="Freeform 12">
              <a:extLst>
                <a:ext uri="{FF2B5EF4-FFF2-40B4-BE49-F238E27FC236}">
                  <a16:creationId xmlns:a16="http://schemas.microsoft.com/office/drawing/2014/main" id="{71EFF238-2B0E-21F5-DA97-4B2C457943B2}"/>
                </a:ext>
              </a:extLst>
            </p:cNvPr>
            <p:cNvSpPr>
              <a:spLocks/>
            </p:cNvSpPr>
            <p:nvPr/>
          </p:nvSpPr>
          <p:spPr bwMode="auto">
            <a:xfrm>
              <a:off x="3175" y="2183"/>
              <a:ext cx="105" cy="83"/>
            </a:xfrm>
            <a:custGeom>
              <a:avLst/>
              <a:gdLst>
                <a:gd name="T0" fmla="*/ 53 w 210"/>
                <a:gd name="T1" fmla="*/ 17 h 167"/>
                <a:gd name="T2" fmla="*/ 51 w 210"/>
                <a:gd name="T3" fmla="*/ 19 h 167"/>
                <a:gd name="T4" fmla="*/ 49 w 210"/>
                <a:gd name="T5" fmla="*/ 22 h 167"/>
                <a:gd name="T6" fmla="*/ 47 w 210"/>
                <a:gd name="T7" fmla="*/ 25 h 167"/>
                <a:gd name="T8" fmla="*/ 45 w 210"/>
                <a:gd name="T9" fmla="*/ 28 h 167"/>
                <a:gd name="T10" fmla="*/ 43 w 210"/>
                <a:gd name="T11" fmla="*/ 30 h 167"/>
                <a:gd name="T12" fmla="*/ 40 w 210"/>
                <a:gd name="T13" fmla="*/ 33 h 167"/>
                <a:gd name="T14" fmla="*/ 37 w 210"/>
                <a:gd name="T15" fmla="*/ 35 h 167"/>
                <a:gd name="T16" fmla="*/ 34 w 210"/>
                <a:gd name="T17" fmla="*/ 36 h 167"/>
                <a:gd name="T18" fmla="*/ 32 w 210"/>
                <a:gd name="T19" fmla="*/ 36 h 167"/>
                <a:gd name="T20" fmla="*/ 30 w 210"/>
                <a:gd name="T21" fmla="*/ 37 h 167"/>
                <a:gd name="T22" fmla="*/ 29 w 210"/>
                <a:gd name="T23" fmla="*/ 38 h 167"/>
                <a:gd name="T24" fmla="*/ 27 w 210"/>
                <a:gd name="T25" fmla="*/ 38 h 167"/>
                <a:gd name="T26" fmla="*/ 25 w 210"/>
                <a:gd name="T27" fmla="*/ 39 h 167"/>
                <a:gd name="T28" fmla="*/ 24 w 210"/>
                <a:gd name="T29" fmla="*/ 40 h 167"/>
                <a:gd name="T30" fmla="*/ 22 w 210"/>
                <a:gd name="T31" fmla="*/ 41 h 167"/>
                <a:gd name="T32" fmla="*/ 20 w 210"/>
                <a:gd name="T33" fmla="*/ 41 h 167"/>
                <a:gd name="T34" fmla="*/ 18 w 210"/>
                <a:gd name="T35" fmla="*/ 39 h 167"/>
                <a:gd name="T36" fmla="*/ 15 w 210"/>
                <a:gd name="T37" fmla="*/ 36 h 167"/>
                <a:gd name="T38" fmla="*/ 13 w 210"/>
                <a:gd name="T39" fmla="*/ 34 h 167"/>
                <a:gd name="T40" fmla="*/ 11 w 210"/>
                <a:gd name="T41" fmla="*/ 32 h 167"/>
                <a:gd name="T42" fmla="*/ 8 w 210"/>
                <a:gd name="T43" fmla="*/ 30 h 167"/>
                <a:gd name="T44" fmla="*/ 6 w 210"/>
                <a:gd name="T45" fmla="*/ 27 h 167"/>
                <a:gd name="T46" fmla="*/ 3 w 210"/>
                <a:gd name="T47" fmla="*/ 25 h 167"/>
                <a:gd name="T48" fmla="*/ 0 w 210"/>
                <a:gd name="T49" fmla="*/ 23 h 167"/>
                <a:gd name="T50" fmla="*/ 5 w 210"/>
                <a:gd name="T51" fmla="*/ 21 h 167"/>
                <a:gd name="T52" fmla="*/ 10 w 210"/>
                <a:gd name="T53" fmla="*/ 18 h 167"/>
                <a:gd name="T54" fmla="*/ 15 w 210"/>
                <a:gd name="T55" fmla="*/ 15 h 167"/>
                <a:gd name="T56" fmla="*/ 20 w 210"/>
                <a:gd name="T57" fmla="*/ 13 h 167"/>
                <a:gd name="T58" fmla="*/ 25 w 210"/>
                <a:gd name="T59" fmla="*/ 10 h 167"/>
                <a:gd name="T60" fmla="*/ 30 w 210"/>
                <a:gd name="T61" fmla="*/ 7 h 167"/>
                <a:gd name="T62" fmla="*/ 34 w 210"/>
                <a:gd name="T63" fmla="*/ 3 h 167"/>
                <a:gd name="T64" fmla="*/ 39 w 210"/>
                <a:gd name="T65" fmla="*/ 0 h 167"/>
                <a:gd name="T66" fmla="*/ 41 w 210"/>
                <a:gd name="T67" fmla="*/ 2 h 167"/>
                <a:gd name="T68" fmla="*/ 43 w 210"/>
                <a:gd name="T69" fmla="*/ 4 h 167"/>
                <a:gd name="T70" fmla="*/ 44 w 210"/>
                <a:gd name="T71" fmla="*/ 6 h 167"/>
                <a:gd name="T72" fmla="*/ 46 w 210"/>
                <a:gd name="T73" fmla="*/ 8 h 167"/>
                <a:gd name="T74" fmla="*/ 48 w 210"/>
                <a:gd name="T75" fmla="*/ 10 h 167"/>
                <a:gd name="T76" fmla="*/ 50 w 210"/>
                <a:gd name="T77" fmla="*/ 12 h 167"/>
                <a:gd name="T78" fmla="*/ 51 w 210"/>
                <a:gd name="T79" fmla="*/ 14 h 167"/>
                <a:gd name="T80" fmla="*/ 53 w 210"/>
                <a:gd name="T81" fmla="*/ 17 h 1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0" h="167">
                  <a:moveTo>
                    <a:pt x="210" y="68"/>
                  </a:moveTo>
                  <a:lnTo>
                    <a:pt x="202" y="78"/>
                  </a:lnTo>
                  <a:lnTo>
                    <a:pt x="194" y="90"/>
                  </a:lnTo>
                  <a:lnTo>
                    <a:pt x="186" y="101"/>
                  </a:lnTo>
                  <a:lnTo>
                    <a:pt x="178" y="113"/>
                  </a:lnTo>
                  <a:lnTo>
                    <a:pt x="169" y="123"/>
                  </a:lnTo>
                  <a:lnTo>
                    <a:pt x="158" y="132"/>
                  </a:lnTo>
                  <a:lnTo>
                    <a:pt x="147" y="140"/>
                  </a:lnTo>
                  <a:lnTo>
                    <a:pt x="134" y="145"/>
                  </a:lnTo>
                  <a:lnTo>
                    <a:pt x="127" y="147"/>
                  </a:lnTo>
                  <a:lnTo>
                    <a:pt x="120" y="149"/>
                  </a:lnTo>
                  <a:lnTo>
                    <a:pt x="113" y="152"/>
                  </a:lnTo>
                  <a:lnTo>
                    <a:pt x="106" y="155"/>
                  </a:lnTo>
                  <a:lnTo>
                    <a:pt x="99" y="159"/>
                  </a:lnTo>
                  <a:lnTo>
                    <a:pt x="93" y="161"/>
                  </a:lnTo>
                  <a:lnTo>
                    <a:pt x="86" y="164"/>
                  </a:lnTo>
                  <a:lnTo>
                    <a:pt x="79" y="167"/>
                  </a:lnTo>
                  <a:lnTo>
                    <a:pt x="70" y="158"/>
                  </a:lnTo>
                  <a:lnTo>
                    <a:pt x="60" y="147"/>
                  </a:lnTo>
                  <a:lnTo>
                    <a:pt x="51" y="138"/>
                  </a:lnTo>
                  <a:lnTo>
                    <a:pt x="41" y="130"/>
                  </a:lnTo>
                  <a:lnTo>
                    <a:pt x="32" y="121"/>
                  </a:lnTo>
                  <a:lnTo>
                    <a:pt x="21" y="111"/>
                  </a:lnTo>
                  <a:lnTo>
                    <a:pt x="11" y="103"/>
                  </a:lnTo>
                  <a:lnTo>
                    <a:pt x="0" y="94"/>
                  </a:lnTo>
                  <a:lnTo>
                    <a:pt x="20" y="84"/>
                  </a:lnTo>
                  <a:lnTo>
                    <a:pt x="40" y="75"/>
                  </a:lnTo>
                  <a:lnTo>
                    <a:pt x="59" y="63"/>
                  </a:lnTo>
                  <a:lnTo>
                    <a:pt x="79" y="53"/>
                  </a:lnTo>
                  <a:lnTo>
                    <a:pt x="98" y="41"/>
                  </a:lnTo>
                  <a:lnTo>
                    <a:pt x="117" y="28"/>
                  </a:lnTo>
                  <a:lnTo>
                    <a:pt x="135" y="15"/>
                  </a:lnTo>
                  <a:lnTo>
                    <a:pt x="154" y="0"/>
                  </a:lnTo>
                  <a:lnTo>
                    <a:pt x="162" y="8"/>
                  </a:lnTo>
                  <a:lnTo>
                    <a:pt x="169" y="16"/>
                  </a:lnTo>
                  <a:lnTo>
                    <a:pt x="176" y="24"/>
                  </a:lnTo>
                  <a:lnTo>
                    <a:pt x="184" y="32"/>
                  </a:lnTo>
                  <a:lnTo>
                    <a:pt x="190" y="41"/>
                  </a:lnTo>
                  <a:lnTo>
                    <a:pt x="197" y="50"/>
                  </a:lnTo>
                  <a:lnTo>
                    <a:pt x="203" y="58"/>
                  </a:lnTo>
                  <a:lnTo>
                    <a:pt x="210" y="6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531" name="Freeform 13">
              <a:extLst>
                <a:ext uri="{FF2B5EF4-FFF2-40B4-BE49-F238E27FC236}">
                  <a16:creationId xmlns:a16="http://schemas.microsoft.com/office/drawing/2014/main" id="{588BF6C2-DFD3-81A1-B669-3F86B5C65AEC}"/>
                </a:ext>
              </a:extLst>
            </p:cNvPr>
            <p:cNvSpPr>
              <a:spLocks/>
            </p:cNvSpPr>
            <p:nvPr/>
          </p:nvSpPr>
          <p:spPr bwMode="auto">
            <a:xfrm>
              <a:off x="3227" y="2231"/>
              <a:ext cx="199" cy="204"/>
            </a:xfrm>
            <a:custGeom>
              <a:avLst/>
              <a:gdLst>
                <a:gd name="T0" fmla="*/ 57 w 399"/>
                <a:gd name="T1" fmla="*/ 28 h 408"/>
                <a:gd name="T2" fmla="*/ 62 w 399"/>
                <a:gd name="T3" fmla="*/ 34 h 408"/>
                <a:gd name="T4" fmla="*/ 67 w 399"/>
                <a:gd name="T5" fmla="*/ 40 h 408"/>
                <a:gd name="T6" fmla="*/ 72 w 399"/>
                <a:gd name="T7" fmla="*/ 46 h 408"/>
                <a:gd name="T8" fmla="*/ 78 w 399"/>
                <a:gd name="T9" fmla="*/ 52 h 408"/>
                <a:gd name="T10" fmla="*/ 83 w 399"/>
                <a:gd name="T11" fmla="*/ 58 h 408"/>
                <a:gd name="T12" fmla="*/ 88 w 399"/>
                <a:gd name="T13" fmla="*/ 64 h 408"/>
                <a:gd name="T14" fmla="*/ 94 w 399"/>
                <a:gd name="T15" fmla="*/ 70 h 408"/>
                <a:gd name="T16" fmla="*/ 99 w 399"/>
                <a:gd name="T17" fmla="*/ 76 h 408"/>
                <a:gd name="T18" fmla="*/ 97 w 399"/>
                <a:gd name="T19" fmla="*/ 81 h 408"/>
                <a:gd name="T20" fmla="*/ 94 w 399"/>
                <a:gd name="T21" fmla="*/ 85 h 408"/>
                <a:gd name="T22" fmla="*/ 91 w 399"/>
                <a:gd name="T23" fmla="*/ 90 h 408"/>
                <a:gd name="T24" fmla="*/ 87 w 399"/>
                <a:gd name="T25" fmla="*/ 93 h 408"/>
                <a:gd name="T26" fmla="*/ 83 w 399"/>
                <a:gd name="T27" fmla="*/ 96 h 408"/>
                <a:gd name="T28" fmla="*/ 78 w 399"/>
                <a:gd name="T29" fmla="*/ 99 h 408"/>
                <a:gd name="T30" fmla="*/ 73 w 399"/>
                <a:gd name="T31" fmla="*/ 101 h 408"/>
                <a:gd name="T32" fmla="*/ 68 w 399"/>
                <a:gd name="T33" fmla="*/ 102 h 408"/>
                <a:gd name="T34" fmla="*/ 63 w 399"/>
                <a:gd name="T35" fmla="*/ 98 h 408"/>
                <a:gd name="T36" fmla="*/ 59 w 399"/>
                <a:gd name="T37" fmla="*/ 93 h 408"/>
                <a:gd name="T38" fmla="*/ 55 w 399"/>
                <a:gd name="T39" fmla="*/ 88 h 408"/>
                <a:gd name="T40" fmla="*/ 50 w 399"/>
                <a:gd name="T41" fmla="*/ 83 h 408"/>
                <a:gd name="T42" fmla="*/ 46 w 399"/>
                <a:gd name="T43" fmla="*/ 78 h 408"/>
                <a:gd name="T44" fmla="*/ 42 w 399"/>
                <a:gd name="T45" fmla="*/ 73 h 408"/>
                <a:gd name="T46" fmla="*/ 38 w 399"/>
                <a:gd name="T47" fmla="*/ 68 h 408"/>
                <a:gd name="T48" fmla="*/ 33 w 399"/>
                <a:gd name="T49" fmla="*/ 64 h 408"/>
                <a:gd name="T50" fmla="*/ 29 w 399"/>
                <a:gd name="T51" fmla="*/ 59 h 408"/>
                <a:gd name="T52" fmla="*/ 25 w 399"/>
                <a:gd name="T53" fmla="*/ 54 h 408"/>
                <a:gd name="T54" fmla="*/ 21 w 399"/>
                <a:gd name="T55" fmla="*/ 49 h 408"/>
                <a:gd name="T56" fmla="*/ 17 w 399"/>
                <a:gd name="T57" fmla="*/ 44 h 408"/>
                <a:gd name="T58" fmla="*/ 13 w 399"/>
                <a:gd name="T59" fmla="*/ 39 h 408"/>
                <a:gd name="T60" fmla="*/ 8 w 399"/>
                <a:gd name="T61" fmla="*/ 34 h 408"/>
                <a:gd name="T62" fmla="*/ 4 w 399"/>
                <a:gd name="T63" fmla="*/ 30 h 408"/>
                <a:gd name="T64" fmla="*/ 0 w 399"/>
                <a:gd name="T65" fmla="*/ 25 h 408"/>
                <a:gd name="T66" fmla="*/ 4 w 399"/>
                <a:gd name="T67" fmla="*/ 23 h 408"/>
                <a:gd name="T68" fmla="*/ 9 w 399"/>
                <a:gd name="T69" fmla="*/ 21 h 408"/>
                <a:gd name="T70" fmla="*/ 14 w 399"/>
                <a:gd name="T71" fmla="*/ 19 h 408"/>
                <a:gd name="T72" fmla="*/ 18 w 399"/>
                <a:gd name="T73" fmla="*/ 16 h 408"/>
                <a:gd name="T74" fmla="*/ 22 w 399"/>
                <a:gd name="T75" fmla="*/ 13 h 408"/>
                <a:gd name="T76" fmla="*/ 26 w 399"/>
                <a:gd name="T77" fmla="*/ 9 h 408"/>
                <a:gd name="T78" fmla="*/ 29 w 399"/>
                <a:gd name="T79" fmla="*/ 5 h 408"/>
                <a:gd name="T80" fmla="*/ 32 w 399"/>
                <a:gd name="T81" fmla="*/ 0 h 408"/>
                <a:gd name="T82" fmla="*/ 35 w 399"/>
                <a:gd name="T83" fmla="*/ 4 h 408"/>
                <a:gd name="T84" fmla="*/ 38 w 399"/>
                <a:gd name="T85" fmla="*/ 8 h 408"/>
                <a:gd name="T86" fmla="*/ 41 w 399"/>
                <a:gd name="T87" fmla="*/ 11 h 408"/>
                <a:gd name="T88" fmla="*/ 44 w 399"/>
                <a:gd name="T89" fmla="*/ 14 h 408"/>
                <a:gd name="T90" fmla="*/ 47 w 399"/>
                <a:gd name="T91" fmla="*/ 17 h 408"/>
                <a:gd name="T92" fmla="*/ 50 w 399"/>
                <a:gd name="T93" fmla="*/ 21 h 408"/>
                <a:gd name="T94" fmla="*/ 54 w 399"/>
                <a:gd name="T95" fmla="*/ 24 h 408"/>
                <a:gd name="T96" fmla="*/ 57 w 399"/>
                <a:gd name="T97" fmla="*/ 28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99" h="408">
                  <a:moveTo>
                    <a:pt x="228" y="110"/>
                  </a:moveTo>
                  <a:lnTo>
                    <a:pt x="249" y="134"/>
                  </a:lnTo>
                  <a:lnTo>
                    <a:pt x="270" y="158"/>
                  </a:lnTo>
                  <a:lnTo>
                    <a:pt x="291" y="184"/>
                  </a:lnTo>
                  <a:lnTo>
                    <a:pt x="312" y="208"/>
                  </a:lnTo>
                  <a:lnTo>
                    <a:pt x="333" y="232"/>
                  </a:lnTo>
                  <a:lnTo>
                    <a:pt x="355" y="256"/>
                  </a:lnTo>
                  <a:lnTo>
                    <a:pt x="377" y="279"/>
                  </a:lnTo>
                  <a:lnTo>
                    <a:pt x="399" y="302"/>
                  </a:lnTo>
                  <a:lnTo>
                    <a:pt x="390" y="322"/>
                  </a:lnTo>
                  <a:lnTo>
                    <a:pt x="378" y="339"/>
                  </a:lnTo>
                  <a:lnTo>
                    <a:pt x="364" y="357"/>
                  </a:lnTo>
                  <a:lnTo>
                    <a:pt x="349" y="371"/>
                  </a:lnTo>
                  <a:lnTo>
                    <a:pt x="332" y="384"/>
                  </a:lnTo>
                  <a:lnTo>
                    <a:pt x="314" y="396"/>
                  </a:lnTo>
                  <a:lnTo>
                    <a:pt x="294" y="404"/>
                  </a:lnTo>
                  <a:lnTo>
                    <a:pt x="273" y="408"/>
                  </a:lnTo>
                  <a:lnTo>
                    <a:pt x="255" y="390"/>
                  </a:lnTo>
                  <a:lnTo>
                    <a:pt x="238" y="370"/>
                  </a:lnTo>
                  <a:lnTo>
                    <a:pt x="220" y="351"/>
                  </a:lnTo>
                  <a:lnTo>
                    <a:pt x="203" y="331"/>
                  </a:lnTo>
                  <a:lnTo>
                    <a:pt x="186" y="312"/>
                  </a:lnTo>
                  <a:lnTo>
                    <a:pt x="168" y="292"/>
                  </a:lnTo>
                  <a:lnTo>
                    <a:pt x="152" y="272"/>
                  </a:lnTo>
                  <a:lnTo>
                    <a:pt x="135" y="253"/>
                  </a:lnTo>
                  <a:lnTo>
                    <a:pt x="119" y="233"/>
                  </a:lnTo>
                  <a:lnTo>
                    <a:pt x="103" y="214"/>
                  </a:lnTo>
                  <a:lnTo>
                    <a:pt x="85" y="194"/>
                  </a:lnTo>
                  <a:lnTo>
                    <a:pt x="69" y="174"/>
                  </a:lnTo>
                  <a:lnTo>
                    <a:pt x="52" y="156"/>
                  </a:lnTo>
                  <a:lnTo>
                    <a:pt x="35" y="136"/>
                  </a:lnTo>
                  <a:lnTo>
                    <a:pt x="18" y="118"/>
                  </a:lnTo>
                  <a:lnTo>
                    <a:pt x="0" y="100"/>
                  </a:lnTo>
                  <a:lnTo>
                    <a:pt x="19" y="91"/>
                  </a:lnTo>
                  <a:lnTo>
                    <a:pt x="37" y="82"/>
                  </a:lnTo>
                  <a:lnTo>
                    <a:pt x="56" y="73"/>
                  </a:lnTo>
                  <a:lnTo>
                    <a:pt x="73" y="62"/>
                  </a:lnTo>
                  <a:lnTo>
                    <a:pt x="89" y="49"/>
                  </a:lnTo>
                  <a:lnTo>
                    <a:pt x="104" y="34"/>
                  </a:lnTo>
                  <a:lnTo>
                    <a:pt x="117" y="18"/>
                  </a:lnTo>
                  <a:lnTo>
                    <a:pt x="128" y="0"/>
                  </a:lnTo>
                  <a:lnTo>
                    <a:pt x="140" y="15"/>
                  </a:lnTo>
                  <a:lnTo>
                    <a:pt x="152" y="29"/>
                  </a:lnTo>
                  <a:lnTo>
                    <a:pt x="165" y="42"/>
                  </a:lnTo>
                  <a:lnTo>
                    <a:pt x="178" y="56"/>
                  </a:lnTo>
                  <a:lnTo>
                    <a:pt x="190" y="68"/>
                  </a:lnTo>
                  <a:lnTo>
                    <a:pt x="203" y="82"/>
                  </a:lnTo>
                  <a:lnTo>
                    <a:pt x="216" y="96"/>
                  </a:lnTo>
                  <a:lnTo>
                    <a:pt x="228" y="11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532" name="Freeform 14">
              <a:extLst>
                <a:ext uri="{FF2B5EF4-FFF2-40B4-BE49-F238E27FC236}">
                  <a16:creationId xmlns:a16="http://schemas.microsoft.com/office/drawing/2014/main" id="{6B3831D2-31B5-DBB0-788C-7F705659ACB3}"/>
                </a:ext>
              </a:extLst>
            </p:cNvPr>
            <p:cNvSpPr>
              <a:spLocks/>
            </p:cNvSpPr>
            <p:nvPr/>
          </p:nvSpPr>
          <p:spPr bwMode="auto">
            <a:xfrm>
              <a:off x="3376" y="2397"/>
              <a:ext cx="72" cy="68"/>
            </a:xfrm>
            <a:custGeom>
              <a:avLst/>
              <a:gdLst>
                <a:gd name="T0" fmla="*/ 37 w 142"/>
                <a:gd name="T1" fmla="*/ 5 h 136"/>
                <a:gd name="T2" fmla="*/ 35 w 142"/>
                <a:gd name="T3" fmla="*/ 9 h 136"/>
                <a:gd name="T4" fmla="*/ 33 w 142"/>
                <a:gd name="T5" fmla="*/ 13 h 136"/>
                <a:gd name="T6" fmla="*/ 31 w 142"/>
                <a:gd name="T7" fmla="*/ 17 h 136"/>
                <a:gd name="T8" fmla="*/ 29 w 142"/>
                <a:gd name="T9" fmla="*/ 20 h 136"/>
                <a:gd name="T10" fmla="*/ 26 w 142"/>
                <a:gd name="T11" fmla="*/ 23 h 136"/>
                <a:gd name="T12" fmla="*/ 24 w 142"/>
                <a:gd name="T13" fmla="*/ 26 h 136"/>
                <a:gd name="T14" fmla="*/ 20 w 142"/>
                <a:gd name="T15" fmla="*/ 29 h 136"/>
                <a:gd name="T16" fmla="*/ 17 w 142"/>
                <a:gd name="T17" fmla="*/ 32 h 136"/>
                <a:gd name="T18" fmla="*/ 16 w 142"/>
                <a:gd name="T19" fmla="*/ 32 h 136"/>
                <a:gd name="T20" fmla="*/ 14 w 142"/>
                <a:gd name="T21" fmla="*/ 33 h 136"/>
                <a:gd name="T22" fmla="*/ 13 w 142"/>
                <a:gd name="T23" fmla="*/ 34 h 136"/>
                <a:gd name="T24" fmla="*/ 12 w 142"/>
                <a:gd name="T25" fmla="*/ 34 h 136"/>
                <a:gd name="T26" fmla="*/ 11 w 142"/>
                <a:gd name="T27" fmla="*/ 34 h 136"/>
                <a:gd name="T28" fmla="*/ 9 w 142"/>
                <a:gd name="T29" fmla="*/ 34 h 136"/>
                <a:gd name="T30" fmla="*/ 8 w 142"/>
                <a:gd name="T31" fmla="*/ 34 h 136"/>
                <a:gd name="T32" fmla="*/ 7 w 142"/>
                <a:gd name="T33" fmla="*/ 34 h 136"/>
                <a:gd name="T34" fmla="*/ 0 w 142"/>
                <a:gd name="T35" fmla="*/ 27 h 136"/>
                <a:gd name="T36" fmla="*/ 1 w 142"/>
                <a:gd name="T37" fmla="*/ 26 h 136"/>
                <a:gd name="T38" fmla="*/ 3 w 142"/>
                <a:gd name="T39" fmla="*/ 26 h 136"/>
                <a:gd name="T40" fmla="*/ 4 w 142"/>
                <a:gd name="T41" fmla="*/ 25 h 136"/>
                <a:gd name="T42" fmla="*/ 5 w 142"/>
                <a:gd name="T43" fmla="*/ 25 h 136"/>
                <a:gd name="T44" fmla="*/ 9 w 142"/>
                <a:gd name="T45" fmla="*/ 22 h 136"/>
                <a:gd name="T46" fmla="*/ 12 w 142"/>
                <a:gd name="T47" fmla="*/ 20 h 136"/>
                <a:gd name="T48" fmla="*/ 16 w 142"/>
                <a:gd name="T49" fmla="*/ 17 h 136"/>
                <a:gd name="T50" fmla="*/ 20 w 142"/>
                <a:gd name="T51" fmla="*/ 15 h 136"/>
                <a:gd name="T52" fmla="*/ 24 w 142"/>
                <a:gd name="T53" fmla="*/ 12 h 136"/>
                <a:gd name="T54" fmla="*/ 27 w 142"/>
                <a:gd name="T55" fmla="*/ 8 h 136"/>
                <a:gd name="T56" fmla="*/ 29 w 142"/>
                <a:gd name="T57" fmla="*/ 4 h 136"/>
                <a:gd name="T58" fmla="*/ 31 w 142"/>
                <a:gd name="T59" fmla="*/ 0 h 136"/>
                <a:gd name="T60" fmla="*/ 37 w 142"/>
                <a:gd name="T61" fmla="*/ 5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2" h="136">
                  <a:moveTo>
                    <a:pt x="142" y="20"/>
                  </a:moveTo>
                  <a:lnTo>
                    <a:pt x="137" y="35"/>
                  </a:lnTo>
                  <a:lnTo>
                    <a:pt x="130" y="50"/>
                  </a:lnTo>
                  <a:lnTo>
                    <a:pt x="122" y="65"/>
                  </a:lnTo>
                  <a:lnTo>
                    <a:pt x="112" y="79"/>
                  </a:lnTo>
                  <a:lnTo>
                    <a:pt x="103" y="91"/>
                  </a:lnTo>
                  <a:lnTo>
                    <a:pt x="92" y="104"/>
                  </a:lnTo>
                  <a:lnTo>
                    <a:pt x="79" y="116"/>
                  </a:lnTo>
                  <a:lnTo>
                    <a:pt x="66" y="126"/>
                  </a:lnTo>
                  <a:lnTo>
                    <a:pt x="62" y="128"/>
                  </a:lnTo>
                  <a:lnTo>
                    <a:pt x="56" y="131"/>
                  </a:lnTo>
                  <a:lnTo>
                    <a:pt x="51" y="133"/>
                  </a:lnTo>
                  <a:lnTo>
                    <a:pt x="46" y="134"/>
                  </a:lnTo>
                  <a:lnTo>
                    <a:pt x="41" y="135"/>
                  </a:lnTo>
                  <a:lnTo>
                    <a:pt x="35" y="136"/>
                  </a:lnTo>
                  <a:lnTo>
                    <a:pt x="31" y="135"/>
                  </a:lnTo>
                  <a:lnTo>
                    <a:pt x="25" y="133"/>
                  </a:lnTo>
                  <a:lnTo>
                    <a:pt x="0" y="105"/>
                  </a:lnTo>
                  <a:lnTo>
                    <a:pt x="4" y="103"/>
                  </a:lnTo>
                  <a:lnTo>
                    <a:pt x="9" y="101"/>
                  </a:lnTo>
                  <a:lnTo>
                    <a:pt x="13" y="99"/>
                  </a:lnTo>
                  <a:lnTo>
                    <a:pt x="18" y="97"/>
                  </a:lnTo>
                  <a:lnTo>
                    <a:pt x="33" y="88"/>
                  </a:lnTo>
                  <a:lnTo>
                    <a:pt x="48" y="78"/>
                  </a:lnTo>
                  <a:lnTo>
                    <a:pt x="63" y="68"/>
                  </a:lnTo>
                  <a:lnTo>
                    <a:pt x="78" y="57"/>
                  </a:lnTo>
                  <a:lnTo>
                    <a:pt x="92" y="45"/>
                  </a:lnTo>
                  <a:lnTo>
                    <a:pt x="104" y="31"/>
                  </a:lnTo>
                  <a:lnTo>
                    <a:pt x="115" y="16"/>
                  </a:lnTo>
                  <a:lnTo>
                    <a:pt x="123" y="0"/>
                  </a:lnTo>
                  <a:lnTo>
                    <a:pt x="142" y="2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533" name="Freeform 15">
              <a:extLst>
                <a:ext uri="{FF2B5EF4-FFF2-40B4-BE49-F238E27FC236}">
                  <a16:creationId xmlns:a16="http://schemas.microsoft.com/office/drawing/2014/main" id="{87D36E51-D05F-A504-54F6-3B19D13E8AEF}"/>
                </a:ext>
              </a:extLst>
            </p:cNvPr>
            <p:cNvSpPr>
              <a:spLocks/>
            </p:cNvSpPr>
            <p:nvPr/>
          </p:nvSpPr>
          <p:spPr bwMode="auto">
            <a:xfrm>
              <a:off x="3403" y="2423"/>
              <a:ext cx="256" cy="278"/>
            </a:xfrm>
            <a:custGeom>
              <a:avLst/>
              <a:gdLst>
                <a:gd name="T0" fmla="*/ 109 w 511"/>
                <a:gd name="T1" fmla="*/ 91 h 556"/>
                <a:gd name="T2" fmla="*/ 114 w 511"/>
                <a:gd name="T3" fmla="*/ 97 h 556"/>
                <a:gd name="T4" fmla="*/ 120 w 511"/>
                <a:gd name="T5" fmla="*/ 103 h 556"/>
                <a:gd name="T6" fmla="*/ 125 w 511"/>
                <a:gd name="T7" fmla="*/ 109 h 556"/>
                <a:gd name="T8" fmla="*/ 127 w 511"/>
                <a:gd name="T9" fmla="*/ 115 h 556"/>
                <a:gd name="T10" fmla="*/ 124 w 511"/>
                <a:gd name="T11" fmla="*/ 120 h 556"/>
                <a:gd name="T12" fmla="*/ 120 w 511"/>
                <a:gd name="T13" fmla="*/ 124 h 556"/>
                <a:gd name="T14" fmla="*/ 116 w 511"/>
                <a:gd name="T15" fmla="*/ 128 h 556"/>
                <a:gd name="T16" fmla="*/ 112 w 511"/>
                <a:gd name="T17" fmla="*/ 131 h 556"/>
                <a:gd name="T18" fmla="*/ 109 w 511"/>
                <a:gd name="T19" fmla="*/ 133 h 556"/>
                <a:gd name="T20" fmla="*/ 105 w 511"/>
                <a:gd name="T21" fmla="*/ 135 h 556"/>
                <a:gd name="T22" fmla="*/ 102 w 511"/>
                <a:gd name="T23" fmla="*/ 137 h 556"/>
                <a:gd name="T24" fmla="*/ 99 w 511"/>
                <a:gd name="T25" fmla="*/ 138 h 556"/>
                <a:gd name="T26" fmla="*/ 97 w 511"/>
                <a:gd name="T27" fmla="*/ 138 h 556"/>
                <a:gd name="T28" fmla="*/ 94 w 511"/>
                <a:gd name="T29" fmla="*/ 139 h 556"/>
                <a:gd name="T30" fmla="*/ 92 w 511"/>
                <a:gd name="T31" fmla="*/ 139 h 556"/>
                <a:gd name="T32" fmla="*/ 89 w 511"/>
                <a:gd name="T33" fmla="*/ 137 h 556"/>
                <a:gd name="T34" fmla="*/ 85 w 511"/>
                <a:gd name="T35" fmla="*/ 131 h 556"/>
                <a:gd name="T36" fmla="*/ 82 w 511"/>
                <a:gd name="T37" fmla="*/ 126 h 556"/>
                <a:gd name="T38" fmla="*/ 78 w 511"/>
                <a:gd name="T39" fmla="*/ 121 h 556"/>
                <a:gd name="T40" fmla="*/ 71 w 511"/>
                <a:gd name="T41" fmla="*/ 113 h 556"/>
                <a:gd name="T42" fmla="*/ 62 w 511"/>
                <a:gd name="T43" fmla="*/ 102 h 556"/>
                <a:gd name="T44" fmla="*/ 52 w 511"/>
                <a:gd name="T45" fmla="*/ 90 h 556"/>
                <a:gd name="T46" fmla="*/ 43 w 511"/>
                <a:gd name="T47" fmla="*/ 79 h 556"/>
                <a:gd name="T48" fmla="*/ 33 w 511"/>
                <a:gd name="T49" fmla="*/ 68 h 556"/>
                <a:gd name="T50" fmla="*/ 23 w 511"/>
                <a:gd name="T51" fmla="*/ 57 h 556"/>
                <a:gd name="T52" fmla="*/ 14 w 511"/>
                <a:gd name="T53" fmla="*/ 45 h 556"/>
                <a:gd name="T54" fmla="*/ 5 w 511"/>
                <a:gd name="T55" fmla="*/ 34 h 556"/>
                <a:gd name="T56" fmla="*/ 5 w 511"/>
                <a:gd name="T57" fmla="*/ 27 h 556"/>
                <a:gd name="T58" fmla="*/ 14 w 511"/>
                <a:gd name="T59" fmla="*/ 21 h 556"/>
                <a:gd name="T60" fmla="*/ 22 w 511"/>
                <a:gd name="T61" fmla="*/ 14 h 556"/>
                <a:gd name="T62" fmla="*/ 28 w 511"/>
                <a:gd name="T63" fmla="*/ 5 h 556"/>
                <a:gd name="T64" fmla="*/ 35 w 511"/>
                <a:gd name="T65" fmla="*/ 6 h 556"/>
                <a:gd name="T66" fmla="*/ 45 w 511"/>
                <a:gd name="T67" fmla="*/ 17 h 556"/>
                <a:gd name="T68" fmla="*/ 54 w 511"/>
                <a:gd name="T69" fmla="*/ 27 h 556"/>
                <a:gd name="T70" fmla="*/ 64 w 511"/>
                <a:gd name="T71" fmla="*/ 38 h 556"/>
                <a:gd name="T72" fmla="*/ 74 w 511"/>
                <a:gd name="T73" fmla="*/ 49 h 556"/>
                <a:gd name="T74" fmla="*/ 83 w 511"/>
                <a:gd name="T75" fmla="*/ 60 h 556"/>
                <a:gd name="T76" fmla="*/ 93 w 511"/>
                <a:gd name="T77" fmla="*/ 71 h 556"/>
                <a:gd name="T78" fmla="*/ 102 w 511"/>
                <a:gd name="T79" fmla="*/ 82 h 5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11" h="556">
                  <a:moveTo>
                    <a:pt x="425" y="350"/>
                  </a:moveTo>
                  <a:lnTo>
                    <a:pt x="435" y="363"/>
                  </a:lnTo>
                  <a:lnTo>
                    <a:pt x="445" y="376"/>
                  </a:lnTo>
                  <a:lnTo>
                    <a:pt x="456" y="387"/>
                  </a:lnTo>
                  <a:lnTo>
                    <a:pt x="466" y="400"/>
                  </a:lnTo>
                  <a:lnTo>
                    <a:pt x="478" y="412"/>
                  </a:lnTo>
                  <a:lnTo>
                    <a:pt x="489" y="424"/>
                  </a:lnTo>
                  <a:lnTo>
                    <a:pt x="499" y="435"/>
                  </a:lnTo>
                  <a:lnTo>
                    <a:pt x="511" y="446"/>
                  </a:lnTo>
                  <a:lnTo>
                    <a:pt x="508" y="458"/>
                  </a:lnTo>
                  <a:lnTo>
                    <a:pt x="502" y="468"/>
                  </a:lnTo>
                  <a:lnTo>
                    <a:pt x="495" y="477"/>
                  </a:lnTo>
                  <a:lnTo>
                    <a:pt x="488" y="486"/>
                  </a:lnTo>
                  <a:lnTo>
                    <a:pt x="480" y="494"/>
                  </a:lnTo>
                  <a:lnTo>
                    <a:pt x="471" y="503"/>
                  </a:lnTo>
                  <a:lnTo>
                    <a:pt x="461" y="512"/>
                  </a:lnTo>
                  <a:lnTo>
                    <a:pt x="452" y="520"/>
                  </a:lnTo>
                  <a:lnTo>
                    <a:pt x="445" y="523"/>
                  </a:lnTo>
                  <a:lnTo>
                    <a:pt x="438" y="527"/>
                  </a:lnTo>
                  <a:lnTo>
                    <a:pt x="433" y="530"/>
                  </a:lnTo>
                  <a:lnTo>
                    <a:pt x="426" y="535"/>
                  </a:lnTo>
                  <a:lnTo>
                    <a:pt x="419" y="539"/>
                  </a:lnTo>
                  <a:lnTo>
                    <a:pt x="412" y="543"/>
                  </a:lnTo>
                  <a:lnTo>
                    <a:pt x="405" y="546"/>
                  </a:lnTo>
                  <a:lnTo>
                    <a:pt x="398" y="550"/>
                  </a:lnTo>
                  <a:lnTo>
                    <a:pt x="394" y="550"/>
                  </a:lnTo>
                  <a:lnTo>
                    <a:pt x="389" y="550"/>
                  </a:lnTo>
                  <a:lnTo>
                    <a:pt x="385" y="551"/>
                  </a:lnTo>
                  <a:lnTo>
                    <a:pt x="381" y="552"/>
                  </a:lnTo>
                  <a:lnTo>
                    <a:pt x="376" y="553"/>
                  </a:lnTo>
                  <a:lnTo>
                    <a:pt x="373" y="554"/>
                  </a:lnTo>
                  <a:lnTo>
                    <a:pt x="368" y="556"/>
                  </a:lnTo>
                  <a:lnTo>
                    <a:pt x="364" y="556"/>
                  </a:lnTo>
                  <a:lnTo>
                    <a:pt x="354" y="545"/>
                  </a:lnTo>
                  <a:lnTo>
                    <a:pt x="347" y="535"/>
                  </a:lnTo>
                  <a:lnTo>
                    <a:pt x="339" y="524"/>
                  </a:lnTo>
                  <a:lnTo>
                    <a:pt x="332" y="513"/>
                  </a:lnTo>
                  <a:lnTo>
                    <a:pt x="326" y="503"/>
                  </a:lnTo>
                  <a:lnTo>
                    <a:pt x="317" y="492"/>
                  </a:lnTo>
                  <a:lnTo>
                    <a:pt x="311" y="482"/>
                  </a:lnTo>
                  <a:lnTo>
                    <a:pt x="303" y="471"/>
                  </a:lnTo>
                  <a:lnTo>
                    <a:pt x="284" y="450"/>
                  </a:lnTo>
                  <a:lnTo>
                    <a:pt x="266" y="428"/>
                  </a:lnTo>
                  <a:lnTo>
                    <a:pt x="246" y="405"/>
                  </a:lnTo>
                  <a:lnTo>
                    <a:pt x="226" y="383"/>
                  </a:lnTo>
                  <a:lnTo>
                    <a:pt x="208" y="360"/>
                  </a:lnTo>
                  <a:lnTo>
                    <a:pt x="188" y="338"/>
                  </a:lnTo>
                  <a:lnTo>
                    <a:pt x="169" y="315"/>
                  </a:lnTo>
                  <a:lnTo>
                    <a:pt x="149" y="293"/>
                  </a:lnTo>
                  <a:lnTo>
                    <a:pt x="130" y="270"/>
                  </a:lnTo>
                  <a:lnTo>
                    <a:pt x="110" y="248"/>
                  </a:lnTo>
                  <a:lnTo>
                    <a:pt x="92" y="225"/>
                  </a:lnTo>
                  <a:lnTo>
                    <a:pt x="72" y="203"/>
                  </a:lnTo>
                  <a:lnTo>
                    <a:pt x="54" y="180"/>
                  </a:lnTo>
                  <a:lnTo>
                    <a:pt x="35" y="158"/>
                  </a:lnTo>
                  <a:lnTo>
                    <a:pt x="17" y="135"/>
                  </a:lnTo>
                  <a:lnTo>
                    <a:pt x="0" y="113"/>
                  </a:lnTo>
                  <a:lnTo>
                    <a:pt x="18" y="106"/>
                  </a:lnTo>
                  <a:lnTo>
                    <a:pt x="38" y="96"/>
                  </a:lnTo>
                  <a:lnTo>
                    <a:pt x="56" y="84"/>
                  </a:lnTo>
                  <a:lnTo>
                    <a:pt x="72" y="70"/>
                  </a:lnTo>
                  <a:lnTo>
                    <a:pt x="88" y="55"/>
                  </a:lnTo>
                  <a:lnTo>
                    <a:pt x="101" y="38"/>
                  </a:lnTo>
                  <a:lnTo>
                    <a:pt x="111" y="20"/>
                  </a:lnTo>
                  <a:lnTo>
                    <a:pt x="117" y="0"/>
                  </a:lnTo>
                  <a:lnTo>
                    <a:pt x="137" y="22"/>
                  </a:lnTo>
                  <a:lnTo>
                    <a:pt x="157" y="43"/>
                  </a:lnTo>
                  <a:lnTo>
                    <a:pt x="177" y="65"/>
                  </a:lnTo>
                  <a:lnTo>
                    <a:pt x="197" y="87"/>
                  </a:lnTo>
                  <a:lnTo>
                    <a:pt x="216" y="107"/>
                  </a:lnTo>
                  <a:lnTo>
                    <a:pt x="236" y="129"/>
                  </a:lnTo>
                  <a:lnTo>
                    <a:pt x="255" y="151"/>
                  </a:lnTo>
                  <a:lnTo>
                    <a:pt x="275" y="172"/>
                  </a:lnTo>
                  <a:lnTo>
                    <a:pt x="294" y="194"/>
                  </a:lnTo>
                  <a:lnTo>
                    <a:pt x="314" y="216"/>
                  </a:lnTo>
                  <a:lnTo>
                    <a:pt x="332" y="238"/>
                  </a:lnTo>
                  <a:lnTo>
                    <a:pt x="351" y="259"/>
                  </a:lnTo>
                  <a:lnTo>
                    <a:pt x="370" y="282"/>
                  </a:lnTo>
                  <a:lnTo>
                    <a:pt x="389" y="304"/>
                  </a:lnTo>
                  <a:lnTo>
                    <a:pt x="406" y="327"/>
                  </a:lnTo>
                  <a:lnTo>
                    <a:pt x="425" y="35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61450" name="Text Box 17">
            <a:extLst>
              <a:ext uri="{FF2B5EF4-FFF2-40B4-BE49-F238E27FC236}">
                <a16:creationId xmlns:a16="http://schemas.microsoft.com/office/drawing/2014/main" id="{B3B0BD38-9887-58CD-5D22-A1F539A854F6}"/>
              </a:ext>
            </a:extLst>
          </p:cNvPr>
          <p:cNvSpPr txBox="1">
            <a:spLocks noChangeArrowheads="1"/>
          </p:cNvSpPr>
          <p:nvPr/>
        </p:nvSpPr>
        <p:spPr bwMode="auto">
          <a:xfrm>
            <a:off x="5149850" y="6335713"/>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61451" name="Line 18">
            <a:extLst>
              <a:ext uri="{FF2B5EF4-FFF2-40B4-BE49-F238E27FC236}">
                <a16:creationId xmlns:a16="http://schemas.microsoft.com/office/drawing/2014/main" id="{0AD37B83-9686-B23D-487E-686E23880FEA}"/>
              </a:ext>
            </a:extLst>
          </p:cNvPr>
          <p:cNvSpPr>
            <a:spLocks noChangeShapeType="1"/>
          </p:cNvSpPr>
          <p:nvPr/>
        </p:nvSpPr>
        <p:spPr bwMode="auto">
          <a:xfrm>
            <a:off x="2478088" y="5497514"/>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52" name="Line 19">
            <a:extLst>
              <a:ext uri="{FF2B5EF4-FFF2-40B4-BE49-F238E27FC236}">
                <a16:creationId xmlns:a16="http://schemas.microsoft.com/office/drawing/2014/main" id="{D4840D3F-0C5F-F9F4-3285-ED5586B5CEE0}"/>
              </a:ext>
            </a:extLst>
          </p:cNvPr>
          <p:cNvSpPr>
            <a:spLocks noChangeShapeType="1"/>
          </p:cNvSpPr>
          <p:nvPr/>
        </p:nvSpPr>
        <p:spPr bwMode="auto">
          <a:xfrm flipH="1" flipV="1">
            <a:off x="2097088" y="6107114"/>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53" name="Rectangle 20">
            <a:extLst>
              <a:ext uri="{FF2B5EF4-FFF2-40B4-BE49-F238E27FC236}">
                <a16:creationId xmlns:a16="http://schemas.microsoft.com/office/drawing/2014/main" id="{B3A11F7B-93A9-CBB0-CE7F-562FD7B61CBE}"/>
              </a:ext>
            </a:extLst>
          </p:cNvPr>
          <p:cNvSpPr>
            <a:spLocks noChangeArrowheads="1"/>
          </p:cNvSpPr>
          <p:nvPr/>
        </p:nvSpPr>
        <p:spPr bwMode="auto">
          <a:xfrm>
            <a:off x="2173289" y="4887913"/>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61454" name="Rectangle 21">
            <a:extLst>
              <a:ext uri="{FF2B5EF4-FFF2-40B4-BE49-F238E27FC236}">
                <a16:creationId xmlns:a16="http://schemas.microsoft.com/office/drawing/2014/main" id="{9D212AE9-914F-E27B-8325-E5DC38598D96}"/>
              </a:ext>
            </a:extLst>
          </p:cNvPr>
          <p:cNvSpPr>
            <a:spLocks noChangeArrowheads="1"/>
          </p:cNvSpPr>
          <p:nvPr/>
        </p:nvSpPr>
        <p:spPr bwMode="auto">
          <a:xfrm>
            <a:off x="9336089" y="4887913"/>
            <a:ext cx="674687"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61455" name="Text Box 22">
            <a:extLst>
              <a:ext uri="{FF2B5EF4-FFF2-40B4-BE49-F238E27FC236}">
                <a16:creationId xmlns:a16="http://schemas.microsoft.com/office/drawing/2014/main" id="{FDE5FF92-D8E5-1827-5F60-6F7B1C65C2B8}"/>
              </a:ext>
            </a:extLst>
          </p:cNvPr>
          <p:cNvSpPr txBox="1">
            <a:spLocks noChangeArrowheads="1"/>
          </p:cNvSpPr>
          <p:nvPr/>
        </p:nvSpPr>
        <p:spPr bwMode="auto">
          <a:xfrm>
            <a:off x="6886575" y="37449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61456" name="Rectangle 23">
            <a:extLst>
              <a:ext uri="{FF2B5EF4-FFF2-40B4-BE49-F238E27FC236}">
                <a16:creationId xmlns:a16="http://schemas.microsoft.com/office/drawing/2014/main" id="{07BCD3D8-6AB3-8C26-FF8C-9A72C0AAB560}"/>
              </a:ext>
            </a:extLst>
          </p:cNvPr>
          <p:cNvSpPr>
            <a:spLocks noChangeArrowheads="1"/>
          </p:cNvSpPr>
          <p:nvPr/>
        </p:nvSpPr>
        <p:spPr bwMode="auto">
          <a:xfrm>
            <a:off x="3198813" y="4125913"/>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61457" name="Rectangle 24">
            <a:extLst>
              <a:ext uri="{FF2B5EF4-FFF2-40B4-BE49-F238E27FC236}">
                <a16:creationId xmlns:a16="http://schemas.microsoft.com/office/drawing/2014/main" id="{9DB2A007-2CFB-7870-FF68-83E95C39867F}"/>
              </a:ext>
            </a:extLst>
          </p:cNvPr>
          <p:cNvSpPr>
            <a:spLocks noChangeArrowheads="1"/>
          </p:cNvSpPr>
          <p:nvPr/>
        </p:nvSpPr>
        <p:spPr bwMode="auto">
          <a:xfrm>
            <a:off x="7888288" y="4125913"/>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61458" name="Rectangle 25">
            <a:extLst>
              <a:ext uri="{FF2B5EF4-FFF2-40B4-BE49-F238E27FC236}">
                <a16:creationId xmlns:a16="http://schemas.microsoft.com/office/drawing/2014/main" id="{DAB971D8-3152-F780-4D77-A87011DF538B}"/>
              </a:ext>
            </a:extLst>
          </p:cNvPr>
          <p:cNvSpPr>
            <a:spLocks noChangeArrowheads="1"/>
          </p:cNvSpPr>
          <p:nvPr/>
        </p:nvSpPr>
        <p:spPr bwMode="auto">
          <a:xfrm>
            <a:off x="4332289" y="3059113"/>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61459" name="Rectangle 26">
            <a:extLst>
              <a:ext uri="{FF2B5EF4-FFF2-40B4-BE49-F238E27FC236}">
                <a16:creationId xmlns:a16="http://schemas.microsoft.com/office/drawing/2014/main" id="{0BBDB5C7-85FC-A453-7CD9-B11B887DFFB9}"/>
              </a:ext>
            </a:extLst>
          </p:cNvPr>
          <p:cNvSpPr>
            <a:spLocks noChangeArrowheads="1"/>
          </p:cNvSpPr>
          <p:nvPr/>
        </p:nvSpPr>
        <p:spPr bwMode="auto">
          <a:xfrm>
            <a:off x="6770688" y="3059113"/>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61460" name="Line 27">
            <a:extLst>
              <a:ext uri="{FF2B5EF4-FFF2-40B4-BE49-F238E27FC236}">
                <a16:creationId xmlns:a16="http://schemas.microsoft.com/office/drawing/2014/main" id="{0A5BD7D2-3AF8-4FB8-0443-3B0C2028BB2D}"/>
              </a:ext>
            </a:extLst>
          </p:cNvPr>
          <p:cNvSpPr>
            <a:spLocks noChangeShapeType="1"/>
          </p:cNvSpPr>
          <p:nvPr/>
        </p:nvSpPr>
        <p:spPr bwMode="auto">
          <a:xfrm>
            <a:off x="9640888" y="5497514"/>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61" name="Line 28">
            <a:extLst>
              <a:ext uri="{FF2B5EF4-FFF2-40B4-BE49-F238E27FC236}">
                <a16:creationId xmlns:a16="http://schemas.microsoft.com/office/drawing/2014/main" id="{1BA72BEF-B432-40CA-C589-DABB612A939B}"/>
              </a:ext>
            </a:extLst>
          </p:cNvPr>
          <p:cNvSpPr>
            <a:spLocks noChangeShapeType="1"/>
          </p:cNvSpPr>
          <p:nvPr/>
        </p:nvSpPr>
        <p:spPr bwMode="auto">
          <a:xfrm>
            <a:off x="8574088" y="4659314"/>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62" name="Line 29">
            <a:extLst>
              <a:ext uri="{FF2B5EF4-FFF2-40B4-BE49-F238E27FC236}">
                <a16:creationId xmlns:a16="http://schemas.microsoft.com/office/drawing/2014/main" id="{35D32018-F42B-B10F-CB1B-DDDF797E3B8B}"/>
              </a:ext>
            </a:extLst>
          </p:cNvPr>
          <p:cNvSpPr>
            <a:spLocks noChangeShapeType="1"/>
          </p:cNvSpPr>
          <p:nvPr/>
        </p:nvSpPr>
        <p:spPr bwMode="auto">
          <a:xfrm>
            <a:off x="3775075" y="4659314"/>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63" name="Line 30">
            <a:extLst>
              <a:ext uri="{FF2B5EF4-FFF2-40B4-BE49-F238E27FC236}">
                <a16:creationId xmlns:a16="http://schemas.microsoft.com/office/drawing/2014/main" id="{97780F0C-FD7C-E3FA-E3CD-9ABB2969E991}"/>
              </a:ext>
            </a:extLst>
          </p:cNvPr>
          <p:cNvSpPr>
            <a:spLocks noChangeShapeType="1"/>
          </p:cNvSpPr>
          <p:nvPr/>
        </p:nvSpPr>
        <p:spPr bwMode="auto">
          <a:xfrm>
            <a:off x="7354888" y="3592514"/>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64" name="Line 31">
            <a:extLst>
              <a:ext uri="{FF2B5EF4-FFF2-40B4-BE49-F238E27FC236}">
                <a16:creationId xmlns:a16="http://schemas.microsoft.com/office/drawing/2014/main" id="{0BAD03B2-272A-3405-1C32-70B9BA067D55}"/>
              </a:ext>
            </a:extLst>
          </p:cNvPr>
          <p:cNvSpPr>
            <a:spLocks noChangeShapeType="1"/>
          </p:cNvSpPr>
          <p:nvPr/>
        </p:nvSpPr>
        <p:spPr bwMode="auto">
          <a:xfrm>
            <a:off x="4916488" y="3592513"/>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65" name="Line 32">
            <a:extLst>
              <a:ext uri="{FF2B5EF4-FFF2-40B4-BE49-F238E27FC236}">
                <a16:creationId xmlns:a16="http://schemas.microsoft.com/office/drawing/2014/main" id="{823280C1-112F-1B28-6F26-0D97C6647D82}"/>
              </a:ext>
            </a:extLst>
          </p:cNvPr>
          <p:cNvSpPr>
            <a:spLocks noChangeShapeType="1"/>
          </p:cNvSpPr>
          <p:nvPr/>
        </p:nvSpPr>
        <p:spPr bwMode="auto">
          <a:xfrm>
            <a:off x="6135688" y="2525714"/>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66" name="Text Box 33">
            <a:extLst>
              <a:ext uri="{FF2B5EF4-FFF2-40B4-BE49-F238E27FC236}">
                <a16:creationId xmlns:a16="http://schemas.microsoft.com/office/drawing/2014/main" id="{B6D14537-BEB5-96C4-BC1E-D5C52B50DBED}"/>
              </a:ext>
            </a:extLst>
          </p:cNvPr>
          <p:cNvSpPr txBox="1">
            <a:spLocks noChangeArrowheads="1"/>
          </p:cNvSpPr>
          <p:nvPr/>
        </p:nvSpPr>
        <p:spPr bwMode="auto">
          <a:xfrm>
            <a:off x="6200775" y="26019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61467" name="Text Box 34">
            <a:extLst>
              <a:ext uri="{FF2B5EF4-FFF2-40B4-BE49-F238E27FC236}">
                <a16:creationId xmlns:a16="http://schemas.microsoft.com/office/drawing/2014/main" id="{A5081DED-DDEE-251A-CDD6-28D67E340A88}"/>
              </a:ext>
            </a:extLst>
          </p:cNvPr>
          <p:cNvSpPr txBox="1">
            <a:spLocks noChangeArrowheads="1"/>
          </p:cNvSpPr>
          <p:nvPr/>
        </p:nvSpPr>
        <p:spPr bwMode="auto">
          <a:xfrm>
            <a:off x="7959725" y="4811713"/>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61468" name="Text Box 35">
            <a:extLst>
              <a:ext uri="{FF2B5EF4-FFF2-40B4-BE49-F238E27FC236}">
                <a16:creationId xmlns:a16="http://schemas.microsoft.com/office/drawing/2014/main" id="{C9041C2A-A648-C7C7-848E-611BF6279246}"/>
              </a:ext>
            </a:extLst>
          </p:cNvPr>
          <p:cNvSpPr txBox="1">
            <a:spLocks noChangeArrowheads="1"/>
          </p:cNvSpPr>
          <p:nvPr/>
        </p:nvSpPr>
        <p:spPr bwMode="auto">
          <a:xfrm>
            <a:off x="4981575" y="36687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61469" name="Text Box 36">
            <a:extLst>
              <a:ext uri="{FF2B5EF4-FFF2-40B4-BE49-F238E27FC236}">
                <a16:creationId xmlns:a16="http://schemas.microsoft.com/office/drawing/2014/main" id="{FAA5651E-439C-D267-8929-D58A1D8035A4}"/>
              </a:ext>
            </a:extLst>
          </p:cNvPr>
          <p:cNvSpPr txBox="1">
            <a:spLocks noChangeArrowheads="1"/>
          </p:cNvSpPr>
          <p:nvPr/>
        </p:nvSpPr>
        <p:spPr bwMode="auto">
          <a:xfrm>
            <a:off x="3854450" y="4735513"/>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61470" name="Text Box 37">
            <a:extLst>
              <a:ext uri="{FF2B5EF4-FFF2-40B4-BE49-F238E27FC236}">
                <a16:creationId xmlns:a16="http://schemas.microsoft.com/office/drawing/2014/main" id="{D67F47E9-4BFD-3F38-4E2C-9BCFDFE453AB}"/>
              </a:ext>
            </a:extLst>
          </p:cNvPr>
          <p:cNvSpPr txBox="1">
            <a:spLocks noChangeArrowheads="1"/>
          </p:cNvSpPr>
          <p:nvPr/>
        </p:nvSpPr>
        <p:spPr bwMode="auto">
          <a:xfrm>
            <a:off x="2566988" y="5573713"/>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grpSp>
        <p:nvGrpSpPr>
          <p:cNvPr id="61471" name="Group 92">
            <a:extLst>
              <a:ext uri="{FF2B5EF4-FFF2-40B4-BE49-F238E27FC236}">
                <a16:creationId xmlns:a16="http://schemas.microsoft.com/office/drawing/2014/main" id="{E0B71CF2-03D6-BAEE-D1FE-E59F3176EAD6}"/>
              </a:ext>
            </a:extLst>
          </p:cNvPr>
          <p:cNvGrpSpPr>
            <a:grpSpLocks/>
          </p:cNvGrpSpPr>
          <p:nvPr/>
        </p:nvGrpSpPr>
        <p:grpSpPr bwMode="auto">
          <a:xfrm>
            <a:off x="1200150" y="1201739"/>
            <a:ext cx="4319588" cy="738187"/>
            <a:chOff x="36" y="757"/>
            <a:chExt cx="2721" cy="465"/>
          </a:xfrm>
        </p:grpSpPr>
        <p:sp>
          <p:nvSpPr>
            <p:cNvPr id="61501" name="Rectangle 39">
              <a:extLst>
                <a:ext uri="{FF2B5EF4-FFF2-40B4-BE49-F238E27FC236}">
                  <a16:creationId xmlns:a16="http://schemas.microsoft.com/office/drawing/2014/main" id="{C42E6C42-EF34-3188-228C-ABCEA667AB28}"/>
                </a:ext>
              </a:extLst>
            </p:cNvPr>
            <p:cNvSpPr>
              <a:spLocks noChangeArrowheads="1"/>
            </p:cNvSpPr>
            <p:nvPr/>
          </p:nvSpPr>
          <p:spPr bwMode="auto">
            <a:xfrm>
              <a:off x="36" y="938"/>
              <a:ext cx="2721" cy="284"/>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1502" name="Text Box 40">
              <a:extLst>
                <a:ext uri="{FF2B5EF4-FFF2-40B4-BE49-F238E27FC236}">
                  <a16:creationId xmlns:a16="http://schemas.microsoft.com/office/drawing/2014/main" id="{7C5A1DCF-4743-3251-C458-CB752ED84D92}"/>
                </a:ext>
              </a:extLst>
            </p:cNvPr>
            <p:cNvSpPr txBox="1">
              <a:spLocks noChangeArrowheads="1"/>
            </p:cNvSpPr>
            <p:nvPr/>
          </p:nvSpPr>
          <p:spPr bwMode="auto">
            <a:xfrm>
              <a:off x="43" y="983"/>
              <a:ext cx="2714" cy="23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pc1:</a:t>
              </a:r>
              <a:r>
                <a:rPr lang="en-US" altLang="it-IT" sz="1600" b="1">
                  <a:latin typeface="Lucida Console" panose="020B0609040504020204" pitchFamily="49" charset="0"/>
                </a:rPr>
                <a:t>~# ping </a:t>
              </a:r>
              <a:r>
                <a:rPr lang="en-US" altLang="it-IT" sz="1600" b="1">
                  <a:solidFill>
                    <a:schemeClr val="tx2"/>
                  </a:solidFill>
                  <a:latin typeface="Lucida Console" panose="020B0609040504020204" pitchFamily="49" charset="0"/>
                </a:rPr>
                <a:t>pluto.nanoinside.net</a:t>
              </a:r>
              <a:r>
                <a:rPr lang="en-US" altLang="it-IT" sz="1600" b="1">
                  <a:latin typeface="Lucida Console" panose="020B0609040504020204" pitchFamily="49" charset="0"/>
                </a:rPr>
                <a:t> </a:t>
              </a:r>
              <a:r>
                <a:rPr lang="it-IT" altLang="it-IT" sz="1600" b="1">
                  <a:latin typeface="Lucida Console" panose="020B0609040504020204" pitchFamily="49" charset="0"/>
                </a:rPr>
                <a:t>█</a:t>
              </a:r>
            </a:p>
          </p:txBody>
        </p:sp>
        <p:sp>
          <p:nvSpPr>
            <p:cNvPr id="61503" name="AutoShape 41">
              <a:extLst>
                <a:ext uri="{FF2B5EF4-FFF2-40B4-BE49-F238E27FC236}">
                  <a16:creationId xmlns:a16="http://schemas.microsoft.com/office/drawing/2014/main" id="{863D5319-458A-0A4A-CE8D-6B2BE8780654}"/>
                </a:ext>
              </a:extLst>
            </p:cNvPr>
            <p:cNvSpPr>
              <a:spLocks noChangeArrowheads="1"/>
            </p:cNvSpPr>
            <p:nvPr/>
          </p:nvSpPr>
          <p:spPr bwMode="auto">
            <a:xfrm>
              <a:off x="36" y="757"/>
              <a:ext cx="272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1504" name="Group 42">
              <a:extLst>
                <a:ext uri="{FF2B5EF4-FFF2-40B4-BE49-F238E27FC236}">
                  <a16:creationId xmlns:a16="http://schemas.microsoft.com/office/drawing/2014/main" id="{77881759-E91C-850B-CAA6-F586D429ABE5}"/>
                </a:ext>
              </a:extLst>
            </p:cNvPr>
            <p:cNvGrpSpPr>
              <a:grpSpLocks/>
            </p:cNvGrpSpPr>
            <p:nvPr/>
          </p:nvGrpSpPr>
          <p:grpSpPr bwMode="auto">
            <a:xfrm>
              <a:off x="104" y="802"/>
              <a:ext cx="141" cy="142"/>
              <a:chOff x="2440" y="2568"/>
              <a:chExt cx="151" cy="152"/>
            </a:xfrm>
          </p:grpSpPr>
          <p:sp>
            <p:nvSpPr>
              <p:cNvPr id="61522" name="Oval 43">
                <a:extLst>
                  <a:ext uri="{FF2B5EF4-FFF2-40B4-BE49-F238E27FC236}">
                    <a16:creationId xmlns:a16="http://schemas.microsoft.com/office/drawing/2014/main" id="{F18C957E-783C-B923-7959-22EF60338612}"/>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523" name="Oval 44">
                <a:extLst>
                  <a:ext uri="{FF2B5EF4-FFF2-40B4-BE49-F238E27FC236}">
                    <a16:creationId xmlns:a16="http://schemas.microsoft.com/office/drawing/2014/main" id="{40109E7D-7760-68C9-C4A0-7087A9A306C1}"/>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524" name="AutoShape 45">
                <a:extLst>
                  <a:ext uri="{FF2B5EF4-FFF2-40B4-BE49-F238E27FC236}">
                    <a16:creationId xmlns:a16="http://schemas.microsoft.com/office/drawing/2014/main" id="{DA25EEBD-364E-87AA-CCA8-E626C90FCF7A}"/>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1505" name="Group 46">
              <a:extLst>
                <a:ext uri="{FF2B5EF4-FFF2-40B4-BE49-F238E27FC236}">
                  <a16:creationId xmlns:a16="http://schemas.microsoft.com/office/drawing/2014/main" id="{30F0179A-5C29-6246-055E-D1D2E54A8C1F}"/>
                </a:ext>
              </a:extLst>
            </p:cNvPr>
            <p:cNvGrpSpPr>
              <a:grpSpLocks/>
            </p:cNvGrpSpPr>
            <p:nvPr/>
          </p:nvGrpSpPr>
          <p:grpSpPr bwMode="auto">
            <a:xfrm>
              <a:off x="2221" y="803"/>
              <a:ext cx="136" cy="142"/>
              <a:chOff x="3359" y="2621"/>
              <a:chExt cx="138" cy="145"/>
            </a:xfrm>
          </p:grpSpPr>
          <p:sp>
            <p:nvSpPr>
              <p:cNvPr id="61519" name="Rectangle 47">
                <a:extLst>
                  <a:ext uri="{FF2B5EF4-FFF2-40B4-BE49-F238E27FC236}">
                    <a16:creationId xmlns:a16="http://schemas.microsoft.com/office/drawing/2014/main" id="{007E500B-4341-ED1A-3ECB-D947375B4DFE}"/>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520" name="Rectangle 48">
                <a:extLst>
                  <a:ext uri="{FF2B5EF4-FFF2-40B4-BE49-F238E27FC236}">
                    <a16:creationId xmlns:a16="http://schemas.microsoft.com/office/drawing/2014/main" id="{2290ED99-F8C5-F92A-D67C-6826057E187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521" name="Line 49">
                <a:extLst>
                  <a:ext uri="{FF2B5EF4-FFF2-40B4-BE49-F238E27FC236}">
                    <a16:creationId xmlns:a16="http://schemas.microsoft.com/office/drawing/2014/main" id="{DE006016-D59E-6538-BD45-571086968DB2}"/>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1506" name="Group 50">
              <a:extLst>
                <a:ext uri="{FF2B5EF4-FFF2-40B4-BE49-F238E27FC236}">
                  <a16:creationId xmlns:a16="http://schemas.microsoft.com/office/drawing/2014/main" id="{1414FC46-E018-4088-C4EA-AED1ED7BF2C8}"/>
                </a:ext>
              </a:extLst>
            </p:cNvPr>
            <p:cNvGrpSpPr>
              <a:grpSpLocks/>
            </p:cNvGrpSpPr>
            <p:nvPr/>
          </p:nvGrpSpPr>
          <p:grpSpPr bwMode="auto">
            <a:xfrm>
              <a:off x="2539" y="803"/>
              <a:ext cx="136" cy="142"/>
              <a:chOff x="3359" y="2621"/>
              <a:chExt cx="138" cy="145"/>
            </a:xfrm>
          </p:grpSpPr>
          <p:sp>
            <p:nvSpPr>
              <p:cNvPr id="61514" name="Rectangle 51">
                <a:extLst>
                  <a:ext uri="{FF2B5EF4-FFF2-40B4-BE49-F238E27FC236}">
                    <a16:creationId xmlns:a16="http://schemas.microsoft.com/office/drawing/2014/main" id="{392F26F3-7CFD-57C0-9ECC-EF161B1DD95A}"/>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515" name="Rectangle 52">
                <a:extLst>
                  <a:ext uri="{FF2B5EF4-FFF2-40B4-BE49-F238E27FC236}">
                    <a16:creationId xmlns:a16="http://schemas.microsoft.com/office/drawing/2014/main" id="{B67A90FA-877B-5551-824D-0461825A7B58}"/>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1516" name="Group 53">
                <a:extLst>
                  <a:ext uri="{FF2B5EF4-FFF2-40B4-BE49-F238E27FC236}">
                    <a16:creationId xmlns:a16="http://schemas.microsoft.com/office/drawing/2014/main" id="{090FEB3C-FBB8-8641-E795-B9BAB3F76746}"/>
                  </a:ext>
                </a:extLst>
              </p:cNvPr>
              <p:cNvGrpSpPr>
                <a:grpSpLocks/>
              </p:cNvGrpSpPr>
              <p:nvPr/>
            </p:nvGrpSpPr>
            <p:grpSpPr bwMode="auto">
              <a:xfrm>
                <a:off x="3388" y="2655"/>
                <a:ext cx="62" cy="62"/>
                <a:chOff x="2712" y="2758"/>
                <a:chExt cx="90" cy="90"/>
              </a:xfrm>
            </p:grpSpPr>
            <p:sp>
              <p:nvSpPr>
                <p:cNvPr id="61517" name="Line 54">
                  <a:extLst>
                    <a:ext uri="{FF2B5EF4-FFF2-40B4-BE49-F238E27FC236}">
                      <a16:creationId xmlns:a16="http://schemas.microsoft.com/office/drawing/2014/main" id="{C1AC3617-B636-DD16-E004-5352BA992A67}"/>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518" name="Line 55">
                  <a:extLst>
                    <a:ext uri="{FF2B5EF4-FFF2-40B4-BE49-F238E27FC236}">
                      <a16:creationId xmlns:a16="http://schemas.microsoft.com/office/drawing/2014/main" id="{768403A9-CB76-BBFA-C825-0521DB64D0AB}"/>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1507" name="Group 56">
              <a:extLst>
                <a:ext uri="{FF2B5EF4-FFF2-40B4-BE49-F238E27FC236}">
                  <a16:creationId xmlns:a16="http://schemas.microsoft.com/office/drawing/2014/main" id="{F1E3CE7B-B952-67C3-F756-9D5C5395AB77}"/>
                </a:ext>
              </a:extLst>
            </p:cNvPr>
            <p:cNvGrpSpPr>
              <a:grpSpLocks/>
            </p:cNvGrpSpPr>
            <p:nvPr/>
          </p:nvGrpSpPr>
          <p:grpSpPr bwMode="auto">
            <a:xfrm>
              <a:off x="2381" y="802"/>
              <a:ext cx="134" cy="138"/>
              <a:chOff x="3936" y="2011"/>
              <a:chExt cx="109" cy="112"/>
            </a:xfrm>
          </p:grpSpPr>
          <p:sp>
            <p:nvSpPr>
              <p:cNvPr id="61509" name="Rectangle 57">
                <a:extLst>
                  <a:ext uri="{FF2B5EF4-FFF2-40B4-BE49-F238E27FC236}">
                    <a16:creationId xmlns:a16="http://schemas.microsoft.com/office/drawing/2014/main" id="{987A9E6C-60E7-51FC-2818-259F78D5F312}"/>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510" name="Rectangle 58">
                <a:extLst>
                  <a:ext uri="{FF2B5EF4-FFF2-40B4-BE49-F238E27FC236}">
                    <a16:creationId xmlns:a16="http://schemas.microsoft.com/office/drawing/2014/main" id="{AA68DA1A-16E0-9B06-9A8D-0F4029466328}"/>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1511" name="Group 59">
                <a:extLst>
                  <a:ext uri="{FF2B5EF4-FFF2-40B4-BE49-F238E27FC236}">
                    <a16:creationId xmlns:a16="http://schemas.microsoft.com/office/drawing/2014/main" id="{5E9DB208-2D11-23FA-9E5C-FEE126841215}"/>
                  </a:ext>
                </a:extLst>
              </p:cNvPr>
              <p:cNvGrpSpPr>
                <a:grpSpLocks/>
              </p:cNvGrpSpPr>
              <p:nvPr/>
            </p:nvGrpSpPr>
            <p:grpSpPr bwMode="auto">
              <a:xfrm>
                <a:off x="3956" y="2032"/>
                <a:ext cx="54" cy="61"/>
                <a:chOff x="2530" y="2399"/>
                <a:chExt cx="68" cy="77"/>
              </a:xfrm>
            </p:grpSpPr>
            <p:sp>
              <p:nvSpPr>
                <p:cNvPr id="61512" name="Line 60">
                  <a:extLst>
                    <a:ext uri="{FF2B5EF4-FFF2-40B4-BE49-F238E27FC236}">
                      <a16:creationId xmlns:a16="http://schemas.microsoft.com/office/drawing/2014/main" id="{348F2A84-4A37-AC06-9A16-B36DB8C9CFB1}"/>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513" name="AutoShape 61">
                  <a:extLst>
                    <a:ext uri="{FF2B5EF4-FFF2-40B4-BE49-F238E27FC236}">
                      <a16:creationId xmlns:a16="http://schemas.microsoft.com/office/drawing/2014/main" id="{A3B1A0C7-D1BB-073D-A96E-E7AB451E88C5}"/>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1508" name="Text Box 62">
              <a:extLst>
                <a:ext uri="{FF2B5EF4-FFF2-40B4-BE49-F238E27FC236}">
                  <a16:creationId xmlns:a16="http://schemas.microsoft.com/office/drawing/2014/main" id="{6A923015-123D-D66C-87FC-C78D68B052A2}"/>
                </a:ext>
              </a:extLst>
            </p:cNvPr>
            <p:cNvSpPr txBox="1">
              <a:spLocks noChangeArrowheads="1"/>
            </p:cNvSpPr>
            <p:nvPr/>
          </p:nvSpPr>
          <p:spPr bwMode="auto">
            <a:xfrm>
              <a:off x="308" y="757"/>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61472" name="Rectangle 63">
            <a:extLst>
              <a:ext uri="{FF2B5EF4-FFF2-40B4-BE49-F238E27FC236}">
                <a16:creationId xmlns:a16="http://schemas.microsoft.com/office/drawing/2014/main" id="{56D67A0A-883B-B62E-C05D-80C80F0A2869}"/>
              </a:ext>
            </a:extLst>
          </p:cNvPr>
          <p:cNvSpPr>
            <a:spLocks noChangeArrowheads="1"/>
          </p:cNvSpPr>
          <p:nvPr/>
        </p:nvSpPr>
        <p:spPr bwMode="auto">
          <a:xfrm>
            <a:off x="5475288" y="1992313"/>
            <a:ext cx="1244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61473" name="AutoShape 64">
            <a:extLst>
              <a:ext uri="{FF2B5EF4-FFF2-40B4-BE49-F238E27FC236}">
                <a16:creationId xmlns:a16="http://schemas.microsoft.com/office/drawing/2014/main" id="{277852AF-CD97-74C7-60F6-B5A337C17D7B}"/>
              </a:ext>
            </a:extLst>
          </p:cNvPr>
          <p:cNvSpPr>
            <a:spLocks noChangeArrowheads="1"/>
          </p:cNvSpPr>
          <p:nvPr/>
        </p:nvSpPr>
        <p:spPr bwMode="auto">
          <a:xfrm>
            <a:off x="6672264" y="1335089"/>
            <a:ext cx="4340225" cy="358775"/>
          </a:xfrm>
          <a:prstGeom prst="roundRect">
            <a:avLst>
              <a:gd name="adj" fmla="val 50000"/>
            </a:avLst>
          </a:prstGeom>
          <a:solidFill>
            <a:srgbClr val="777777"/>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1474" name="Group 65">
            <a:extLst>
              <a:ext uri="{FF2B5EF4-FFF2-40B4-BE49-F238E27FC236}">
                <a16:creationId xmlns:a16="http://schemas.microsoft.com/office/drawing/2014/main" id="{77312D8A-B659-BF7F-8856-41F21CB821BF}"/>
              </a:ext>
            </a:extLst>
          </p:cNvPr>
          <p:cNvGrpSpPr>
            <a:grpSpLocks/>
          </p:cNvGrpSpPr>
          <p:nvPr/>
        </p:nvGrpSpPr>
        <p:grpSpPr bwMode="auto">
          <a:xfrm>
            <a:off x="6542089" y="1204914"/>
            <a:ext cx="4319587" cy="738187"/>
            <a:chOff x="2050" y="4087"/>
            <a:chExt cx="2721" cy="465"/>
          </a:xfrm>
        </p:grpSpPr>
        <p:sp>
          <p:nvSpPr>
            <p:cNvPr id="61477" name="Rectangle 66">
              <a:extLst>
                <a:ext uri="{FF2B5EF4-FFF2-40B4-BE49-F238E27FC236}">
                  <a16:creationId xmlns:a16="http://schemas.microsoft.com/office/drawing/2014/main" id="{72A8A992-27B5-B2F5-3488-41D70814BD88}"/>
                </a:ext>
              </a:extLst>
            </p:cNvPr>
            <p:cNvSpPr>
              <a:spLocks noChangeArrowheads="1"/>
            </p:cNvSpPr>
            <p:nvPr/>
          </p:nvSpPr>
          <p:spPr bwMode="auto">
            <a:xfrm>
              <a:off x="2050" y="4268"/>
              <a:ext cx="2721" cy="284"/>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1478" name="Text Box 67">
              <a:extLst>
                <a:ext uri="{FF2B5EF4-FFF2-40B4-BE49-F238E27FC236}">
                  <a16:creationId xmlns:a16="http://schemas.microsoft.com/office/drawing/2014/main" id="{64F2EC0A-B257-D358-B073-17C2B12611F0}"/>
                </a:ext>
              </a:extLst>
            </p:cNvPr>
            <p:cNvSpPr txBox="1">
              <a:spLocks noChangeArrowheads="1"/>
            </p:cNvSpPr>
            <p:nvPr/>
          </p:nvSpPr>
          <p:spPr bwMode="auto">
            <a:xfrm>
              <a:off x="2057" y="4313"/>
              <a:ext cx="2714" cy="23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a:t>
              </a:r>
              <a:r>
                <a:rPr lang="en-US" altLang="it-IT" sz="1600" b="1">
                  <a:latin typeface="Lucida Console" panose="020B0609040504020204" pitchFamily="49" charset="0"/>
                </a:rPr>
                <a:t>~# tcpdump –n –t port domain </a:t>
              </a:r>
              <a:r>
                <a:rPr lang="it-IT" altLang="it-IT" sz="1600" b="1">
                  <a:latin typeface="Lucida Console" panose="020B0609040504020204" pitchFamily="49" charset="0"/>
                </a:rPr>
                <a:t>█</a:t>
              </a:r>
            </a:p>
          </p:txBody>
        </p:sp>
        <p:sp>
          <p:nvSpPr>
            <p:cNvPr id="61479" name="AutoShape 68">
              <a:extLst>
                <a:ext uri="{FF2B5EF4-FFF2-40B4-BE49-F238E27FC236}">
                  <a16:creationId xmlns:a16="http://schemas.microsoft.com/office/drawing/2014/main" id="{8ED5BA1A-B599-5B4E-EAE6-5A8BC2FE57A3}"/>
                </a:ext>
              </a:extLst>
            </p:cNvPr>
            <p:cNvSpPr>
              <a:spLocks noChangeArrowheads="1"/>
            </p:cNvSpPr>
            <p:nvPr/>
          </p:nvSpPr>
          <p:spPr bwMode="auto">
            <a:xfrm>
              <a:off x="2050" y="4087"/>
              <a:ext cx="272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1480" name="Group 69">
              <a:extLst>
                <a:ext uri="{FF2B5EF4-FFF2-40B4-BE49-F238E27FC236}">
                  <a16:creationId xmlns:a16="http://schemas.microsoft.com/office/drawing/2014/main" id="{46EEE961-ED28-454D-418D-B6E8C5DE5AF9}"/>
                </a:ext>
              </a:extLst>
            </p:cNvPr>
            <p:cNvGrpSpPr>
              <a:grpSpLocks/>
            </p:cNvGrpSpPr>
            <p:nvPr/>
          </p:nvGrpSpPr>
          <p:grpSpPr bwMode="auto">
            <a:xfrm>
              <a:off x="2118" y="4132"/>
              <a:ext cx="141" cy="142"/>
              <a:chOff x="2440" y="2568"/>
              <a:chExt cx="151" cy="152"/>
            </a:xfrm>
          </p:grpSpPr>
          <p:sp>
            <p:nvSpPr>
              <p:cNvPr id="61498" name="Oval 70">
                <a:extLst>
                  <a:ext uri="{FF2B5EF4-FFF2-40B4-BE49-F238E27FC236}">
                    <a16:creationId xmlns:a16="http://schemas.microsoft.com/office/drawing/2014/main" id="{17B55604-7D2E-BD07-E6C6-63C4828A595E}"/>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499" name="Oval 71">
                <a:extLst>
                  <a:ext uri="{FF2B5EF4-FFF2-40B4-BE49-F238E27FC236}">
                    <a16:creationId xmlns:a16="http://schemas.microsoft.com/office/drawing/2014/main" id="{D4C42C2F-ADC7-F494-BFA2-69B0D90AAC64}"/>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500" name="AutoShape 72">
                <a:extLst>
                  <a:ext uri="{FF2B5EF4-FFF2-40B4-BE49-F238E27FC236}">
                    <a16:creationId xmlns:a16="http://schemas.microsoft.com/office/drawing/2014/main" id="{0B2E2A0B-3A10-A9DC-E834-CA773F38FB2E}"/>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1481" name="Group 73">
              <a:extLst>
                <a:ext uri="{FF2B5EF4-FFF2-40B4-BE49-F238E27FC236}">
                  <a16:creationId xmlns:a16="http://schemas.microsoft.com/office/drawing/2014/main" id="{E73B7BA3-06E5-0FA8-F128-FE703C06211B}"/>
                </a:ext>
              </a:extLst>
            </p:cNvPr>
            <p:cNvGrpSpPr>
              <a:grpSpLocks/>
            </p:cNvGrpSpPr>
            <p:nvPr/>
          </p:nvGrpSpPr>
          <p:grpSpPr bwMode="auto">
            <a:xfrm>
              <a:off x="4240" y="4133"/>
              <a:ext cx="136" cy="142"/>
              <a:chOff x="3359" y="2621"/>
              <a:chExt cx="138" cy="145"/>
            </a:xfrm>
          </p:grpSpPr>
          <p:sp>
            <p:nvSpPr>
              <p:cNvPr id="61495" name="Rectangle 74">
                <a:extLst>
                  <a:ext uri="{FF2B5EF4-FFF2-40B4-BE49-F238E27FC236}">
                    <a16:creationId xmlns:a16="http://schemas.microsoft.com/office/drawing/2014/main" id="{41987E59-CF8D-578C-6EBF-D9B7C301803B}"/>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496" name="Rectangle 75">
                <a:extLst>
                  <a:ext uri="{FF2B5EF4-FFF2-40B4-BE49-F238E27FC236}">
                    <a16:creationId xmlns:a16="http://schemas.microsoft.com/office/drawing/2014/main" id="{59014240-789A-9D28-248E-4624A45E01E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497" name="Line 76">
                <a:extLst>
                  <a:ext uri="{FF2B5EF4-FFF2-40B4-BE49-F238E27FC236}">
                    <a16:creationId xmlns:a16="http://schemas.microsoft.com/office/drawing/2014/main" id="{80E665C5-8F3D-9261-2927-6EFC259848C9}"/>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1482" name="Group 77">
              <a:extLst>
                <a:ext uri="{FF2B5EF4-FFF2-40B4-BE49-F238E27FC236}">
                  <a16:creationId xmlns:a16="http://schemas.microsoft.com/office/drawing/2014/main" id="{A364D662-0885-6A20-5B34-D42FECF1E40A}"/>
                </a:ext>
              </a:extLst>
            </p:cNvPr>
            <p:cNvGrpSpPr>
              <a:grpSpLocks/>
            </p:cNvGrpSpPr>
            <p:nvPr/>
          </p:nvGrpSpPr>
          <p:grpSpPr bwMode="auto">
            <a:xfrm>
              <a:off x="4558" y="4133"/>
              <a:ext cx="136" cy="142"/>
              <a:chOff x="3359" y="2621"/>
              <a:chExt cx="138" cy="145"/>
            </a:xfrm>
          </p:grpSpPr>
          <p:sp>
            <p:nvSpPr>
              <p:cNvPr id="61490" name="Rectangle 78">
                <a:extLst>
                  <a:ext uri="{FF2B5EF4-FFF2-40B4-BE49-F238E27FC236}">
                    <a16:creationId xmlns:a16="http://schemas.microsoft.com/office/drawing/2014/main" id="{8218C797-6AE0-DF7E-3250-961220F12B9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491" name="Rectangle 79">
                <a:extLst>
                  <a:ext uri="{FF2B5EF4-FFF2-40B4-BE49-F238E27FC236}">
                    <a16:creationId xmlns:a16="http://schemas.microsoft.com/office/drawing/2014/main" id="{EB52500C-85D4-A68D-08F6-69AB08E4380F}"/>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1492" name="Group 80">
                <a:extLst>
                  <a:ext uri="{FF2B5EF4-FFF2-40B4-BE49-F238E27FC236}">
                    <a16:creationId xmlns:a16="http://schemas.microsoft.com/office/drawing/2014/main" id="{9CD3EA01-B6B3-36F8-9FC2-391BB6BA3B1B}"/>
                  </a:ext>
                </a:extLst>
              </p:cNvPr>
              <p:cNvGrpSpPr>
                <a:grpSpLocks/>
              </p:cNvGrpSpPr>
              <p:nvPr/>
            </p:nvGrpSpPr>
            <p:grpSpPr bwMode="auto">
              <a:xfrm>
                <a:off x="3388" y="2655"/>
                <a:ext cx="62" cy="62"/>
                <a:chOff x="2712" y="2758"/>
                <a:chExt cx="90" cy="90"/>
              </a:xfrm>
            </p:grpSpPr>
            <p:sp>
              <p:nvSpPr>
                <p:cNvPr id="61493" name="Line 81">
                  <a:extLst>
                    <a:ext uri="{FF2B5EF4-FFF2-40B4-BE49-F238E27FC236}">
                      <a16:creationId xmlns:a16="http://schemas.microsoft.com/office/drawing/2014/main" id="{FFAC2FEB-333E-2E04-F9E4-19B35589F82A}"/>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94" name="Line 82">
                  <a:extLst>
                    <a:ext uri="{FF2B5EF4-FFF2-40B4-BE49-F238E27FC236}">
                      <a16:creationId xmlns:a16="http://schemas.microsoft.com/office/drawing/2014/main" id="{FB6CEFE8-BA77-97D7-F92B-105B267E6E4D}"/>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1483" name="Group 83">
              <a:extLst>
                <a:ext uri="{FF2B5EF4-FFF2-40B4-BE49-F238E27FC236}">
                  <a16:creationId xmlns:a16="http://schemas.microsoft.com/office/drawing/2014/main" id="{94DB2056-8B02-F882-C22A-50F7D3661CBA}"/>
                </a:ext>
              </a:extLst>
            </p:cNvPr>
            <p:cNvGrpSpPr>
              <a:grpSpLocks/>
            </p:cNvGrpSpPr>
            <p:nvPr/>
          </p:nvGrpSpPr>
          <p:grpSpPr bwMode="auto">
            <a:xfrm>
              <a:off x="4400" y="4132"/>
              <a:ext cx="134" cy="138"/>
              <a:chOff x="3936" y="2011"/>
              <a:chExt cx="109" cy="112"/>
            </a:xfrm>
          </p:grpSpPr>
          <p:sp>
            <p:nvSpPr>
              <p:cNvPr id="61485" name="Rectangle 84">
                <a:extLst>
                  <a:ext uri="{FF2B5EF4-FFF2-40B4-BE49-F238E27FC236}">
                    <a16:creationId xmlns:a16="http://schemas.microsoft.com/office/drawing/2014/main" id="{B009EB54-77B8-AFCE-A599-9C94E8CE76DC}"/>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1486" name="Rectangle 85">
                <a:extLst>
                  <a:ext uri="{FF2B5EF4-FFF2-40B4-BE49-F238E27FC236}">
                    <a16:creationId xmlns:a16="http://schemas.microsoft.com/office/drawing/2014/main" id="{93FEC881-BDAE-962F-6D01-AD0EC1A4E7E8}"/>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1487" name="Group 86">
                <a:extLst>
                  <a:ext uri="{FF2B5EF4-FFF2-40B4-BE49-F238E27FC236}">
                    <a16:creationId xmlns:a16="http://schemas.microsoft.com/office/drawing/2014/main" id="{084C3BEA-5101-ACC3-4C3E-38EE365431E1}"/>
                  </a:ext>
                </a:extLst>
              </p:cNvPr>
              <p:cNvGrpSpPr>
                <a:grpSpLocks/>
              </p:cNvGrpSpPr>
              <p:nvPr/>
            </p:nvGrpSpPr>
            <p:grpSpPr bwMode="auto">
              <a:xfrm>
                <a:off x="3956" y="2032"/>
                <a:ext cx="54" cy="61"/>
                <a:chOff x="2530" y="2399"/>
                <a:chExt cx="68" cy="77"/>
              </a:xfrm>
            </p:grpSpPr>
            <p:sp>
              <p:nvSpPr>
                <p:cNvPr id="61488" name="Line 87">
                  <a:extLst>
                    <a:ext uri="{FF2B5EF4-FFF2-40B4-BE49-F238E27FC236}">
                      <a16:creationId xmlns:a16="http://schemas.microsoft.com/office/drawing/2014/main" id="{8B5F895E-96B4-B6CC-F66D-70744A841F04}"/>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89" name="AutoShape 88">
                  <a:extLst>
                    <a:ext uri="{FF2B5EF4-FFF2-40B4-BE49-F238E27FC236}">
                      <a16:creationId xmlns:a16="http://schemas.microsoft.com/office/drawing/2014/main" id="{6023FE98-79C0-F96F-43DB-5B2D26B6408B}"/>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1484" name="Text Box 89">
              <a:extLst>
                <a:ext uri="{FF2B5EF4-FFF2-40B4-BE49-F238E27FC236}">
                  <a16:creationId xmlns:a16="http://schemas.microsoft.com/office/drawing/2014/main" id="{3F5A9569-D63D-E100-5621-DA12994BCC36}"/>
                </a:ext>
              </a:extLst>
            </p:cNvPr>
            <p:cNvSpPr txBox="1">
              <a:spLocks noChangeArrowheads="1"/>
            </p:cNvSpPr>
            <p:nvPr/>
          </p:nvSpPr>
          <p:spPr bwMode="auto">
            <a:xfrm>
              <a:off x="2322" y="4087"/>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61475" name="Line 90">
            <a:extLst>
              <a:ext uri="{FF2B5EF4-FFF2-40B4-BE49-F238E27FC236}">
                <a16:creationId xmlns:a16="http://schemas.microsoft.com/office/drawing/2014/main" id="{DD7FAA11-B786-6C3D-50F6-234303B629BD}"/>
              </a:ext>
            </a:extLst>
          </p:cNvPr>
          <p:cNvSpPr>
            <a:spLocks noChangeShapeType="1"/>
          </p:cNvSpPr>
          <p:nvPr/>
        </p:nvSpPr>
        <p:spPr bwMode="auto">
          <a:xfrm>
            <a:off x="2351088" y="1939925"/>
            <a:ext cx="0" cy="2947988"/>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76" name="Line 91">
            <a:extLst>
              <a:ext uri="{FF2B5EF4-FFF2-40B4-BE49-F238E27FC236}">
                <a16:creationId xmlns:a16="http://schemas.microsoft.com/office/drawing/2014/main" id="{1C98BB16-077F-77A7-C277-8F2C245A35B9}"/>
              </a:ext>
            </a:extLst>
          </p:cNvPr>
          <p:cNvSpPr>
            <a:spLocks noChangeShapeType="1"/>
          </p:cNvSpPr>
          <p:nvPr/>
        </p:nvSpPr>
        <p:spPr bwMode="auto">
          <a:xfrm>
            <a:off x="9842500" y="1943101"/>
            <a:ext cx="0" cy="2944813"/>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7" name="Rectangle 6">
            <a:extLst>
              <a:ext uri="{FF2B5EF4-FFF2-40B4-BE49-F238E27FC236}">
                <a16:creationId xmlns:a16="http://schemas.microsoft.com/office/drawing/2014/main" id="{34E84457-C6F2-0E0C-1F1F-64933DF4A81E}"/>
              </a:ext>
            </a:extLst>
          </p:cNvPr>
          <p:cNvSpPr>
            <a:spLocks noGrp="1" noChangeArrowheads="1"/>
          </p:cNvSpPr>
          <p:nvPr>
            <p:ph type="title"/>
          </p:nvPr>
        </p:nvSpPr>
        <p:spPr/>
        <p:txBody>
          <a:bodyPr/>
          <a:lstStyle/>
          <a:p>
            <a:pPr eaLnBrk="1" hangingPunct="1"/>
            <a:r>
              <a:rPr lang="it-IT" altLang="it-IT"/>
              <a:t>step 6 </a:t>
            </a:r>
            <a:r>
              <a:rPr lang="en-US" altLang="it-IT"/>
              <a:t>– </a:t>
            </a:r>
            <a:r>
              <a:rPr lang="it-IT" altLang="it-IT"/>
              <a:t>non-existent target</a:t>
            </a:r>
            <a:endParaRPr lang="en-US" altLang="it-IT"/>
          </a:p>
        </p:txBody>
      </p:sp>
      <p:sp>
        <p:nvSpPr>
          <p:cNvPr id="2" name="Rectangle 4">
            <a:extLst>
              <a:ext uri="{FF2B5EF4-FFF2-40B4-BE49-F238E27FC236}">
                <a16:creationId xmlns:a16="http://schemas.microsoft.com/office/drawing/2014/main" id="{6B875C9D-4DAA-4383-1808-CA0EA99C956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D0933FF-392D-4509-25D6-F8ED9080A70A}"/>
              </a:ext>
            </a:extLst>
          </p:cNvPr>
          <p:cNvSpPr>
            <a:spLocks noGrp="1" noChangeArrowheads="1"/>
          </p:cNvSpPr>
          <p:nvPr>
            <p:ph type="ftr" sz="quarter" idx="11"/>
          </p:nvPr>
        </p:nvSpPr>
        <p:spPr>
          <a:ln/>
        </p:spPr>
        <p:txBody>
          <a:bodyPr/>
          <a:lstStyle/>
          <a:p>
            <a:r>
              <a:rPr lang="it-IT" altLang="it-IT"/>
              <a:t>kathara – [ lab: dns ]</a:t>
            </a:r>
          </a:p>
        </p:txBody>
      </p:sp>
      <p:sp>
        <p:nvSpPr>
          <p:cNvPr id="62466" name="Segnaposto data 2">
            <a:extLst>
              <a:ext uri="{FF2B5EF4-FFF2-40B4-BE49-F238E27FC236}">
                <a16:creationId xmlns:a16="http://schemas.microsoft.com/office/drawing/2014/main" id="{1F8AFA9D-7935-83F0-2C90-FFA2045B60C8}"/>
              </a:ext>
            </a:extLst>
          </p:cNvPr>
          <p:cNvSpPr txBox="1">
            <a:spLocks noGrp="1"/>
          </p:cNvSpPr>
          <p:nvPr/>
        </p:nvSpPr>
        <p:spPr bwMode="auto">
          <a:xfrm>
            <a:off x="8670925" y="6453189"/>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r" eaLnBrk="1" hangingPunct="1">
              <a:spcBef>
                <a:spcPct val="0"/>
              </a:spcBef>
              <a:buClrTx/>
              <a:buSzTx/>
              <a:buFontTx/>
              <a:buNone/>
            </a:pPr>
            <a:r>
              <a:rPr lang="it-IT" altLang="it-IT" sz="1400"/>
              <a:t>last update: </a:t>
            </a:r>
            <a:r>
              <a:rPr lang="en-US" altLang="it-IT" sz="1400"/>
              <a:t>Nov 2018</a:t>
            </a:r>
            <a:endParaRPr lang="it-IT" altLang="it-IT" sz="1400"/>
          </a:p>
        </p:txBody>
      </p:sp>
      <p:sp>
        <p:nvSpPr>
          <p:cNvPr id="62467" name="Segnaposto piè di pagina 3">
            <a:extLst>
              <a:ext uri="{FF2B5EF4-FFF2-40B4-BE49-F238E27FC236}">
                <a16:creationId xmlns:a16="http://schemas.microsoft.com/office/drawing/2014/main" id="{1F8E45BB-CD66-1E82-486D-12613D21D477}"/>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62468" name="Rectangle 40">
            <a:extLst>
              <a:ext uri="{FF2B5EF4-FFF2-40B4-BE49-F238E27FC236}">
                <a16:creationId xmlns:a16="http://schemas.microsoft.com/office/drawing/2014/main" id="{D1B04B64-ABB5-5190-70A2-21184D14D4ED}"/>
              </a:ext>
            </a:extLst>
          </p:cNvPr>
          <p:cNvSpPr>
            <a:spLocks noChangeArrowheads="1"/>
          </p:cNvSpPr>
          <p:nvPr/>
        </p:nvSpPr>
        <p:spPr bwMode="auto">
          <a:xfrm>
            <a:off x="1436688" y="5878514"/>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2469" name="Rectangle 39">
            <a:extLst>
              <a:ext uri="{FF2B5EF4-FFF2-40B4-BE49-F238E27FC236}">
                <a16:creationId xmlns:a16="http://schemas.microsoft.com/office/drawing/2014/main" id="{8D999529-87A4-2E52-BBF1-A97F9076515C}"/>
              </a:ext>
            </a:extLst>
          </p:cNvPr>
          <p:cNvSpPr>
            <a:spLocks noChangeArrowheads="1"/>
          </p:cNvSpPr>
          <p:nvPr/>
        </p:nvSpPr>
        <p:spPr bwMode="auto">
          <a:xfrm>
            <a:off x="1436688" y="538003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2470" name="Rectangle 38">
            <a:extLst>
              <a:ext uri="{FF2B5EF4-FFF2-40B4-BE49-F238E27FC236}">
                <a16:creationId xmlns:a16="http://schemas.microsoft.com/office/drawing/2014/main" id="{7AC5A746-0F0F-D26C-A9A1-68ED754CCCB5}"/>
              </a:ext>
            </a:extLst>
          </p:cNvPr>
          <p:cNvSpPr>
            <a:spLocks noChangeArrowheads="1"/>
          </p:cNvSpPr>
          <p:nvPr/>
        </p:nvSpPr>
        <p:spPr bwMode="auto">
          <a:xfrm>
            <a:off x="1436688" y="489267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2471" name="Rectangle 37">
            <a:extLst>
              <a:ext uri="{FF2B5EF4-FFF2-40B4-BE49-F238E27FC236}">
                <a16:creationId xmlns:a16="http://schemas.microsoft.com/office/drawing/2014/main" id="{9ECB475A-E990-6C45-98E0-4080961FDBAA}"/>
              </a:ext>
            </a:extLst>
          </p:cNvPr>
          <p:cNvSpPr>
            <a:spLocks noChangeArrowheads="1"/>
          </p:cNvSpPr>
          <p:nvPr/>
        </p:nvSpPr>
        <p:spPr bwMode="auto">
          <a:xfrm>
            <a:off x="1436688" y="438943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2472" name="Rectangle 36">
            <a:extLst>
              <a:ext uri="{FF2B5EF4-FFF2-40B4-BE49-F238E27FC236}">
                <a16:creationId xmlns:a16="http://schemas.microsoft.com/office/drawing/2014/main" id="{989C7DAE-67BF-E4CE-C226-13FD97CC1D72}"/>
              </a:ext>
            </a:extLst>
          </p:cNvPr>
          <p:cNvSpPr>
            <a:spLocks noChangeArrowheads="1"/>
          </p:cNvSpPr>
          <p:nvPr/>
        </p:nvSpPr>
        <p:spPr bwMode="auto">
          <a:xfrm>
            <a:off x="1436688" y="391795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2473" name="Rectangle 2">
            <a:extLst>
              <a:ext uri="{FF2B5EF4-FFF2-40B4-BE49-F238E27FC236}">
                <a16:creationId xmlns:a16="http://schemas.microsoft.com/office/drawing/2014/main" id="{23672BF2-AD34-487D-B359-0896F336FFFB}"/>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2474" name="Rectangle 3">
            <a:extLst>
              <a:ext uri="{FF2B5EF4-FFF2-40B4-BE49-F238E27FC236}">
                <a16:creationId xmlns:a16="http://schemas.microsoft.com/office/drawing/2014/main" id="{F3BE2615-2BE0-064E-ADFD-15E69EB628EE}"/>
              </a:ext>
            </a:extLst>
          </p:cNvPr>
          <p:cNvSpPr>
            <a:spLocks noChangeArrowheads="1"/>
          </p:cNvSpPr>
          <p:nvPr/>
        </p:nvSpPr>
        <p:spPr bwMode="auto">
          <a:xfrm>
            <a:off x="1436688" y="293370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2475" name="Rectangle 4">
            <a:extLst>
              <a:ext uri="{FF2B5EF4-FFF2-40B4-BE49-F238E27FC236}">
                <a16:creationId xmlns:a16="http://schemas.microsoft.com/office/drawing/2014/main" id="{4FCB8B59-38BB-2016-98E2-17D453784989}"/>
              </a:ext>
            </a:extLst>
          </p:cNvPr>
          <p:cNvSpPr>
            <a:spLocks noChangeArrowheads="1"/>
          </p:cNvSpPr>
          <p:nvPr/>
        </p:nvSpPr>
        <p:spPr bwMode="auto">
          <a:xfrm>
            <a:off x="1436688" y="246062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2476" name="Rectangle 5">
            <a:extLst>
              <a:ext uri="{FF2B5EF4-FFF2-40B4-BE49-F238E27FC236}">
                <a16:creationId xmlns:a16="http://schemas.microsoft.com/office/drawing/2014/main" id="{18FBC986-C780-B01A-19AD-39FBC6E2E5B7}"/>
              </a:ext>
            </a:extLst>
          </p:cNvPr>
          <p:cNvSpPr>
            <a:spLocks noChangeArrowheads="1"/>
          </p:cNvSpPr>
          <p:nvPr/>
        </p:nvSpPr>
        <p:spPr bwMode="auto">
          <a:xfrm>
            <a:off x="1436688" y="343058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62478" name="Group 46">
            <a:extLst>
              <a:ext uri="{FF2B5EF4-FFF2-40B4-BE49-F238E27FC236}">
                <a16:creationId xmlns:a16="http://schemas.microsoft.com/office/drawing/2014/main" id="{655E6B4F-396E-84D3-4ED4-3CB35B5116D8}"/>
              </a:ext>
            </a:extLst>
          </p:cNvPr>
          <p:cNvGrpSpPr>
            <a:grpSpLocks/>
          </p:cNvGrpSpPr>
          <p:nvPr/>
        </p:nvGrpSpPr>
        <p:grpSpPr bwMode="auto">
          <a:xfrm>
            <a:off x="1436688" y="1311276"/>
            <a:ext cx="9339262" cy="5286375"/>
            <a:chOff x="185" y="826"/>
            <a:chExt cx="5883" cy="3330"/>
          </a:xfrm>
        </p:grpSpPr>
        <p:sp>
          <p:nvSpPr>
            <p:cNvPr id="62486" name="Rectangle 8">
              <a:extLst>
                <a:ext uri="{FF2B5EF4-FFF2-40B4-BE49-F238E27FC236}">
                  <a16:creationId xmlns:a16="http://schemas.microsoft.com/office/drawing/2014/main" id="{6D790A93-FA03-AB10-33D6-782B02B0975B}"/>
                </a:ext>
              </a:extLst>
            </p:cNvPr>
            <p:cNvSpPr>
              <a:spLocks noChangeArrowheads="1"/>
            </p:cNvSpPr>
            <p:nvPr/>
          </p:nvSpPr>
          <p:spPr bwMode="auto">
            <a:xfrm>
              <a:off x="185" y="1007"/>
              <a:ext cx="5883" cy="3149"/>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2487" name="Text Box 9">
              <a:extLst>
                <a:ext uri="{FF2B5EF4-FFF2-40B4-BE49-F238E27FC236}">
                  <a16:creationId xmlns:a16="http://schemas.microsoft.com/office/drawing/2014/main" id="{00928346-7D19-16EA-FFFD-59A542A69248}"/>
                </a:ext>
              </a:extLst>
            </p:cNvPr>
            <p:cNvSpPr txBox="1">
              <a:spLocks noChangeArrowheads="1"/>
            </p:cNvSpPr>
            <p:nvPr/>
          </p:nvSpPr>
          <p:spPr bwMode="auto">
            <a:xfrm>
              <a:off x="192" y="1052"/>
              <a:ext cx="5876" cy="310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52975+ A? pluto.nanoinside.net. (38)</a:t>
              </a:r>
            </a:p>
            <a:p>
              <a:pPr eaLnBrk="1" hangingPunct="1">
                <a:spcBef>
                  <a:spcPct val="0"/>
                </a:spcBef>
                <a:buClrTx/>
                <a:buSzTx/>
                <a:buFontTx/>
                <a:buNone/>
              </a:pPr>
              <a:r>
                <a:rPr lang="it-IT" altLang="it-IT" sz="1600" b="1">
                  <a:latin typeface="Lucida Console" panose="020B0609040504020204" pitchFamily="49" charset="0"/>
                </a:rPr>
                <a:t>IP 192.168.0.11.3078 &gt; 192.168.0.5.53:</a:t>
              </a:r>
            </a:p>
            <a:p>
              <a:pPr eaLnBrk="1" hangingPunct="1">
                <a:spcBef>
                  <a:spcPct val="0"/>
                </a:spcBef>
                <a:buClrTx/>
                <a:buSzTx/>
                <a:buFontTx/>
                <a:buNone/>
              </a:pPr>
              <a:r>
                <a:rPr lang="it-IT" altLang="it-IT" sz="1600" b="1">
                  <a:latin typeface="Lucida Console" panose="020B0609040504020204" pitchFamily="49" charset="0"/>
                </a:rPr>
                <a:t>				35274 [1au] A? pluto.nanoinside.net. (49)</a:t>
              </a:r>
            </a:p>
            <a:p>
              <a:pPr eaLnBrk="1" hangingPunct="1">
                <a:spcBef>
                  <a:spcPct val="0"/>
                </a:spcBef>
                <a:buClrTx/>
                <a:buSzTx/>
                <a:buFontTx/>
                <a:buNone/>
              </a:pPr>
              <a:r>
                <a:rPr lang="it-IT" altLang="it-IT" sz="1600" b="1">
                  <a:latin typeface="Lucida Console" panose="020B0609040504020204" pitchFamily="49" charset="0"/>
                </a:rPr>
                <a:t>IP 192.168.0.5.53 &gt; 192.168.0.11.3078:</a:t>
              </a:r>
            </a:p>
            <a:p>
              <a:pPr eaLnBrk="1" hangingPunct="1">
                <a:spcBef>
                  <a:spcPct val="0"/>
                </a:spcBef>
                <a:buClrTx/>
                <a:buSzTx/>
                <a:buFontTx/>
                <a:buNone/>
              </a:pPr>
              <a:r>
                <a:rPr lang="it-IT" altLang="it-IT" sz="1600" b="1">
                  <a:latin typeface="Lucida Console" panose="020B0609040504020204" pitchFamily="49" charset="0"/>
                </a:rPr>
                <a:t>				35274 0/1/2 (86)</a:t>
              </a:r>
            </a:p>
            <a:p>
              <a:pPr eaLnBrk="1" hangingPunct="1">
                <a:spcBef>
                  <a:spcPct val="0"/>
                </a:spcBef>
                <a:buClrTx/>
                <a:buSzTx/>
                <a:buFontTx/>
                <a:buNone/>
              </a:pPr>
              <a:r>
                <a:rPr lang="it-IT" altLang="it-IT" sz="1600" b="1">
                  <a:latin typeface="Lucida Console" panose="020B0609040504020204" pitchFamily="49" charset="0"/>
                </a:rPr>
                <a:t>IP 192.168.0.11.3078 &gt; 192.168.0.2.53:</a:t>
              </a:r>
            </a:p>
            <a:p>
              <a:pPr eaLnBrk="1" hangingPunct="1">
                <a:spcBef>
                  <a:spcPct val="0"/>
                </a:spcBef>
                <a:buClrTx/>
                <a:buSzTx/>
                <a:buFontTx/>
                <a:buNone/>
              </a:pPr>
              <a:r>
                <a:rPr lang="it-IT" altLang="it-IT" sz="1600" b="1">
                  <a:latin typeface="Lucida Console" panose="020B0609040504020204" pitchFamily="49" charset="0"/>
                </a:rPr>
                <a:t>				52429 [1au] A? pluto.nanoinside.net. (49)</a:t>
              </a:r>
            </a:p>
            <a:p>
              <a:pPr eaLnBrk="1" hangingPunct="1">
                <a:spcBef>
                  <a:spcPct val="0"/>
                </a:spcBef>
                <a:buClrTx/>
                <a:buSzTx/>
                <a:buFontTx/>
                <a:buNone/>
              </a:pPr>
              <a:r>
                <a:rPr lang="it-IT" altLang="it-IT" sz="1600" b="1">
                  <a:latin typeface="Lucida Console" panose="020B0609040504020204" pitchFamily="49" charset="0"/>
                </a:rPr>
                <a:t>IP 192.168.0.2.53 &gt; 192.168.0.11.3078:</a:t>
              </a:r>
            </a:p>
            <a:p>
              <a:pPr eaLnBrk="1" hangingPunct="1">
                <a:spcBef>
                  <a:spcPct val="0"/>
                </a:spcBef>
                <a:buClrTx/>
                <a:buSzTx/>
                <a:buFontTx/>
                <a:buNone/>
              </a:pPr>
              <a:r>
                <a:rPr lang="it-IT" altLang="it-IT" sz="1600" b="1">
                  <a:latin typeface="Lucida Console" panose="020B0609040504020204" pitchFamily="49" charset="0"/>
                </a:rPr>
                <a:t>				52429 0/1/2 (87)</a:t>
              </a:r>
            </a:p>
            <a:p>
              <a:pPr eaLnBrk="1" hangingPunct="1">
                <a:spcBef>
                  <a:spcPct val="0"/>
                </a:spcBef>
                <a:buClrTx/>
                <a:buSzTx/>
                <a:buFontTx/>
                <a:buNone/>
              </a:pPr>
              <a:r>
                <a:rPr lang="it-IT" altLang="it-IT" sz="1600" b="1">
                  <a:latin typeface="Lucida Console" panose="020B0609040504020204" pitchFamily="49" charset="0"/>
                </a:rPr>
                <a:t>IP 192.168.0.11.3078 &gt; 192.168.0.22.53:</a:t>
              </a:r>
            </a:p>
            <a:p>
              <a:pPr eaLnBrk="1" hangingPunct="1">
                <a:spcBef>
                  <a:spcPct val="0"/>
                </a:spcBef>
                <a:buClrTx/>
                <a:buSzTx/>
                <a:buFontTx/>
                <a:buNone/>
              </a:pPr>
              <a:r>
                <a:rPr lang="it-IT" altLang="it-IT" sz="1600" b="1">
                  <a:latin typeface="Lucida Console" panose="020B0609040504020204" pitchFamily="49" charset="0"/>
                </a:rPr>
                <a:t>				11940 [1au] A? pluto.nanoinside.net. (49)</a:t>
              </a:r>
            </a:p>
            <a:p>
              <a:pPr eaLnBrk="1" hangingPunct="1">
                <a:spcBef>
                  <a:spcPct val="0"/>
                </a:spcBef>
                <a:buClrTx/>
                <a:buSzTx/>
                <a:buFontTx/>
                <a:buNone/>
              </a:pPr>
              <a:r>
                <a:rPr lang="it-IT" altLang="it-IT" sz="1600" b="1">
                  <a:latin typeface="Lucida Console" panose="020B0609040504020204" pitchFamily="49" charset="0"/>
                </a:rPr>
                <a:t>IP 192.168.0.22.53 &gt; 192.168.0.11.3078:</a:t>
              </a:r>
            </a:p>
            <a:p>
              <a:pPr eaLnBrk="1" hangingPunct="1">
                <a:spcBef>
                  <a:spcPct val="0"/>
                </a:spcBef>
                <a:buClrTx/>
                <a:buSzTx/>
                <a:buFontTx/>
                <a:buNone/>
              </a:pPr>
              <a:r>
                <a:rPr lang="it-IT" altLang="it-IT" sz="1600" b="1">
                  <a:latin typeface="Lucida Console" panose="020B0609040504020204" pitchFamily="49" charset="0"/>
                </a:rPr>
                <a:t>				11940 NXDomain* 0/1/1 (98)</a:t>
              </a:r>
            </a:p>
            <a:p>
              <a:pPr eaLnBrk="1" hangingPunct="1">
                <a:spcBef>
                  <a:spcPct val="0"/>
                </a:spcBef>
                <a:buClrTx/>
                <a:buSzTx/>
                <a:buFontTx/>
                <a:buNone/>
              </a:pPr>
              <a:r>
                <a:rPr lang="it-IT" altLang="it-IT" sz="1600" b="1">
                  <a:latin typeface="Lucida Console" panose="020B0609040504020204" pitchFamily="49" charset="0"/>
                </a:rPr>
                <a:t>IP 192.168.0.11.53 &gt; 192.168.0.111.3072:</a:t>
              </a:r>
            </a:p>
            <a:p>
              <a:pPr eaLnBrk="1" hangingPunct="1">
                <a:spcBef>
                  <a:spcPct val="0"/>
                </a:spcBef>
                <a:buClrTx/>
                <a:buSzTx/>
                <a:buFontTx/>
                <a:buNone/>
              </a:pPr>
              <a:r>
                <a:rPr lang="it-IT" altLang="it-IT" sz="1600" b="1">
                  <a:latin typeface="Lucida Console" panose="020B0609040504020204" pitchFamily="49" charset="0"/>
                </a:rPr>
                <a:t>				52975 NXDomain 0/1/0 (101)</a:t>
              </a:r>
            </a:p>
            <a:p>
              <a:pPr eaLnBrk="1" hangingPunct="1">
                <a:spcBef>
                  <a:spcPct val="0"/>
                </a:spcBef>
                <a:buClrTx/>
                <a:buSzTx/>
                <a:buFontTx/>
                <a:buNone/>
              </a:pPr>
              <a:r>
                <a:rPr lang="it-IT" altLang="it-IT" sz="1600" b="1">
                  <a:latin typeface="Lucida Console" panose="020B0609040504020204" pitchFamily="49" charset="0"/>
                </a:rPr>
                <a:t>......</a:t>
              </a:r>
            </a:p>
          </p:txBody>
        </p:sp>
        <p:sp>
          <p:nvSpPr>
            <p:cNvPr id="62488" name="AutoShape 10">
              <a:extLst>
                <a:ext uri="{FF2B5EF4-FFF2-40B4-BE49-F238E27FC236}">
                  <a16:creationId xmlns:a16="http://schemas.microsoft.com/office/drawing/2014/main" id="{A6FED27C-8893-DA53-5988-A64E3CAE4D80}"/>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2489" name="Group 11">
              <a:extLst>
                <a:ext uri="{FF2B5EF4-FFF2-40B4-BE49-F238E27FC236}">
                  <a16:creationId xmlns:a16="http://schemas.microsoft.com/office/drawing/2014/main" id="{C49720A8-63A3-3DFD-9796-35338100733F}"/>
                </a:ext>
              </a:extLst>
            </p:cNvPr>
            <p:cNvGrpSpPr>
              <a:grpSpLocks/>
            </p:cNvGrpSpPr>
            <p:nvPr/>
          </p:nvGrpSpPr>
          <p:grpSpPr bwMode="auto">
            <a:xfrm>
              <a:off x="253" y="871"/>
              <a:ext cx="141" cy="142"/>
              <a:chOff x="2440" y="2568"/>
              <a:chExt cx="151" cy="152"/>
            </a:xfrm>
          </p:grpSpPr>
          <p:sp>
            <p:nvSpPr>
              <p:cNvPr id="62507" name="Oval 12">
                <a:extLst>
                  <a:ext uri="{FF2B5EF4-FFF2-40B4-BE49-F238E27FC236}">
                    <a16:creationId xmlns:a16="http://schemas.microsoft.com/office/drawing/2014/main" id="{7DADC0A9-6A02-C1A7-24F2-F6701EE1ED79}"/>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2508" name="Oval 13">
                <a:extLst>
                  <a:ext uri="{FF2B5EF4-FFF2-40B4-BE49-F238E27FC236}">
                    <a16:creationId xmlns:a16="http://schemas.microsoft.com/office/drawing/2014/main" id="{51DC4716-14F1-FCB4-B6FC-7A99AAB1CA40}"/>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2509" name="AutoShape 14">
                <a:extLst>
                  <a:ext uri="{FF2B5EF4-FFF2-40B4-BE49-F238E27FC236}">
                    <a16:creationId xmlns:a16="http://schemas.microsoft.com/office/drawing/2014/main" id="{28068E87-780B-79F5-E36C-0AB842AAE447}"/>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2490" name="Group 15">
              <a:extLst>
                <a:ext uri="{FF2B5EF4-FFF2-40B4-BE49-F238E27FC236}">
                  <a16:creationId xmlns:a16="http://schemas.microsoft.com/office/drawing/2014/main" id="{AEC5C9CB-EBAE-646F-3C48-E12FB33A610D}"/>
                </a:ext>
              </a:extLst>
            </p:cNvPr>
            <p:cNvGrpSpPr>
              <a:grpSpLocks/>
            </p:cNvGrpSpPr>
            <p:nvPr/>
          </p:nvGrpSpPr>
          <p:grpSpPr bwMode="auto">
            <a:xfrm>
              <a:off x="5524" y="872"/>
              <a:ext cx="136" cy="142"/>
              <a:chOff x="3359" y="2621"/>
              <a:chExt cx="138" cy="145"/>
            </a:xfrm>
          </p:grpSpPr>
          <p:sp>
            <p:nvSpPr>
              <p:cNvPr id="62504" name="Rectangle 16">
                <a:extLst>
                  <a:ext uri="{FF2B5EF4-FFF2-40B4-BE49-F238E27FC236}">
                    <a16:creationId xmlns:a16="http://schemas.microsoft.com/office/drawing/2014/main" id="{720BBD80-BF7D-5E7D-CA93-A43D5D35018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2505" name="Rectangle 17">
                <a:extLst>
                  <a:ext uri="{FF2B5EF4-FFF2-40B4-BE49-F238E27FC236}">
                    <a16:creationId xmlns:a16="http://schemas.microsoft.com/office/drawing/2014/main" id="{B5DBFC53-BBC7-45F4-8E63-4209AFACADC1}"/>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2506" name="Line 18">
                <a:extLst>
                  <a:ext uri="{FF2B5EF4-FFF2-40B4-BE49-F238E27FC236}">
                    <a16:creationId xmlns:a16="http://schemas.microsoft.com/office/drawing/2014/main" id="{7E1C5D16-A5AE-91E1-C5DA-F21B6EFF2D6D}"/>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2491" name="Group 19">
              <a:extLst>
                <a:ext uri="{FF2B5EF4-FFF2-40B4-BE49-F238E27FC236}">
                  <a16:creationId xmlns:a16="http://schemas.microsoft.com/office/drawing/2014/main" id="{2D1CC158-358C-5003-F492-9A8F3B461B87}"/>
                </a:ext>
              </a:extLst>
            </p:cNvPr>
            <p:cNvGrpSpPr>
              <a:grpSpLocks/>
            </p:cNvGrpSpPr>
            <p:nvPr/>
          </p:nvGrpSpPr>
          <p:grpSpPr bwMode="auto">
            <a:xfrm>
              <a:off x="5842" y="872"/>
              <a:ext cx="136" cy="142"/>
              <a:chOff x="3359" y="2621"/>
              <a:chExt cx="138" cy="145"/>
            </a:xfrm>
          </p:grpSpPr>
          <p:sp>
            <p:nvSpPr>
              <p:cNvPr id="62499" name="Rectangle 20">
                <a:extLst>
                  <a:ext uri="{FF2B5EF4-FFF2-40B4-BE49-F238E27FC236}">
                    <a16:creationId xmlns:a16="http://schemas.microsoft.com/office/drawing/2014/main" id="{63FAA8B1-C4FF-3C8F-8813-9FC6188C3C3B}"/>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2500" name="Rectangle 21">
                <a:extLst>
                  <a:ext uri="{FF2B5EF4-FFF2-40B4-BE49-F238E27FC236}">
                    <a16:creationId xmlns:a16="http://schemas.microsoft.com/office/drawing/2014/main" id="{845D16C2-0493-CED7-92A5-9B0B65909BF6}"/>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2501" name="Group 22">
                <a:extLst>
                  <a:ext uri="{FF2B5EF4-FFF2-40B4-BE49-F238E27FC236}">
                    <a16:creationId xmlns:a16="http://schemas.microsoft.com/office/drawing/2014/main" id="{F6ABFB26-4684-B321-85E1-BEA4A8B6A309}"/>
                  </a:ext>
                </a:extLst>
              </p:cNvPr>
              <p:cNvGrpSpPr>
                <a:grpSpLocks/>
              </p:cNvGrpSpPr>
              <p:nvPr/>
            </p:nvGrpSpPr>
            <p:grpSpPr bwMode="auto">
              <a:xfrm>
                <a:off x="3388" y="2655"/>
                <a:ext cx="62" cy="62"/>
                <a:chOff x="2712" y="2758"/>
                <a:chExt cx="90" cy="90"/>
              </a:xfrm>
            </p:grpSpPr>
            <p:sp>
              <p:nvSpPr>
                <p:cNvPr id="62502" name="Line 23">
                  <a:extLst>
                    <a:ext uri="{FF2B5EF4-FFF2-40B4-BE49-F238E27FC236}">
                      <a16:creationId xmlns:a16="http://schemas.microsoft.com/office/drawing/2014/main" id="{89C661B5-DAB6-A6FB-AB66-D34114E2F6D6}"/>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503" name="Line 24">
                  <a:extLst>
                    <a:ext uri="{FF2B5EF4-FFF2-40B4-BE49-F238E27FC236}">
                      <a16:creationId xmlns:a16="http://schemas.microsoft.com/office/drawing/2014/main" id="{916138D1-A701-3A1E-FA05-9920F30A799A}"/>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2492" name="Group 25">
              <a:extLst>
                <a:ext uri="{FF2B5EF4-FFF2-40B4-BE49-F238E27FC236}">
                  <a16:creationId xmlns:a16="http://schemas.microsoft.com/office/drawing/2014/main" id="{46868369-0114-D46A-03DA-F1FF0325EF16}"/>
                </a:ext>
              </a:extLst>
            </p:cNvPr>
            <p:cNvGrpSpPr>
              <a:grpSpLocks/>
            </p:cNvGrpSpPr>
            <p:nvPr/>
          </p:nvGrpSpPr>
          <p:grpSpPr bwMode="auto">
            <a:xfrm>
              <a:off x="5684" y="871"/>
              <a:ext cx="134" cy="138"/>
              <a:chOff x="3936" y="2011"/>
              <a:chExt cx="109" cy="112"/>
            </a:xfrm>
          </p:grpSpPr>
          <p:sp>
            <p:nvSpPr>
              <p:cNvPr id="62494" name="Rectangle 26">
                <a:extLst>
                  <a:ext uri="{FF2B5EF4-FFF2-40B4-BE49-F238E27FC236}">
                    <a16:creationId xmlns:a16="http://schemas.microsoft.com/office/drawing/2014/main" id="{BE920A0F-0A1F-05FB-C7F1-1DCBCA9DCB3F}"/>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2495" name="Rectangle 27">
                <a:extLst>
                  <a:ext uri="{FF2B5EF4-FFF2-40B4-BE49-F238E27FC236}">
                    <a16:creationId xmlns:a16="http://schemas.microsoft.com/office/drawing/2014/main" id="{5746E6CD-1449-836A-FE30-4F0B692CECAD}"/>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2496" name="Group 28">
                <a:extLst>
                  <a:ext uri="{FF2B5EF4-FFF2-40B4-BE49-F238E27FC236}">
                    <a16:creationId xmlns:a16="http://schemas.microsoft.com/office/drawing/2014/main" id="{9A128D80-8944-D7CF-50EF-4C57D1DA0FD8}"/>
                  </a:ext>
                </a:extLst>
              </p:cNvPr>
              <p:cNvGrpSpPr>
                <a:grpSpLocks/>
              </p:cNvGrpSpPr>
              <p:nvPr/>
            </p:nvGrpSpPr>
            <p:grpSpPr bwMode="auto">
              <a:xfrm>
                <a:off x="3956" y="2032"/>
                <a:ext cx="54" cy="61"/>
                <a:chOff x="2530" y="2399"/>
                <a:chExt cx="68" cy="77"/>
              </a:xfrm>
            </p:grpSpPr>
            <p:sp>
              <p:nvSpPr>
                <p:cNvPr id="62497" name="Line 29">
                  <a:extLst>
                    <a:ext uri="{FF2B5EF4-FFF2-40B4-BE49-F238E27FC236}">
                      <a16:creationId xmlns:a16="http://schemas.microsoft.com/office/drawing/2014/main" id="{B2D218FA-5864-F153-5A51-6CEC680BB1B2}"/>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498" name="AutoShape 30">
                  <a:extLst>
                    <a:ext uri="{FF2B5EF4-FFF2-40B4-BE49-F238E27FC236}">
                      <a16:creationId xmlns:a16="http://schemas.microsoft.com/office/drawing/2014/main" id="{07416599-D33E-73B1-BAC6-660C4B6EF8D9}"/>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2493" name="Text Box 31">
              <a:extLst>
                <a:ext uri="{FF2B5EF4-FFF2-40B4-BE49-F238E27FC236}">
                  <a16:creationId xmlns:a16="http://schemas.microsoft.com/office/drawing/2014/main" id="{2B8DCF28-26B3-0022-95D4-1CA10FF73178}"/>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62479" name="Rectangle 34">
            <a:extLst>
              <a:ext uri="{FF2B5EF4-FFF2-40B4-BE49-F238E27FC236}">
                <a16:creationId xmlns:a16="http://schemas.microsoft.com/office/drawing/2014/main" id="{040FBC04-693C-41D7-185A-BB995CCF01A1}"/>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62480" name="Rectangle 35">
            <a:extLst>
              <a:ext uri="{FF2B5EF4-FFF2-40B4-BE49-F238E27FC236}">
                <a16:creationId xmlns:a16="http://schemas.microsoft.com/office/drawing/2014/main" id="{D18A8EA2-3352-EAE6-F9EB-296A2D030D9A}"/>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62481" name="Freeform 42">
            <a:extLst>
              <a:ext uri="{FF2B5EF4-FFF2-40B4-BE49-F238E27FC236}">
                <a16:creationId xmlns:a16="http://schemas.microsoft.com/office/drawing/2014/main" id="{A1771406-7E3E-F335-B840-0DFF9C9C4480}"/>
              </a:ext>
            </a:extLst>
          </p:cNvPr>
          <p:cNvSpPr>
            <a:spLocks/>
          </p:cNvSpPr>
          <p:nvPr/>
        </p:nvSpPr>
        <p:spPr bwMode="auto">
          <a:xfrm>
            <a:off x="4872038" y="3284539"/>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2482" name="Freeform 43">
            <a:extLst>
              <a:ext uri="{FF2B5EF4-FFF2-40B4-BE49-F238E27FC236}">
                <a16:creationId xmlns:a16="http://schemas.microsoft.com/office/drawing/2014/main" id="{0495EBA4-93B5-D69F-F7A0-931E6C19F4B3}"/>
              </a:ext>
            </a:extLst>
          </p:cNvPr>
          <p:cNvSpPr>
            <a:spLocks/>
          </p:cNvSpPr>
          <p:nvPr/>
        </p:nvSpPr>
        <p:spPr bwMode="auto">
          <a:xfrm>
            <a:off x="4872038" y="4221164"/>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2483" name="Freeform 44">
            <a:extLst>
              <a:ext uri="{FF2B5EF4-FFF2-40B4-BE49-F238E27FC236}">
                <a16:creationId xmlns:a16="http://schemas.microsoft.com/office/drawing/2014/main" id="{3CDA9B6F-3274-18FC-5AA1-8CABBC2EBC84}"/>
              </a:ext>
            </a:extLst>
          </p:cNvPr>
          <p:cNvSpPr>
            <a:spLocks/>
          </p:cNvSpPr>
          <p:nvPr/>
        </p:nvSpPr>
        <p:spPr bwMode="auto">
          <a:xfrm>
            <a:off x="4872038" y="5229226"/>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2484" name="Freeform 45">
            <a:extLst>
              <a:ext uri="{FF2B5EF4-FFF2-40B4-BE49-F238E27FC236}">
                <a16:creationId xmlns:a16="http://schemas.microsoft.com/office/drawing/2014/main" id="{A9BA73B4-DE1B-B176-B05F-2DA9CE3BCD52}"/>
              </a:ext>
            </a:extLst>
          </p:cNvPr>
          <p:cNvSpPr>
            <a:spLocks/>
          </p:cNvSpPr>
          <p:nvPr/>
        </p:nvSpPr>
        <p:spPr bwMode="auto">
          <a:xfrm>
            <a:off x="4656138" y="2781300"/>
            <a:ext cx="431800" cy="3455988"/>
          </a:xfrm>
          <a:custGeom>
            <a:avLst/>
            <a:gdLst>
              <a:gd name="T0" fmla="*/ 1370965000 w 136"/>
              <a:gd name="T1" fmla="*/ 0 h 318"/>
              <a:gd name="T2" fmla="*/ 0 w 136"/>
              <a:gd name="T3" fmla="*/ 0 h 318"/>
              <a:gd name="T4" fmla="*/ 0 w 136"/>
              <a:gd name="T5" fmla="*/ 2147483646 h 318"/>
              <a:gd name="T6" fmla="*/ 1370965000 w 136"/>
              <a:gd name="T7" fmla="*/ 2147483646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2485" name="Rectangle 47">
            <a:extLst>
              <a:ext uri="{FF2B5EF4-FFF2-40B4-BE49-F238E27FC236}">
                <a16:creationId xmlns:a16="http://schemas.microsoft.com/office/drawing/2014/main" id="{A6FF6A2F-B9E9-4482-5A60-F67354369215}"/>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1" name="Rectangle 11">
            <a:extLst>
              <a:ext uri="{FF2B5EF4-FFF2-40B4-BE49-F238E27FC236}">
                <a16:creationId xmlns:a16="http://schemas.microsoft.com/office/drawing/2014/main" id="{E1529D46-6CEB-3B52-A56F-F81AEF6ABF0F}"/>
              </a:ext>
            </a:extLst>
          </p:cNvPr>
          <p:cNvSpPr>
            <a:spLocks noGrp="1" noChangeArrowheads="1"/>
          </p:cNvSpPr>
          <p:nvPr>
            <p:ph type="title"/>
          </p:nvPr>
        </p:nvSpPr>
        <p:spPr/>
        <p:txBody>
          <a:bodyPr/>
          <a:lstStyle/>
          <a:p>
            <a:pPr eaLnBrk="1" hangingPunct="1"/>
            <a:r>
              <a:rPr lang="it-IT" altLang="it-IT"/>
              <a:t>step 6 </a:t>
            </a:r>
            <a:r>
              <a:rPr lang="en-US" altLang="it-IT"/>
              <a:t>– </a:t>
            </a:r>
            <a:r>
              <a:rPr lang="it-IT" altLang="it-IT"/>
              <a:t>non-existent target</a:t>
            </a:r>
            <a:endParaRPr lang="en-US" altLang="it-IT"/>
          </a:p>
        </p:txBody>
      </p:sp>
      <p:sp>
        <p:nvSpPr>
          <p:cNvPr id="2" name="Rectangle 4">
            <a:extLst>
              <a:ext uri="{FF2B5EF4-FFF2-40B4-BE49-F238E27FC236}">
                <a16:creationId xmlns:a16="http://schemas.microsoft.com/office/drawing/2014/main" id="{EC416F1B-3AD1-CA16-26B8-4049A2C2C5F8}"/>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B5630F6-C854-0280-5298-6BA9F34AE638}"/>
              </a:ext>
            </a:extLst>
          </p:cNvPr>
          <p:cNvSpPr>
            <a:spLocks noGrp="1" noChangeArrowheads="1"/>
          </p:cNvSpPr>
          <p:nvPr>
            <p:ph type="ftr" sz="quarter" idx="11"/>
          </p:nvPr>
        </p:nvSpPr>
        <p:spPr>
          <a:ln/>
        </p:spPr>
        <p:txBody>
          <a:bodyPr/>
          <a:lstStyle/>
          <a:p>
            <a:r>
              <a:rPr lang="it-IT" altLang="it-IT"/>
              <a:t>kathara – [ lab: dns ]</a:t>
            </a:r>
          </a:p>
        </p:txBody>
      </p:sp>
      <p:sp>
        <p:nvSpPr>
          <p:cNvPr id="63490" name="Segnaposto data 2">
            <a:extLst>
              <a:ext uri="{FF2B5EF4-FFF2-40B4-BE49-F238E27FC236}">
                <a16:creationId xmlns:a16="http://schemas.microsoft.com/office/drawing/2014/main" id="{13600EDC-D232-ABB4-9303-E087A8C182E5}"/>
              </a:ext>
            </a:extLst>
          </p:cNvPr>
          <p:cNvSpPr txBox="1">
            <a:spLocks noGrp="1"/>
          </p:cNvSpPr>
          <p:nvPr/>
        </p:nvSpPr>
        <p:spPr bwMode="auto">
          <a:xfrm>
            <a:off x="8670925" y="6453189"/>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r" eaLnBrk="1" hangingPunct="1">
              <a:spcBef>
                <a:spcPct val="0"/>
              </a:spcBef>
              <a:buClrTx/>
              <a:buSzTx/>
              <a:buFontTx/>
              <a:buNone/>
            </a:pPr>
            <a:r>
              <a:rPr lang="it-IT" altLang="it-IT" sz="1400"/>
              <a:t>last update: </a:t>
            </a:r>
            <a:r>
              <a:rPr lang="en-US" altLang="it-IT" sz="1400"/>
              <a:t>Nov 2018</a:t>
            </a:r>
            <a:endParaRPr lang="it-IT" altLang="it-IT" sz="1400"/>
          </a:p>
        </p:txBody>
      </p:sp>
      <p:sp>
        <p:nvSpPr>
          <p:cNvPr id="63491" name="Segnaposto piè di pagina 3">
            <a:extLst>
              <a:ext uri="{FF2B5EF4-FFF2-40B4-BE49-F238E27FC236}">
                <a16:creationId xmlns:a16="http://schemas.microsoft.com/office/drawing/2014/main" id="{8E1ABD20-F839-A0FE-1B47-7CFA8B5F269F}"/>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63492" name="Rectangle 2">
            <a:extLst>
              <a:ext uri="{FF2B5EF4-FFF2-40B4-BE49-F238E27FC236}">
                <a16:creationId xmlns:a16="http://schemas.microsoft.com/office/drawing/2014/main" id="{A79B8571-8AB8-4C99-F02B-82B589A9A167}"/>
              </a:ext>
            </a:extLst>
          </p:cNvPr>
          <p:cNvSpPr>
            <a:spLocks noChangeArrowheads="1"/>
          </p:cNvSpPr>
          <p:nvPr/>
        </p:nvSpPr>
        <p:spPr bwMode="auto">
          <a:xfrm>
            <a:off x="1436688" y="5878514"/>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3493" name="Rectangle 3">
            <a:extLst>
              <a:ext uri="{FF2B5EF4-FFF2-40B4-BE49-F238E27FC236}">
                <a16:creationId xmlns:a16="http://schemas.microsoft.com/office/drawing/2014/main" id="{01B7A8DF-5486-61DD-1099-94DC2400D298}"/>
              </a:ext>
            </a:extLst>
          </p:cNvPr>
          <p:cNvSpPr>
            <a:spLocks noChangeArrowheads="1"/>
          </p:cNvSpPr>
          <p:nvPr/>
        </p:nvSpPr>
        <p:spPr bwMode="auto">
          <a:xfrm>
            <a:off x="1436688" y="538003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3494" name="Rectangle 4">
            <a:extLst>
              <a:ext uri="{FF2B5EF4-FFF2-40B4-BE49-F238E27FC236}">
                <a16:creationId xmlns:a16="http://schemas.microsoft.com/office/drawing/2014/main" id="{815DA85A-161D-361A-6694-DFA724E30CBC}"/>
              </a:ext>
            </a:extLst>
          </p:cNvPr>
          <p:cNvSpPr>
            <a:spLocks noChangeArrowheads="1"/>
          </p:cNvSpPr>
          <p:nvPr/>
        </p:nvSpPr>
        <p:spPr bwMode="auto">
          <a:xfrm>
            <a:off x="1436688" y="489267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3495" name="Rectangle 5">
            <a:extLst>
              <a:ext uri="{FF2B5EF4-FFF2-40B4-BE49-F238E27FC236}">
                <a16:creationId xmlns:a16="http://schemas.microsoft.com/office/drawing/2014/main" id="{6D5C9C2E-4ECF-21DD-A7BF-89808D5CCBAC}"/>
              </a:ext>
            </a:extLst>
          </p:cNvPr>
          <p:cNvSpPr>
            <a:spLocks noChangeArrowheads="1"/>
          </p:cNvSpPr>
          <p:nvPr/>
        </p:nvSpPr>
        <p:spPr bwMode="auto">
          <a:xfrm>
            <a:off x="1436688" y="438943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3496" name="Rectangle 6">
            <a:extLst>
              <a:ext uri="{FF2B5EF4-FFF2-40B4-BE49-F238E27FC236}">
                <a16:creationId xmlns:a16="http://schemas.microsoft.com/office/drawing/2014/main" id="{1808C492-6745-4FD7-1E76-37FA8172E230}"/>
              </a:ext>
            </a:extLst>
          </p:cNvPr>
          <p:cNvSpPr>
            <a:spLocks noChangeArrowheads="1"/>
          </p:cNvSpPr>
          <p:nvPr/>
        </p:nvSpPr>
        <p:spPr bwMode="auto">
          <a:xfrm>
            <a:off x="1436688" y="391795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3497" name="Rectangle 7">
            <a:extLst>
              <a:ext uri="{FF2B5EF4-FFF2-40B4-BE49-F238E27FC236}">
                <a16:creationId xmlns:a16="http://schemas.microsoft.com/office/drawing/2014/main" id="{4E15285A-53CD-9B1E-5914-9A382E9B6878}"/>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3498" name="Rectangle 8">
            <a:extLst>
              <a:ext uri="{FF2B5EF4-FFF2-40B4-BE49-F238E27FC236}">
                <a16:creationId xmlns:a16="http://schemas.microsoft.com/office/drawing/2014/main" id="{E3A51D8B-6EEE-4916-3555-DBEAE7F7317E}"/>
              </a:ext>
            </a:extLst>
          </p:cNvPr>
          <p:cNvSpPr>
            <a:spLocks noChangeArrowheads="1"/>
          </p:cNvSpPr>
          <p:nvPr/>
        </p:nvSpPr>
        <p:spPr bwMode="auto">
          <a:xfrm>
            <a:off x="1436688" y="293370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3499" name="Rectangle 9">
            <a:extLst>
              <a:ext uri="{FF2B5EF4-FFF2-40B4-BE49-F238E27FC236}">
                <a16:creationId xmlns:a16="http://schemas.microsoft.com/office/drawing/2014/main" id="{A800AF7D-31A9-CA10-F1C1-D2F4256E0738}"/>
              </a:ext>
            </a:extLst>
          </p:cNvPr>
          <p:cNvSpPr>
            <a:spLocks noChangeArrowheads="1"/>
          </p:cNvSpPr>
          <p:nvPr/>
        </p:nvSpPr>
        <p:spPr bwMode="auto">
          <a:xfrm>
            <a:off x="1436688" y="246062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3500" name="Rectangle 10">
            <a:extLst>
              <a:ext uri="{FF2B5EF4-FFF2-40B4-BE49-F238E27FC236}">
                <a16:creationId xmlns:a16="http://schemas.microsoft.com/office/drawing/2014/main" id="{3EAC1644-1320-229A-BCB0-BEC55B30109F}"/>
              </a:ext>
            </a:extLst>
          </p:cNvPr>
          <p:cNvSpPr>
            <a:spLocks noChangeArrowheads="1"/>
          </p:cNvSpPr>
          <p:nvPr/>
        </p:nvSpPr>
        <p:spPr bwMode="auto">
          <a:xfrm>
            <a:off x="1436688" y="343058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63502" name="Group 12">
            <a:extLst>
              <a:ext uri="{FF2B5EF4-FFF2-40B4-BE49-F238E27FC236}">
                <a16:creationId xmlns:a16="http://schemas.microsoft.com/office/drawing/2014/main" id="{E0B366E0-5A61-7C81-5A4D-84AF68D797CA}"/>
              </a:ext>
            </a:extLst>
          </p:cNvPr>
          <p:cNvGrpSpPr>
            <a:grpSpLocks/>
          </p:cNvGrpSpPr>
          <p:nvPr/>
        </p:nvGrpSpPr>
        <p:grpSpPr bwMode="auto">
          <a:xfrm>
            <a:off x="1436688" y="1311276"/>
            <a:ext cx="9339262" cy="5286375"/>
            <a:chOff x="185" y="826"/>
            <a:chExt cx="5883" cy="3330"/>
          </a:xfrm>
        </p:grpSpPr>
        <p:sp>
          <p:nvSpPr>
            <p:cNvPr id="63511" name="Rectangle 13">
              <a:extLst>
                <a:ext uri="{FF2B5EF4-FFF2-40B4-BE49-F238E27FC236}">
                  <a16:creationId xmlns:a16="http://schemas.microsoft.com/office/drawing/2014/main" id="{D4198D87-3B20-DDDE-A301-0213C105DFB0}"/>
                </a:ext>
              </a:extLst>
            </p:cNvPr>
            <p:cNvSpPr>
              <a:spLocks noChangeArrowheads="1"/>
            </p:cNvSpPr>
            <p:nvPr/>
          </p:nvSpPr>
          <p:spPr bwMode="auto">
            <a:xfrm>
              <a:off x="185" y="1007"/>
              <a:ext cx="5883" cy="3149"/>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3512" name="Text Box 14">
              <a:extLst>
                <a:ext uri="{FF2B5EF4-FFF2-40B4-BE49-F238E27FC236}">
                  <a16:creationId xmlns:a16="http://schemas.microsoft.com/office/drawing/2014/main" id="{669B4901-5EE0-B72E-D39F-62DA33B8E38B}"/>
                </a:ext>
              </a:extLst>
            </p:cNvPr>
            <p:cNvSpPr txBox="1">
              <a:spLocks noChangeArrowheads="1"/>
            </p:cNvSpPr>
            <p:nvPr/>
          </p:nvSpPr>
          <p:spPr bwMode="auto">
            <a:xfrm>
              <a:off x="192" y="1052"/>
              <a:ext cx="5876" cy="310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52975+ A? pluto.nanoinside.net. (38)</a:t>
              </a:r>
            </a:p>
            <a:p>
              <a:pPr eaLnBrk="1" hangingPunct="1">
                <a:spcBef>
                  <a:spcPct val="0"/>
                </a:spcBef>
                <a:buClrTx/>
                <a:buSzTx/>
                <a:buFontTx/>
                <a:buNone/>
              </a:pPr>
              <a:r>
                <a:rPr lang="it-IT" altLang="it-IT" sz="1600" b="1">
                  <a:latin typeface="Lucida Console" panose="020B0609040504020204" pitchFamily="49" charset="0"/>
                </a:rPr>
                <a:t>IP 192.168.0.11.3078 &gt; 192.168.0.5.53:</a:t>
              </a:r>
            </a:p>
            <a:p>
              <a:pPr eaLnBrk="1" hangingPunct="1">
                <a:spcBef>
                  <a:spcPct val="0"/>
                </a:spcBef>
                <a:buClrTx/>
                <a:buSzTx/>
                <a:buFontTx/>
                <a:buNone/>
              </a:pPr>
              <a:r>
                <a:rPr lang="it-IT" altLang="it-IT" sz="1600" b="1">
                  <a:latin typeface="Lucida Console" panose="020B0609040504020204" pitchFamily="49" charset="0"/>
                </a:rPr>
                <a:t>				35274 [1au] A? pluto.nanoinside.net. (49)</a:t>
              </a:r>
            </a:p>
            <a:p>
              <a:pPr eaLnBrk="1" hangingPunct="1">
                <a:spcBef>
                  <a:spcPct val="0"/>
                </a:spcBef>
                <a:buClrTx/>
                <a:buSzTx/>
                <a:buFontTx/>
                <a:buNone/>
              </a:pPr>
              <a:r>
                <a:rPr lang="it-IT" altLang="it-IT" sz="1600" b="1">
                  <a:latin typeface="Lucida Console" panose="020B0609040504020204" pitchFamily="49" charset="0"/>
                </a:rPr>
                <a:t>IP 192.168.0.5.53 &gt; 192.168.0.11.3078:</a:t>
              </a:r>
            </a:p>
            <a:p>
              <a:pPr eaLnBrk="1" hangingPunct="1">
                <a:spcBef>
                  <a:spcPct val="0"/>
                </a:spcBef>
                <a:buClrTx/>
                <a:buSzTx/>
                <a:buFontTx/>
                <a:buNone/>
              </a:pPr>
              <a:r>
                <a:rPr lang="it-IT" altLang="it-IT" sz="1600" b="1">
                  <a:latin typeface="Lucida Console" panose="020B0609040504020204" pitchFamily="49" charset="0"/>
                </a:rPr>
                <a:t>				35274 0/1/2 (86)</a:t>
              </a:r>
            </a:p>
            <a:p>
              <a:pPr eaLnBrk="1" hangingPunct="1">
                <a:spcBef>
                  <a:spcPct val="0"/>
                </a:spcBef>
                <a:buClrTx/>
                <a:buSzTx/>
                <a:buFontTx/>
                <a:buNone/>
              </a:pPr>
              <a:r>
                <a:rPr lang="it-IT" altLang="it-IT" sz="1600" b="1">
                  <a:latin typeface="Lucida Console" panose="020B0609040504020204" pitchFamily="49" charset="0"/>
                </a:rPr>
                <a:t>IP 192.168.0.11.3078 &gt; 192.168.0.2.53:</a:t>
              </a:r>
            </a:p>
            <a:p>
              <a:pPr eaLnBrk="1" hangingPunct="1">
                <a:spcBef>
                  <a:spcPct val="0"/>
                </a:spcBef>
                <a:buClrTx/>
                <a:buSzTx/>
                <a:buFontTx/>
                <a:buNone/>
              </a:pPr>
              <a:r>
                <a:rPr lang="it-IT" altLang="it-IT" sz="1600" b="1">
                  <a:latin typeface="Lucida Console" panose="020B0609040504020204" pitchFamily="49" charset="0"/>
                </a:rPr>
                <a:t>				52429 [1au] A? pluto.nanoinside.net. (49)</a:t>
              </a:r>
            </a:p>
            <a:p>
              <a:pPr eaLnBrk="1" hangingPunct="1">
                <a:spcBef>
                  <a:spcPct val="0"/>
                </a:spcBef>
                <a:buClrTx/>
                <a:buSzTx/>
                <a:buFontTx/>
                <a:buNone/>
              </a:pPr>
              <a:r>
                <a:rPr lang="it-IT" altLang="it-IT" sz="1600" b="1">
                  <a:latin typeface="Lucida Console" panose="020B0609040504020204" pitchFamily="49" charset="0"/>
                </a:rPr>
                <a:t>IP 192.168.0.2.53 &gt; 192.168.0.11.3078:</a:t>
              </a:r>
            </a:p>
            <a:p>
              <a:pPr eaLnBrk="1" hangingPunct="1">
                <a:spcBef>
                  <a:spcPct val="0"/>
                </a:spcBef>
                <a:buClrTx/>
                <a:buSzTx/>
                <a:buFontTx/>
                <a:buNone/>
              </a:pPr>
              <a:r>
                <a:rPr lang="it-IT" altLang="it-IT" sz="1600" b="1">
                  <a:latin typeface="Lucida Console" panose="020B0609040504020204" pitchFamily="49" charset="0"/>
                </a:rPr>
                <a:t>				52429 0/1/2 (87)</a:t>
              </a:r>
            </a:p>
            <a:p>
              <a:pPr eaLnBrk="1" hangingPunct="1">
                <a:spcBef>
                  <a:spcPct val="0"/>
                </a:spcBef>
                <a:buClrTx/>
                <a:buSzTx/>
                <a:buFontTx/>
                <a:buNone/>
              </a:pPr>
              <a:r>
                <a:rPr lang="it-IT" altLang="it-IT" sz="1600" b="1">
                  <a:latin typeface="Lucida Console" panose="020B0609040504020204" pitchFamily="49" charset="0"/>
                </a:rPr>
                <a:t>IP 192.168.0.11.3078 &gt; 192.168.0.22.53:</a:t>
              </a:r>
            </a:p>
            <a:p>
              <a:pPr eaLnBrk="1" hangingPunct="1">
                <a:spcBef>
                  <a:spcPct val="0"/>
                </a:spcBef>
                <a:buClrTx/>
                <a:buSzTx/>
                <a:buFontTx/>
                <a:buNone/>
              </a:pPr>
              <a:r>
                <a:rPr lang="it-IT" altLang="it-IT" sz="1600" b="1">
                  <a:latin typeface="Lucida Console" panose="020B0609040504020204" pitchFamily="49" charset="0"/>
                </a:rPr>
                <a:t>				11940 [1au] A? pluto.nanoinside.net. (49)</a:t>
              </a:r>
            </a:p>
            <a:p>
              <a:pPr eaLnBrk="1" hangingPunct="1">
                <a:spcBef>
                  <a:spcPct val="0"/>
                </a:spcBef>
                <a:buClrTx/>
                <a:buSzTx/>
                <a:buFontTx/>
                <a:buNone/>
              </a:pPr>
              <a:r>
                <a:rPr lang="it-IT" altLang="it-IT" sz="1600" b="1">
                  <a:latin typeface="Lucida Console" panose="020B0609040504020204" pitchFamily="49" charset="0"/>
                </a:rPr>
                <a:t>IP 192.168.0.22.53 &gt; 192.168.0.11.3078:</a:t>
              </a:r>
            </a:p>
            <a:p>
              <a:pPr eaLnBrk="1" hangingPunct="1">
                <a:spcBef>
                  <a:spcPct val="0"/>
                </a:spcBef>
                <a:buClrTx/>
                <a:buSzTx/>
                <a:buFontTx/>
                <a:buNone/>
              </a:pPr>
              <a:r>
                <a:rPr lang="it-IT" altLang="it-IT" sz="1600" b="1">
                  <a:latin typeface="Lucida Console" panose="020B0609040504020204" pitchFamily="49" charset="0"/>
                </a:rPr>
                <a:t>				11940 NXDomain* 0/1/1 (98)</a:t>
              </a:r>
            </a:p>
            <a:p>
              <a:pPr eaLnBrk="1" hangingPunct="1">
                <a:spcBef>
                  <a:spcPct val="0"/>
                </a:spcBef>
                <a:buClrTx/>
                <a:buSzTx/>
                <a:buFontTx/>
                <a:buNone/>
              </a:pPr>
              <a:r>
                <a:rPr lang="it-IT" altLang="it-IT" sz="1600" b="1">
                  <a:latin typeface="Lucida Console" panose="020B0609040504020204" pitchFamily="49" charset="0"/>
                </a:rPr>
                <a:t>IP 192.168.0.11.53 &gt; 192.168.0.111.3072:</a:t>
              </a:r>
            </a:p>
            <a:p>
              <a:pPr eaLnBrk="1" hangingPunct="1">
                <a:spcBef>
                  <a:spcPct val="0"/>
                </a:spcBef>
                <a:buClrTx/>
                <a:buSzTx/>
                <a:buFontTx/>
                <a:buNone/>
              </a:pPr>
              <a:r>
                <a:rPr lang="it-IT" altLang="it-IT" sz="1600" b="1">
                  <a:latin typeface="Lucida Console" panose="020B0609040504020204" pitchFamily="49" charset="0"/>
                </a:rPr>
                <a:t>				52975 NXDomain 0/1/0 (101)</a:t>
              </a:r>
            </a:p>
            <a:p>
              <a:pPr eaLnBrk="1" hangingPunct="1">
                <a:spcBef>
                  <a:spcPct val="0"/>
                </a:spcBef>
                <a:buClrTx/>
                <a:buSzTx/>
                <a:buFontTx/>
                <a:buNone/>
              </a:pPr>
              <a:r>
                <a:rPr lang="it-IT" altLang="it-IT" sz="1600" b="1">
                  <a:latin typeface="Lucida Console" panose="020B0609040504020204" pitchFamily="49" charset="0"/>
                </a:rPr>
                <a:t>......</a:t>
              </a:r>
            </a:p>
          </p:txBody>
        </p:sp>
        <p:sp>
          <p:nvSpPr>
            <p:cNvPr id="63513" name="AutoShape 15">
              <a:extLst>
                <a:ext uri="{FF2B5EF4-FFF2-40B4-BE49-F238E27FC236}">
                  <a16:creationId xmlns:a16="http://schemas.microsoft.com/office/drawing/2014/main" id="{1D94B1FB-E03B-4830-942F-9D7B5DE353BF}"/>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3514" name="Group 16">
              <a:extLst>
                <a:ext uri="{FF2B5EF4-FFF2-40B4-BE49-F238E27FC236}">
                  <a16:creationId xmlns:a16="http://schemas.microsoft.com/office/drawing/2014/main" id="{5F5E2226-8496-A750-386A-60D60DA81BBB}"/>
                </a:ext>
              </a:extLst>
            </p:cNvPr>
            <p:cNvGrpSpPr>
              <a:grpSpLocks/>
            </p:cNvGrpSpPr>
            <p:nvPr/>
          </p:nvGrpSpPr>
          <p:grpSpPr bwMode="auto">
            <a:xfrm>
              <a:off x="253" y="871"/>
              <a:ext cx="141" cy="142"/>
              <a:chOff x="2440" y="2568"/>
              <a:chExt cx="151" cy="152"/>
            </a:xfrm>
          </p:grpSpPr>
          <p:sp>
            <p:nvSpPr>
              <p:cNvPr id="63532" name="Oval 17">
                <a:extLst>
                  <a:ext uri="{FF2B5EF4-FFF2-40B4-BE49-F238E27FC236}">
                    <a16:creationId xmlns:a16="http://schemas.microsoft.com/office/drawing/2014/main" id="{046DC3D4-82F8-8CE9-F1F4-07F1CC21D891}"/>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3533" name="Oval 18">
                <a:extLst>
                  <a:ext uri="{FF2B5EF4-FFF2-40B4-BE49-F238E27FC236}">
                    <a16:creationId xmlns:a16="http://schemas.microsoft.com/office/drawing/2014/main" id="{08F0E477-57DB-FA26-C31F-399BDF88B368}"/>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3534" name="AutoShape 19">
                <a:extLst>
                  <a:ext uri="{FF2B5EF4-FFF2-40B4-BE49-F238E27FC236}">
                    <a16:creationId xmlns:a16="http://schemas.microsoft.com/office/drawing/2014/main" id="{CCCEB21F-931A-FA73-33BF-9E220E13D359}"/>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3515" name="Group 20">
              <a:extLst>
                <a:ext uri="{FF2B5EF4-FFF2-40B4-BE49-F238E27FC236}">
                  <a16:creationId xmlns:a16="http://schemas.microsoft.com/office/drawing/2014/main" id="{44570A7A-BA3D-90E2-E78A-210F3A1A10E3}"/>
                </a:ext>
              </a:extLst>
            </p:cNvPr>
            <p:cNvGrpSpPr>
              <a:grpSpLocks/>
            </p:cNvGrpSpPr>
            <p:nvPr/>
          </p:nvGrpSpPr>
          <p:grpSpPr bwMode="auto">
            <a:xfrm>
              <a:off x="5524" y="872"/>
              <a:ext cx="136" cy="142"/>
              <a:chOff x="3359" y="2621"/>
              <a:chExt cx="138" cy="145"/>
            </a:xfrm>
          </p:grpSpPr>
          <p:sp>
            <p:nvSpPr>
              <p:cNvPr id="63529" name="Rectangle 21">
                <a:extLst>
                  <a:ext uri="{FF2B5EF4-FFF2-40B4-BE49-F238E27FC236}">
                    <a16:creationId xmlns:a16="http://schemas.microsoft.com/office/drawing/2014/main" id="{534CD70A-2F50-A312-4E42-3368AADDB21A}"/>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3530" name="Rectangle 22">
                <a:extLst>
                  <a:ext uri="{FF2B5EF4-FFF2-40B4-BE49-F238E27FC236}">
                    <a16:creationId xmlns:a16="http://schemas.microsoft.com/office/drawing/2014/main" id="{BB449D2A-507E-0F68-5FA1-F3332FB1B3A5}"/>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3531" name="Line 23">
                <a:extLst>
                  <a:ext uri="{FF2B5EF4-FFF2-40B4-BE49-F238E27FC236}">
                    <a16:creationId xmlns:a16="http://schemas.microsoft.com/office/drawing/2014/main" id="{92D7CC01-E87B-AAE1-F5C5-9E8C2ED2B5E9}"/>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16" name="Group 24">
              <a:extLst>
                <a:ext uri="{FF2B5EF4-FFF2-40B4-BE49-F238E27FC236}">
                  <a16:creationId xmlns:a16="http://schemas.microsoft.com/office/drawing/2014/main" id="{3807D6D8-3FA3-E6B4-6301-4C15B4C11061}"/>
                </a:ext>
              </a:extLst>
            </p:cNvPr>
            <p:cNvGrpSpPr>
              <a:grpSpLocks/>
            </p:cNvGrpSpPr>
            <p:nvPr/>
          </p:nvGrpSpPr>
          <p:grpSpPr bwMode="auto">
            <a:xfrm>
              <a:off x="5842" y="872"/>
              <a:ext cx="136" cy="142"/>
              <a:chOff x="3359" y="2621"/>
              <a:chExt cx="138" cy="145"/>
            </a:xfrm>
          </p:grpSpPr>
          <p:sp>
            <p:nvSpPr>
              <p:cNvPr id="63524" name="Rectangle 25">
                <a:extLst>
                  <a:ext uri="{FF2B5EF4-FFF2-40B4-BE49-F238E27FC236}">
                    <a16:creationId xmlns:a16="http://schemas.microsoft.com/office/drawing/2014/main" id="{2FF9CB1B-363F-D06F-8580-99C635473390}"/>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3525" name="Rectangle 26">
                <a:extLst>
                  <a:ext uri="{FF2B5EF4-FFF2-40B4-BE49-F238E27FC236}">
                    <a16:creationId xmlns:a16="http://schemas.microsoft.com/office/drawing/2014/main" id="{E7929ED1-F9DE-B80D-2A49-B53DD3261D59}"/>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3526" name="Group 27">
                <a:extLst>
                  <a:ext uri="{FF2B5EF4-FFF2-40B4-BE49-F238E27FC236}">
                    <a16:creationId xmlns:a16="http://schemas.microsoft.com/office/drawing/2014/main" id="{6B45F402-DFFB-AC80-4803-CA1E9F022302}"/>
                  </a:ext>
                </a:extLst>
              </p:cNvPr>
              <p:cNvGrpSpPr>
                <a:grpSpLocks/>
              </p:cNvGrpSpPr>
              <p:nvPr/>
            </p:nvGrpSpPr>
            <p:grpSpPr bwMode="auto">
              <a:xfrm>
                <a:off x="3388" y="2655"/>
                <a:ext cx="62" cy="62"/>
                <a:chOff x="2712" y="2758"/>
                <a:chExt cx="90" cy="90"/>
              </a:xfrm>
            </p:grpSpPr>
            <p:sp>
              <p:nvSpPr>
                <p:cNvPr id="63527" name="Line 28">
                  <a:extLst>
                    <a:ext uri="{FF2B5EF4-FFF2-40B4-BE49-F238E27FC236}">
                      <a16:creationId xmlns:a16="http://schemas.microsoft.com/office/drawing/2014/main" id="{B96ED9B0-1B1A-FC35-FD0F-3817F1F82EB4}"/>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28" name="Line 29">
                  <a:extLst>
                    <a:ext uri="{FF2B5EF4-FFF2-40B4-BE49-F238E27FC236}">
                      <a16:creationId xmlns:a16="http://schemas.microsoft.com/office/drawing/2014/main" id="{FEEFBDE8-7231-051A-3F58-9C798C7AC138}"/>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3517" name="Group 30">
              <a:extLst>
                <a:ext uri="{FF2B5EF4-FFF2-40B4-BE49-F238E27FC236}">
                  <a16:creationId xmlns:a16="http://schemas.microsoft.com/office/drawing/2014/main" id="{C133780B-3670-F539-89CC-C8BD639513F4}"/>
                </a:ext>
              </a:extLst>
            </p:cNvPr>
            <p:cNvGrpSpPr>
              <a:grpSpLocks/>
            </p:cNvGrpSpPr>
            <p:nvPr/>
          </p:nvGrpSpPr>
          <p:grpSpPr bwMode="auto">
            <a:xfrm>
              <a:off x="5684" y="871"/>
              <a:ext cx="134" cy="138"/>
              <a:chOff x="3936" y="2011"/>
              <a:chExt cx="109" cy="112"/>
            </a:xfrm>
          </p:grpSpPr>
          <p:sp>
            <p:nvSpPr>
              <p:cNvPr id="63519" name="Rectangle 31">
                <a:extLst>
                  <a:ext uri="{FF2B5EF4-FFF2-40B4-BE49-F238E27FC236}">
                    <a16:creationId xmlns:a16="http://schemas.microsoft.com/office/drawing/2014/main" id="{13AC2FD8-908C-11BE-F1BA-964A2E5D4D34}"/>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3520" name="Rectangle 32">
                <a:extLst>
                  <a:ext uri="{FF2B5EF4-FFF2-40B4-BE49-F238E27FC236}">
                    <a16:creationId xmlns:a16="http://schemas.microsoft.com/office/drawing/2014/main" id="{F7FECB2B-1835-62A4-0723-AE0944FA64CB}"/>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3521" name="Group 33">
                <a:extLst>
                  <a:ext uri="{FF2B5EF4-FFF2-40B4-BE49-F238E27FC236}">
                    <a16:creationId xmlns:a16="http://schemas.microsoft.com/office/drawing/2014/main" id="{A1FDA744-C450-274E-3578-99409E8C5208}"/>
                  </a:ext>
                </a:extLst>
              </p:cNvPr>
              <p:cNvGrpSpPr>
                <a:grpSpLocks/>
              </p:cNvGrpSpPr>
              <p:nvPr/>
            </p:nvGrpSpPr>
            <p:grpSpPr bwMode="auto">
              <a:xfrm>
                <a:off x="3956" y="2032"/>
                <a:ext cx="54" cy="61"/>
                <a:chOff x="2530" y="2399"/>
                <a:chExt cx="68" cy="77"/>
              </a:xfrm>
            </p:grpSpPr>
            <p:sp>
              <p:nvSpPr>
                <p:cNvPr id="63522" name="Line 34">
                  <a:extLst>
                    <a:ext uri="{FF2B5EF4-FFF2-40B4-BE49-F238E27FC236}">
                      <a16:creationId xmlns:a16="http://schemas.microsoft.com/office/drawing/2014/main" id="{22A8FE63-91B7-4473-B886-76DF6D613328}"/>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23" name="AutoShape 35">
                  <a:extLst>
                    <a:ext uri="{FF2B5EF4-FFF2-40B4-BE49-F238E27FC236}">
                      <a16:creationId xmlns:a16="http://schemas.microsoft.com/office/drawing/2014/main" id="{16680163-2B3E-DCD7-4156-1B79B45A8E6C}"/>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3518" name="Text Box 36">
              <a:extLst>
                <a:ext uri="{FF2B5EF4-FFF2-40B4-BE49-F238E27FC236}">
                  <a16:creationId xmlns:a16="http://schemas.microsoft.com/office/drawing/2014/main" id="{5D965802-4767-7220-9A6A-08BBEE85E13C}"/>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63503" name="Rectangle 38">
            <a:extLst>
              <a:ext uri="{FF2B5EF4-FFF2-40B4-BE49-F238E27FC236}">
                <a16:creationId xmlns:a16="http://schemas.microsoft.com/office/drawing/2014/main" id="{A7AE0A8D-DFB3-7118-69AD-9496CA053D3C}"/>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63504" name="Rectangle 39">
            <a:extLst>
              <a:ext uri="{FF2B5EF4-FFF2-40B4-BE49-F238E27FC236}">
                <a16:creationId xmlns:a16="http://schemas.microsoft.com/office/drawing/2014/main" id="{9E43B229-6031-3D67-81E6-62D501613EAE}"/>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63505" name="Freeform 40">
            <a:extLst>
              <a:ext uri="{FF2B5EF4-FFF2-40B4-BE49-F238E27FC236}">
                <a16:creationId xmlns:a16="http://schemas.microsoft.com/office/drawing/2014/main" id="{ADED4949-4853-D0B0-F78B-AB0E36CDEC75}"/>
              </a:ext>
            </a:extLst>
          </p:cNvPr>
          <p:cNvSpPr>
            <a:spLocks/>
          </p:cNvSpPr>
          <p:nvPr/>
        </p:nvSpPr>
        <p:spPr bwMode="auto">
          <a:xfrm>
            <a:off x="4872038" y="3284539"/>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3506" name="Freeform 41">
            <a:extLst>
              <a:ext uri="{FF2B5EF4-FFF2-40B4-BE49-F238E27FC236}">
                <a16:creationId xmlns:a16="http://schemas.microsoft.com/office/drawing/2014/main" id="{09EBEE88-37D7-7AA9-FF7C-D56EF852AEE6}"/>
              </a:ext>
            </a:extLst>
          </p:cNvPr>
          <p:cNvSpPr>
            <a:spLocks/>
          </p:cNvSpPr>
          <p:nvPr/>
        </p:nvSpPr>
        <p:spPr bwMode="auto">
          <a:xfrm>
            <a:off x="4872038" y="4221164"/>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3507" name="Freeform 42">
            <a:extLst>
              <a:ext uri="{FF2B5EF4-FFF2-40B4-BE49-F238E27FC236}">
                <a16:creationId xmlns:a16="http://schemas.microsoft.com/office/drawing/2014/main" id="{088E85E6-C629-657B-509C-B39472B3FC5C}"/>
              </a:ext>
            </a:extLst>
          </p:cNvPr>
          <p:cNvSpPr>
            <a:spLocks/>
          </p:cNvSpPr>
          <p:nvPr/>
        </p:nvSpPr>
        <p:spPr bwMode="auto">
          <a:xfrm>
            <a:off x="4872038" y="5229226"/>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3508" name="Freeform 43">
            <a:extLst>
              <a:ext uri="{FF2B5EF4-FFF2-40B4-BE49-F238E27FC236}">
                <a16:creationId xmlns:a16="http://schemas.microsoft.com/office/drawing/2014/main" id="{89535D6F-EA24-72C7-486F-81E701AACD06}"/>
              </a:ext>
            </a:extLst>
          </p:cNvPr>
          <p:cNvSpPr>
            <a:spLocks/>
          </p:cNvSpPr>
          <p:nvPr/>
        </p:nvSpPr>
        <p:spPr bwMode="auto">
          <a:xfrm>
            <a:off x="4656138" y="2781300"/>
            <a:ext cx="431800" cy="3455988"/>
          </a:xfrm>
          <a:custGeom>
            <a:avLst/>
            <a:gdLst>
              <a:gd name="T0" fmla="*/ 1370965000 w 136"/>
              <a:gd name="T1" fmla="*/ 0 h 318"/>
              <a:gd name="T2" fmla="*/ 0 w 136"/>
              <a:gd name="T3" fmla="*/ 0 h 318"/>
              <a:gd name="T4" fmla="*/ 0 w 136"/>
              <a:gd name="T5" fmla="*/ 2147483646 h 318"/>
              <a:gd name="T6" fmla="*/ 1370965000 w 136"/>
              <a:gd name="T7" fmla="*/ 2147483646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3509" name="AutoShape 44">
            <a:extLst>
              <a:ext uri="{FF2B5EF4-FFF2-40B4-BE49-F238E27FC236}">
                <a16:creationId xmlns:a16="http://schemas.microsoft.com/office/drawing/2014/main" id="{886F7842-E018-AA46-A480-5EF923A132AD}"/>
              </a:ext>
            </a:extLst>
          </p:cNvPr>
          <p:cNvSpPr>
            <a:spLocks noChangeArrowheads="1"/>
          </p:cNvSpPr>
          <p:nvPr/>
        </p:nvSpPr>
        <p:spPr bwMode="auto">
          <a:xfrm>
            <a:off x="6892926" y="2963864"/>
            <a:ext cx="3457575" cy="1944687"/>
          </a:xfrm>
          <a:prstGeom prst="foldedCorner">
            <a:avLst>
              <a:gd name="adj" fmla="val 10241"/>
            </a:avLst>
          </a:prstGeom>
          <a:solidFill>
            <a:schemeClr val="accent2"/>
          </a:solidFill>
          <a:ln w="12700">
            <a:solidFill>
              <a:schemeClr val="tx1"/>
            </a:solidFill>
            <a:round/>
            <a:headEnd/>
            <a:tailEnd/>
          </a:ln>
          <a:effectLst>
            <a:outerShdw dist="107763" dir="2700000" algn="ctr" rotWithShape="0">
              <a:schemeClr val="bg2"/>
            </a:outerShdw>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all the iterative queries are performed again because of the cache flush</a:t>
            </a:r>
          </a:p>
        </p:txBody>
      </p:sp>
      <p:sp>
        <p:nvSpPr>
          <p:cNvPr id="63510" name="Rectangle 45">
            <a:extLst>
              <a:ext uri="{FF2B5EF4-FFF2-40B4-BE49-F238E27FC236}">
                <a16:creationId xmlns:a16="http://schemas.microsoft.com/office/drawing/2014/main" id="{40F874CC-DBF3-6FB8-1AAF-5D87447D0004}"/>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5" name="Rectangle 11">
            <a:extLst>
              <a:ext uri="{FF2B5EF4-FFF2-40B4-BE49-F238E27FC236}">
                <a16:creationId xmlns:a16="http://schemas.microsoft.com/office/drawing/2014/main" id="{2E2695EE-451A-112C-808B-7328647733A4}"/>
              </a:ext>
            </a:extLst>
          </p:cNvPr>
          <p:cNvSpPr>
            <a:spLocks noGrp="1" noChangeArrowheads="1"/>
          </p:cNvSpPr>
          <p:nvPr>
            <p:ph type="title"/>
          </p:nvPr>
        </p:nvSpPr>
        <p:spPr/>
        <p:txBody>
          <a:bodyPr/>
          <a:lstStyle/>
          <a:p>
            <a:pPr eaLnBrk="1" hangingPunct="1"/>
            <a:r>
              <a:rPr lang="it-IT" altLang="it-IT"/>
              <a:t>step 6 </a:t>
            </a:r>
            <a:r>
              <a:rPr lang="en-US" altLang="it-IT"/>
              <a:t>– </a:t>
            </a:r>
            <a:r>
              <a:rPr lang="it-IT" altLang="it-IT"/>
              <a:t>non-existent target</a:t>
            </a:r>
            <a:endParaRPr lang="en-US" altLang="it-IT"/>
          </a:p>
        </p:txBody>
      </p:sp>
      <p:sp>
        <p:nvSpPr>
          <p:cNvPr id="2" name="Rectangle 4">
            <a:extLst>
              <a:ext uri="{FF2B5EF4-FFF2-40B4-BE49-F238E27FC236}">
                <a16:creationId xmlns:a16="http://schemas.microsoft.com/office/drawing/2014/main" id="{D7DA276A-7675-56E9-7EB6-FF7044C925BF}"/>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AFC71F59-9F1C-8585-7AF9-5AC92DEAA8ED}"/>
              </a:ext>
            </a:extLst>
          </p:cNvPr>
          <p:cNvSpPr>
            <a:spLocks noGrp="1" noChangeArrowheads="1"/>
          </p:cNvSpPr>
          <p:nvPr>
            <p:ph type="ftr" sz="quarter" idx="11"/>
          </p:nvPr>
        </p:nvSpPr>
        <p:spPr>
          <a:ln/>
        </p:spPr>
        <p:txBody>
          <a:bodyPr/>
          <a:lstStyle/>
          <a:p>
            <a:r>
              <a:rPr lang="it-IT" altLang="it-IT"/>
              <a:t>kathara – [ lab: dns ]</a:t>
            </a:r>
          </a:p>
        </p:txBody>
      </p:sp>
      <p:sp>
        <p:nvSpPr>
          <p:cNvPr id="64514" name="Segnaposto data 2">
            <a:extLst>
              <a:ext uri="{FF2B5EF4-FFF2-40B4-BE49-F238E27FC236}">
                <a16:creationId xmlns:a16="http://schemas.microsoft.com/office/drawing/2014/main" id="{0857F224-2915-A473-1E9A-9439E7DCB431}"/>
              </a:ext>
            </a:extLst>
          </p:cNvPr>
          <p:cNvSpPr txBox="1">
            <a:spLocks noGrp="1"/>
          </p:cNvSpPr>
          <p:nvPr/>
        </p:nvSpPr>
        <p:spPr bwMode="auto">
          <a:xfrm>
            <a:off x="8670925" y="6453189"/>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r" eaLnBrk="1" hangingPunct="1">
              <a:spcBef>
                <a:spcPct val="0"/>
              </a:spcBef>
              <a:buClrTx/>
              <a:buSzTx/>
              <a:buFontTx/>
              <a:buNone/>
            </a:pPr>
            <a:r>
              <a:rPr lang="it-IT" altLang="it-IT" sz="1400"/>
              <a:t>last update: </a:t>
            </a:r>
            <a:r>
              <a:rPr lang="en-US" altLang="it-IT" sz="1400"/>
              <a:t>Nov 2018</a:t>
            </a:r>
            <a:endParaRPr lang="it-IT" altLang="it-IT" sz="1400"/>
          </a:p>
        </p:txBody>
      </p:sp>
      <p:sp>
        <p:nvSpPr>
          <p:cNvPr id="64515" name="Segnaposto piè di pagina 3">
            <a:extLst>
              <a:ext uri="{FF2B5EF4-FFF2-40B4-BE49-F238E27FC236}">
                <a16:creationId xmlns:a16="http://schemas.microsoft.com/office/drawing/2014/main" id="{FAF2C58D-7B0F-6719-C3EF-0F97225EA588}"/>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64516" name="Rectangle 2">
            <a:extLst>
              <a:ext uri="{FF2B5EF4-FFF2-40B4-BE49-F238E27FC236}">
                <a16:creationId xmlns:a16="http://schemas.microsoft.com/office/drawing/2014/main" id="{9F2D75CE-7140-3CDF-E120-289ED8EE5C1B}"/>
              </a:ext>
            </a:extLst>
          </p:cNvPr>
          <p:cNvSpPr>
            <a:spLocks noChangeArrowheads="1"/>
          </p:cNvSpPr>
          <p:nvPr/>
        </p:nvSpPr>
        <p:spPr bwMode="auto">
          <a:xfrm>
            <a:off x="1436688" y="5878514"/>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4517" name="Rectangle 3">
            <a:extLst>
              <a:ext uri="{FF2B5EF4-FFF2-40B4-BE49-F238E27FC236}">
                <a16:creationId xmlns:a16="http://schemas.microsoft.com/office/drawing/2014/main" id="{A2E3DA65-DCE8-AF40-E4D1-A7FFB3DB210F}"/>
              </a:ext>
            </a:extLst>
          </p:cNvPr>
          <p:cNvSpPr>
            <a:spLocks noChangeArrowheads="1"/>
          </p:cNvSpPr>
          <p:nvPr/>
        </p:nvSpPr>
        <p:spPr bwMode="auto">
          <a:xfrm>
            <a:off x="1436688" y="538003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4518" name="Rectangle 4">
            <a:extLst>
              <a:ext uri="{FF2B5EF4-FFF2-40B4-BE49-F238E27FC236}">
                <a16:creationId xmlns:a16="http://schemas.microsoft.com/office/drawing/2014/main" id="{FB06C5AD-BB60-B16A-CEBE-13B021ADCFAF}"/>
              </a:ext>
            </a:extLst>
          </p:cNvPr>
          <p:cNvSpPr>
            <a:spLocks noChangeArrowheads="1"/>
          </p:cNvSpPr>
          <p:nvPr/>
        </p:nvSpPr>
        <p:spPr bwMode="auto">
          <a:xfrm>
            <a:off x="1436688" y="489267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4519" name="Rectangle 5">
            <a:extLst>
              <a:ext uri="{FF2B5EF4-FFF2-40B4-BE49-F238E27FC236}">
                <a16:creationId xmlns:a16="http://schemas.microsoft.com/office/drawing/2014/main" id="{97903CA1-DC38-CB1A-D121-202E69C9AB14}"/>
              </a:ext>
            </a:extLst>
          </p:cNvPr>
          <p:cNvSpPr>
            <a:spLocks noChangeArrowheads="1"/>
          </p:cNvSpPr>
          <p:nvPr/>
        </p:nvSpPr>
        <p:spPr bwMode="auto">
          <a:xfrm>
            <a:off x="1436688" y="438943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4520" name="Rectangle 6">
            <a:extLst>
              <a:ext uri="{FF2B5EF4-FFF2-40B4-BE49-F238E27FC236}">
                <a16:creationId xmlns:a16="http://schemas.microsoft.com/office/drawing/2014/main" id="{1E8EB528-85F5-1F5C-7BEE-D8EDE0D29B94}"/>
              </a:ext>
            </a:extLst>
          </p:cNvPr>
          <p:cNvSpPr>
            <a:spLocks noChangeArrowheads="1"/>
          </p:cNvSpPr>
          <p:nvPr/>
        </p:nvSpPr>
        <p:spPr bwMode="auto">
          <a:xfrm>
            <a:off x="1436688" y="391795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4521" name="Rectangle 7">
            <a:extLst>
              <a:ext uri="{FF2B5EF4-FFF2-40B4-BE49-F238E27FC236}">
                <a16:creationId xmlns:a16="http://schemas.microsoft.com/office/drawing/2014/main" id="{C611AFB4-219D-E6F8-44BD-2839571A5987}"/>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4522" name="Rectangle 8">
            <a:extLst>
              <a:ext uri="{FF2B5EF4-FFF2-40B4-BE49-F238E27FC236}">
                <a16:creationId xmlns:a16="http://schemas.microsoft.com/office/drawing/2014/main" id="{EA70351C-0429-F2EB-9BF9-CB1B82C8248D}"/>
              </a:ext>
            </a:extLst>
          </p:cNvPr>
          <p:cNvSpPr>
            <a:spLocks noChangeArrowheads="1"/>
          </p:cNvSpPr>
          <p:nvPr/>
        </p:nvSpPr>
        <p:spPr bwMode="auto">
          <a:xfrm>
            <a:off x="1436688" y="293370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4523" name="Rectangle 9">
            <a:extLst>
              <a:ext uri="{FF2B5EF4-FFF2-40B4-BE49-F238E27FC236}">
                <a16:creationId xmlns:a16="http://schemas.microsoft.com/office/drawing/2014/main" id="{34DED4C3-FF6C-1C65-10D1-0CF85AA47FD5}"/>
              </a:ext>
            </a:extLst>
          </p:cNvPr>
          <p:cNvSpPr>
            <a:spLocks noChangeArrowheads="1"/>
          </p:cNvSpPr>
          <p:nvPr/>
        </p:nvSpPr>
        <p:spPr bwMode="auto">
          <a:xfrm>
            <a:off x="1436688" y="2460625"/>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4524" name="Rectangle 10">
            <a:extLst>
              <a:ext uri="{FF2B5EF4-FFF2-40B4-BE49-F238E27FC236}">
                <a16:creationId xmlns:a16="http://schemas.microsoft.com/office/drawing/2014/main" id="{F325EFA3-F2F6-A07F-48A1-B5CD0B77542E}"/>
              </a:ext>
            </a:extLst>
          </p:cNvPr>
          <p:cNvSpPr>
            <a:spLocks noChangeArrowheads="1"/>
          </p:cNvSpPr>
          <p:nvPr/>
        </p:nvSpPr>
        <p:spPr bwMode="auto">
          <a:xfrm>
            <a:off x="1436688" y="3430589"/>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64526" name="Group 12">
            <a:extLst>
              <a:ext uri="{FF2B5EF4-FFF2-40B4-BE49-F238E27FC236}">
                <a16:creationId xmlns:a16="http://schemas.microsoft.com/office/drawing/2014/main" id="{F0AB18C9-7F4C-96A3-9CDC-F0E290966454}"/>
              </a:ext>
            </a:extLst>
          </p:cNvPr>
          <p:cNvGrpSpPr>
            <a:grpSpLocks/>
          </p:cNvGrpSpPr>
          <p:nvPr/>
        </p:nvGrpSpPr>
        <p:grpSpPr bwMode="auto">
          <a:xfrm>
            <a:off x="1436688" y="1311276"/>
            <a:ext cx="9339262" cy="5286375"/>
            <a:chOff x="185" y="826"/>
            <a:chExt cx="5883" cy="3330"/>
          </a:xfrm>
        </p:grpSpPr>
        <p:sp>
          <p:nvSpPr>
            <p:cNvPr id="64535" name="Rectangle 13">
              <a:extLst>
                <a:ext uri="{FF2B5EF4-FFF2-40B4-BE49-F238E27FC236}">
                  <a16:creationId xmlns:a16="http://schemas.microsoft.com/office/drawing/2014/main" id="{E7440268-BA5E-0E80-6101-514523AC3DD5}"/>
                </a:ext>
              </a:extLst>
            </p:cNvPr>
            <p:cNvSpPr>
              <a:spLocks noChangeArrowheads="1"/>
            </p:cNvSpPr>
            <p:nvPr/>
          </p:nvSpPr>
          <p:spPr bwMode="auto">
            <a:xfrm>
              <a:off x="185" y="1007"/>
              <a:ext cx="5883" cy="3149"/>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4536" name="Text Box 14">
              <a:extLst>
                <a:ext uri="{FF2B5EF4-FFF2-40B4-BE49-F238E27FC236}">
                  <a16:creationId xmlns:a16="http://schemas.microsoft.com/office/drawing/2014/main" id="{BBE97683-8A52-33C1-AAC3-F89088C1F2C9}"/>
                </a:ext>
              </a:extLst>
            </p:cNvPr>
            <p:cNvSpPr txBox="1">
              <a:spLocks noChangeArrowheads="1"/>
            </p:cNvSpPr>
            <p:nvPr/>
          </p:nvSpPr>
          <p:spPr bwMode="auto">
            <a:xfrm>
              <a:off x="192" y="1052"/>
              <a:ext cx="5876" cy="310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52975+ A? pluto.nanoinside.net. (38)</a:t>
              </a:r>
            </a:p>
            <a:p>
              <a:pPr eaLnBrk="1" hangingPunct="1">
                <a:spcBef>
                  <a:spcPct val="0"/>
                </a:spcBef>
                <a:buClrTx/>
                <a:buSzTx/>
                <a:buFontTx/>
                <a:buNone/>
              </a:pPr>
              <a:r>
                <a:rPr lang="it-IT" altLang="it-IT" sz="1600" b="1">
                  <a:latin typeface="Lucida Console" panose="020B0609040504020204" pitchFamily="49" charset="0"/>
                </a:rPr>
                <a:t>IP 192.168.0.11.3078 &gt; 192.168.0.5.53:</a:t>
              </a:r>
            </a:p>
            <a:p>
              <a:pPr eaLnBrk="1" hangingPunct="1">
                <a:spcBef>
                  <a:spcPct val="0"/>
                </a:spcBef>
                <a:buClrTx/>
                <a:buSzTx/>
                <a:buFontTx/>
                <a:buNone/>
              </a:pPr>
              <a:r>
                <a:rPr lang="it-IT" altLang="it-IT" sz="1600" b="1">
                  <a:latin typeface="Lucida Console" panose="020B0609040504020204" pitchFamily="49" charset="0"/>
                </a:rPr>
                <a:t>				35274 [1au] A? pluto.nanoinside.net. (49)</a:t>
              </a:r>
            </a:p>
            <a:p>
              <a:pPr eaLnBrk="1" hangingPunct="1">
                <a:spcBef>
                  <a:spcPct val="0"/>
                </a:spcBef>
                <a:buClrTx/>
                <a:buSzTx/>
                <a:buFontTx/>
                <a:buNone/>
              </a:pPr>
              <a:r>
                <a:rPr lang="it-IT" altLang="it-IT" sz="1600" b="1">
                  <a:latin typeface="Lucida Console" panose="020B0609040504020204" pitchFamily="49" charset="0"/>
                </a:rPr>
                <a:t>IP 192.168.0.5.53 &gt; 192.168.0.11.3078:</a:t>
              </a:r>
            </a:p>
            <a:p>
              <a:pPr eaLnBrk="1" hangingPunct="1">
                <a:spcBef>
                  <a:spcPct val="0"/>
                </a:spcBef>
                <a:buClrTx/>
                <a:buSzTx/>
                <a:buFontTx/>
                <a:buNone/>
              </a:pPr>
              <a:r>
                <a:rPr lang="it-IT" altLang="it-IT" sz="1600" b="1">
                  <a:latin typeface="Lucida Console" panose="020B0609040504020204" pitchFamily="49" charset="0"/>
                </a:rPr>
                <a:t>				35274 0/1/2 (86)</a:t>
              </a:r>
            </a:p>
            <a:p>
              <a:pPr eaLnBrk="1" hangingPunct="1">
                <a:spcBef>
                  <a:spcPct val="0"/>
                </a:spcBef>
                <a:buClrTx/>
                <a:buSzTx/>
                <a:buFontTx/>
                <a:buNone/>
              </a:pPr>
              <a:r>
                <a:rPr lang="it-IT" altLang="it-IT" sz="1600" b="1">
                  <a:latin typeface="Lucida Console" panose="020B0609040504020204" pitchFamily="49" charset="0"/>
                </a:rPr>
                <a:t>IP 192.168.0.11.3078 &gt; 192.168.0.2.53:</a:t>
              </a:r>
            </a:p>
            <a:p>
              <a:pPr eaLnBrk="1" hangingPunct="1">
                <a:spcBef>
                  <a:spcPct val="0"/>
                </a:spcBef>
                <a:buClrTx/>
                <a:buSzTx/>
                <a:buFontTx/>
                <a:buNone/>
              </a:pPr>
              <a:r>
                <a:rPr lang="it-IT" altLang="it-IT" sz="1600" b="1">
                  <a:latin typeface="Lucida Console" panose="020B0609040504020204" pitchFamily="49" charset="0"/>
                </a:rPr>
                <a:t>				52429 [1au] A? pluto.nanoinside.net. (49)</a:t>
              </a:r>
            </a:p>
            <a:p>
              <a:pPr eaLnBrk="1" hangingPunct="1">
                <a:spcBef>
                  <a:spcPct val="0"/>
                </a:spcBef>
                <a:buClrTx/>
                <a:buSzTx/>
                <a:buFontTx/>
                <a:buNone/>
              </a:pPr>
              <a:r>
                <a:rPr lang="it-IT" altLang="it-IT" sz="1600" b="1">
                  <a:latin typeface="Lucida Console" panose="020B0609040504020204" pitchFamily="49" charset="0"/>
                </a:rPr>
                <a:t>IP 192.168.0.2.53 &gt; 192.168.0.11.3078:</a:t>
              </a:r>
            </a:p>
            <a:p>
              <a:pPr eaLnBrk="1" hangingPunct="1">
                <a:spcBef>
                  <a:spcPct val="0"/>
                </a:spcBef>
                <a:buClrTx/>
                <a:buSzTx/>
                <a:buFontTx/>
                <a:buNone/>
              </a:pPr>
              <a:r>
                <a:rPr lang="it-IT" altLang="it-IT" sz="1600" b="1">
                  <a:latin typeface="Lucida Console" panose="020B0609040504020204" pitchFamily="49" charset="0"/>
                </a:rPr>
                <a:t>				52429 0/1/2 (87)</a:t>
              </a:r>
            </a:p>
            <a:p>
              <a:pPr eaLnBrk="1" hangingPunct="1">
                <a:spcBef>
                  <a:spcPct val="0"/>
                </a:spcBef>
                <a:buClrTx/>
                <a:buSzTx/>
                <a:buFontTx/>
                <a:buNone/>
              </a:pPr>
              <a:r>
                <a:rPr lang="it-IT" altLang="it-IT" sz="1600" b="1">
                  <a:latin typeface="Lucida Console" panose="020B0609040504020204" pitchFamily="49" charset="0"/>
                </a:rPr>
                <a:t>IP 192.168.0.11.3078 &gt; 192.168.0.22.53:</a:t>
              </a:r>
            </a:p>
            <a:p>
              <a:pPr eaLnBrk="1" hangingPunct="1">
                <a:spcBef>
                  <a:spcPct val="0"/>
                </a:spcBef>
                <a:buClrTx/>
                <a:buSzTx/>
                <a:buFontTx/>
                <a:buNone/>
              </a:pPr>
              <a:r>
                <a:rPr lang="it-IT" altLang="it-IT" sz="1600" b="1">
                  <a:latin typeface="Lucida Console" panose="020B0609040504020204" pitchFamily="49" charset="0"/>
                </a:rPr>
                <a:t>				11940 [1au] A? pluto.nanoinside.net. (49)</a:t>
              </a:r>
            </a:p>
            <a:p>
              <a:pPr eaLnBrk="1" hangingPunct="1">
                <a:spcBef>
                  <a:spcPct val="0"/>
                </a:spcBef>
                <a:buClrTx/>
                <a:buSzTx/>
                <a:buFontTx/>
                <a:buNone/>
              </a:pPr>
              <a:r>
                <a:rPr lang="it-IT" altLang="it-IT" sz="1600" b="1">
                  <a:latin typeface="Lucida Console" panose="020B0609040504020204" pitchFamily="49" charset="0"/>
                </a:rPr>
                <a:t>IP 192.168.0.22.53 &gt; 192.168.0.11.3078:</a:t>
              </a:r>
            </a:p>
            <a:p>
              <a:pPr eaLnBrk="1" hangingPunct="1">
                <a:spcBef>
                  <a:spcPct val="0"/>
                </a:spcBef>
                <a:buClrTx/>
                <a:buSzTx/>
                <a:buFontTx/>
                <a:buNone/>
              </a:pPr>
              <a:r>
                <a:rPr lang="it-IT" altLang="it-IT" sz="1600" b="1">
                  <a:latin typeface="Lucida Console" panose="020B0609040504020204" pitchFamily="49" charset="0"/>
                </a:rPr>
                <a:t>				11940 NXDomain* 0/1/1 (98)</a:t>
              </a:r>
            </a:p>
            <a:p>
              <a:pPr eaLnBrk="1" hangingPunct="1">
                <a:spcBef>
                  <a:spcPct val="0"/>
                </a:spcBef>
                <a:buClrTx/>
                <a:buSzTx/>
                <a:buFontTx/>
                <a:buNone/>
              </a:pPr>
              <a:r>
                <a:rPr lang="it-IT" altLang="it-IT" sz="1600" b="1">
                  <a:latin typeface="Lucida Console" panose="020B0609040504020204" pitchFamily="49" charset="0"/>
                </a:rPr>
                <a:t>IP 192.168.0.11.53 &gt; 192.168.0.111.3072:</a:t>
              </a:r>
            </a:p>
            <a:p>
              <a:pPr eaLnBrk="1" hangingPunct="1">
                <a:spcBef>
                  <a:spcPct val="0"/>
                </a:spcBef>
                <a:buClrTx/>
                <a:buSzTx/>
                <a:buFontTx/>
                <a:buNone/>
              </a:pPr>
              <a:r>
                <a:rPr lang="it-IT" altLang="it-IT" sz="1600" b="1">
                  <a:latin typeface="Lucida Console" panose="020B0609040504020204" pitchFamily="49" charset="0"/>
                </a:rPr>
                <a:t>				52975 NXDomain 0/1/0 (101)</a:t>
              </a:r>
            </a:p>
            <a:p>
              <a:pPr eaLnBrk="1" hangingPunct="1">
                <a:spcBef>
                  <a:spcPct val="0"/>
                </a:spcBef>
                <a:buClrTx/>
                <a:buSzTx/>
                <a:buFontTx/>
                <a:buNone/>
              </a:pPr>
              <a:r>
                <a:rPr lang="it-IT" altLang="it-IT" sz="1600" b="1">
                  <a:latin typeface="Lucida Console" panose="020B0609040504020204" pitchFamily="49" charset="0"/>
                </a:rPr>
                <a:t>......</a:t>
              </a:r>
            </a:p>
          </p:txBody>
        </p:sp>
        <p:sp>
          <p:nvSpPr>
            <p:cNvPr id="64537" name="AutoShape 15">
              <a:extLst>
                <a:ext uri="{FF2B5EF4-FFF2-40B4-BE49-F238E27FC236}">
                  <a16:creationId xmlns:a16="http://schemas.microsoft.com/office/drawing/2014/main" id="{7AAF0A03-CEE6-6B1E-7FAB-CB0D1AC291B0}"/>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4538" name="Group 16">
              <a:extLst>
                <a:ext uri="{FF2B5EF4-FFF2-40B4-BE49-F238E27FC236}">
                  <a16:creationId xmlns:a16="http://schemas.microsoft.com/office/drawing/2014/main" id="{29C81115-EAC7-0C71-0F10-C9AFD2E294C8}"/>
                </a:ext>
              </a:extLst>
            </p:cNvPr>
            <p:cNvGrpSpPr>
              <a:grpSpLocks/>
            </p:cNvGrpSpPr>
            <p:nvPr/>
          </p:nvGrpSpPr>
          <p:grpSpPr bwMode="auto">
            <a:xfrm>
              <a:off x="253" y="871"/>
              <a:ext cx="141" cy="142"/>
              <a:chOff x="2440" y="2568"/>
              <a:chExt cx="151" cy="152"/>
            </a:xfrm>
          </p:grpSpPr>
          <p:sp>
            <p:nvSpPr>
              <p:cNvPr id="64556" name="Oval 17">
                <a:extLst>
                  <a:ext uri="{FF2B5EF4-FFF2-40B4-BE49-F238E27FC236}">
                    <a16:creationId xmlns:a16="http://schemas.microsoft.com/office/drawing/2014/main" id="{B36782A9-2E7D-0851-8FBF-5DC37BD6E827}"/>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4557" name="Oval 18">
                <a:extLst>
                  <a:ext uri="{FF2B5EF4-FFF2-40B4-BE49-F238E27FC236}">
                    <a16:creationId xmlns:a16="http://schemas.microsoft.com/office/drawing/2014/main" id="{14854A7D-F157-D1AB-DBC0-9BC58C959EF4}"/>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4558" name="AutoShape 19">
                <a:extLst>
                  <a:ext uri="{FF2B5EF4-FFF2-40B4-BE49-F238E27FC236}">
                    <a16:creationId xmlns:a16="http://schemas.microsoft.com/office/drawing/2014/main" id="{6B180570-9807-2898-C37D-E29C1D914700}"/>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4539" name="Group 20">
              <a:extLst>
                <a:ext uri="{FF2B5EF4-FFF2-40B4-BE49-F238E27FC236}">
                  <a16:creationId xmlns:a16="http://schemas.microsoft.com/office/drawing/2014/main" id="{A2B19693-1E8E-4C36-C709-C4E0E19C07D3}"/>
                </a:ext>
              </a:extLst>
            </p:cNvPr>
            <p:cNvGrpSpPr>
              <a:grpSpLocks/>
            </p:cNvGrpSpPr>
            <p:nvPr/>
          </p:nvGrpSpPr>
          <p:grpSpPr bwMode="auto">
            <a:xfrm>
              <a:off x="5524" y="872"/>
              <a:ext cx="136" cy="142"/>
              <a:chOff x="3359" y="2621"/>
              <a:chExt cx="138" cy="145"/>
            </a:xfrm>
          </p:grpSpPr>
          <p:sp>
            <p:nvSpPr>
              <p:cNvPr id="64553" name="Rectangle 21">
                <a:extLst>
                  <a:ext uri="{FF2B5EF4-FFF2-40B4-BE49-F238E27FC236}">
                    <a16:creationId xmlns:a16="http://schemas.microsoft.com/office/drawing/2014/main" id="{13D4C42F-E570-57A3-60EF-560149B4E51F}"/>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4554" name="Rectangle 22">
                <a:extLst>
                  <a:ext uri="{FF2B5EF4-FFF2-40B4-BE49-F238E27FC236}">
                    <a16:creationId xmlns:a16="http://schemas.microsoft.com/office/drawing/2014/main" id="{D5693B93-F9F0-29EA-13A7-3C1A6392DA7B}"/>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4555" name="Line 23">
                <a:extLst>
                  <a:ext uri="{FF2B5EF4-FFF2-40B4-BE49-F238E27FC236}">
                    <a16:creationId xmlns:a16="http://schemas.microsoft.com/office/drawing/2014/main" id="{9BE6175D-2A90-993B-5D97-DF57DDDCE03D}"/>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4540" name="Group 24">
              <a:extLst>
                <a:ext uri="{FF2B5EF4-FFF2-40B4-BE49-F238E27FC236}">
                  <a16:creationId xmlns:a16="http://schemas.microsoft.com/office/drawing/2014/main" id="{9D420BB3-B80F-4F36-F000-D551D1458A27}"/>
                </a:ext>
              </a:extLst>
            </p:cNvPr>
            <p:cNvGrpSpPr>
              <a:grpSpLocks/>
            </p:cNvGrpSpPr>
            <p:nvPr/>
          </p:nvGrpSpPr>
          <p:grpSpPr bwMode="auto">
            <a:xfrm>
              <a:off x="5842" y="872"/>
              <a:ext cx="136" cy="142"/>
              <a:chOff x="3359" y="2621"/>
              <a:chExt cx="138" cy="145"/>
            </a:xfrm>
          </p:grpSpPr>
          <p:sp>
            <p:nvSpPr>
              <p:cNvPr id="64548" name="Rectangle 25">
                <a:extLst>
                  <a:ext uri="{FF2B5EF4-FFF2-40B4-BE49-F238E27FC236}">
                    <a16:creationId xmlns:a16="http://schemas.microsoft.com/office/drawing/2014/main" id="{1FEAEBD8-5EEB-8A1E-7EB0-04108993CE1E}"/>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4549" name="Rectangle 26">
                <a:extLst>
                  <a:ext uri="{FF2B5EF4-FFF2-40B4-BE49-F238E27FC236}">
                    <a16:creationId xmlns:a16="http://schemas.microsoft.com/office/drawing/2014/main" id="{CAB21CF8-869E-43BE-F521-F6C73F7857D4}"/>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4550" name="Group 27">
                <a:extLst>
                  <a:ext uri="{FF2B5EF4-FFF2-40B4-BE49-F238E27FC236}">
                    <a16:creationId xmlns:a16="http://schemas.microsoft.com/office/drawing/2014/main" id="{AABDF406-B7C7-7598-4C8B-FE6C7F90BBCE}"/>
                  </a:ext>
                </a:extLst>
              </p:cNvPr>
              <p:cNvGrpSpPr>
                <a:grpSpLocks/>
              </p:cNvGrpSpPr>
              <p:nvPr/>
            </p:nvGrpSpPr>
            <p:grpSpPr bwMode="auto">
              <a:xfrm>
                <a:off x="3388" y="2655"/>
                <a:ext cx="62" cy="62"/>
                <a:chOff x="2712" y="2758"/>
                <a:chExt cx="90" cy="90"/>
              </a:xfrm>
            </p:grpSpPr>
            <p:sp>
              <p:nvSpPr>
                <p:cNvPr id="64551" name="Line 28">
                  <a:extLst>
                    <a:ext uri="{FF2B5EF4-FFF2-40B4-BE49-F238E27FC236}">
                      <a16:creationId xmlns:a16="http://schemas.microsoft.com/office/drawing/2014/main" id="{A68C3003-6CCD-6878-28A5-E492759E375D}"/>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4552" name="Line 29">
                  <a:extLst>
                    <a:ext uri="{FF2B5EF4-FFF2-40B4-BE49-F238E27FC236}">
                      <a16:creationId xmlns:a16="http://schemas.microsoft.com/office/drawing/2014/main" id="{8FA5B38F-CA34-ADE1-4D7E-BE37A0377AF1}"/>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4541" name="Group 30">
              <a:extLst>
                <a:ext uri="{FF2B5EF4-FFF2-40B4-BE49-F238E27FC236}">
                  <a16:creationId xmlns:a16="http://schemas.microsoft.com/office/drawing/2014/main" id="{E2191C6A-E84D-BF0A-3DBF-5DB82BB80CBE}"/>
                </a:ext>
              </a:extLst>
            </p:cNvPr>
            <p:cNvGrpSpPr>
              <a:grpSpLocks/>
            </p:cNvGrpSpPr>
            <p:nvPr/>
          </p:nvGrpSpPr>
          <p:grpSpPr bwMode="auto">
            <a:xfrm>
              <a:off x="5684" y="871"/>
              <a:ext cx="134" cy="138"/>
              <a:chOff x="3936" y="2011"/>
              <a:chExt cx="109" cy="112"/>
            </a:xfrm>
          </p:grpSpPr>
          <p:sp>
            <p:nvSpPr>
              <p:cNvPr id="64543" name="Rectangle 31">
                <a:extLst>
                  <a:ext uri="{FF2B5EF4-FFF2-40B4-BE49-F238E27FC236}">
                    <a16:creationId xmlns:a16="http://schemas.microsoft.com/office/drawing/2014/main" id="{8578A27B-F438-87FB-3E99-E9EE2A957215}"/>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4544" name="Rectangle 32">
                <a:extLst>
                  <a:ext uri="{FF2B5EF4-FFF2-40B4-BE49-F238E27FC236}">
                    <a16:creationId xmlns:a16="http://schemas.microsoft.com/office/drawing/2014/main" id="{65ABF304-260A-7B7C-8C9B-EB7A811950B8}"/>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4545" name="Group 33">
                <a:extLst>
                  <a:ext uri="{FF2B5EF4-FFF2-40B4-BE49-F238E27FC236}">
                    <a16:creationId xmlns:a16="http://schemas.microsoft.com/office/drawing/2014/main" id="{2832BB49-9A2B-1030-8598-76F7A942E3A3}"/>
                  </a:ext>
                </a:extLst>
              </p:cNvPr>
              <p:cNvGrpSpPr>
                <a:grpSpLocks/>
              </p:cNvGrpSpPr>
              <p:nvPr/>
            </p:nvGrpSpPr>
            <p:grpSpPr bwMode="auto">
              <a:xfrm>
                <a:off x="3956" y="2032"/>
                <a:ext cx="54" cy="61"/>
                <a:chOff x="2530" y="2399"/>
                <a:chExt cx="68" cy="77"/>
              </a:xfrm>
            </p:grpSpPr>
            <p:sp>
              <p:nvSpPr>
                <p:cNvPr id="64546" name="Line 34">
                  <a:extLst>
                    <a:ext uri="{FF2B5EF4-FFF2-40B4-BE49-F238E27FC236}">
                      <a16:creationId xmlns:a16="http://schemas.microsoft.com/office/drawing/2014/main" id="{2E51A815-5DB6-E771-2CD7-916B2CC0A67D}"/>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4547" name="AutoShape 35">
                  <a:extLst>
                    <a:ext uri="{FF2B5EF4-FFF2-40B4-BE49-F238E27FC236}">
                      <a16:creationId xmlns:a16="http://schemas.microsoft.com/office/drawing/2014/main" id="{AA04D2E4-D9DD-7FB2-4168-1AD3E26F64EB}"/>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4542" name="Text Box 36">
              <a:extLst>
                <a:ext uri="{FF2B5EF4-FFF2-40B4-BE49-F238E27FC236}">
                  <a16:creationId xmlns:a16="http://schemas.microsoft.com/office/drawing/2014/main" id="{C8BDF3C2-87D5-6103-D505-0272CE6C62D7}"/>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64527" name="Rectangle 37">
            <a:extLst>
              <a:ext uri="{FF2B5EF4-FFF2-40B4-BE49-F238E27FC236}">
                <a16:creationId xmlns:a16="http://schemas.microsoft.com/office/drawing/2014/main" id="{40C8F40B-7902-5C2B-7644-4900CBC5A539}"/>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64528" name="Rectangle 38">
            <a:extLst>
              <a:ext uri="{FF2B5EF4-FFF2-40B4-BE49-F238E27FC236}">
                <a16:creationId xmlns:a16="http://schemas.microsoft.com/office/drawing/2014/main" id="{142DACAE-824C-193E-5D26-22E28F6FEFD4}"/>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64529" name="Freeform 39">
            <a:extLst>
              <a:ext uri="{FF2B5EF4-FFF2-40B4-BE49-F238E27FC236}">
                <a16:creationId xmlns:a16="http://schemas.microsoft.com/office/drawing/2014/main" id="{433634DF-E64D-C56A-2E31-87F99559390E}"/>
              </a:ext>
            </a:extLst>
          </p:cNvPr>
          <p:cNvSpPr>
            <a:spLocks/>
          </p:cNvSpPr>
          <p:nvPr/>
        </p:nvSpPr>
        <p:spPr bwMode="auto">
          <a:xfrm>
            <a:off x="4872038" y="3284539"/>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4530" name="Freeform 40">
            <a:extLst>
              <a:ext uri="{FF2B5EF4-FFF2-40B4-BE49-F238E27FC236}">
                <a16:creationId xmlns:a16="http://schemas.microsoft.com/office/drawing/2014/main" id="{BC1221C7-3098-3BAC-DD36-D8539B92130A}"/>
              </a:ext>
            </a:extLst>
          </p:cNvPr>
          <p:cNvSpPr>
            <a:spLocks/>
          </p:cNvSpPr>
          <p:nvPr/>
        </p:nvSpPr>
        <p:spPr bwMode="auto">
          <a:xfrm>
            <a:off x="4872038" y="4221164"/>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4531" name="Freeform 41">
            <a:extLst>
              <a:ext uri="{FF2B5EF4-FFF2-40B4-BE49-F238E27FC236}">
                <a16:creationId xmlns:a16="http://schemas.microsoft.com/office/drawing/2014/main" id="{2C0D80F2-DB94-02F6-29AC-BB08E58960F1}"/>
              </a:ext>
            </a:extLst>
          </p:cNvPr>
          <p:cNvSpPr>
            <a:spLocks/>
          </p:cNvSpPr>
          <p:nvPr/>
        </p:nvSpPr>
        <p:spPr bwMode="auto">
          <a:xfrm>
            <a:off x="4872038" y="5229226"/>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4532" name="Freeform 42">
            <a:extLst>
              <a:ext uri="{FF2B5EF4-FFF2-40B4-BE49-F238E27FC236}">
                <a16:creationId xmlns:a16="http://schemas.microsoft.com/office/drawing/2014/main" id="{D2A83204-1BAF-5F82-BB81-ED648846947F}"/>
              </a:ext>
            </a:extLst>
          </p:cNvPr>
          <p:cNvSpPr>
            <a:spLocks/>
          </p:cNvSpPr>
          <p:nvPr/>
        </p:nvSpPr>
        <p:spPr bwMode="auto">
          <a:xfrm>
            <a:off x="4656138" y="2781300"/>
            <a:ext cx="431800" cy="3455988"/>
          </a:xfrm>
          <a:custGeom>
            <a:avLst/>
            <a:gdLst>
              <a:gd name="T0" fmla="*/ 1370965000 w 136"/>
              <a:gd name="T1" fmla="*/ 0 h 318"/>
              <a:gd name="T2" fmla="*/ 0 w 136"/>
              <a:gd name="T3" fmla="*/ 0 h 318"/>
              <a:gd name="T4" fmla="*/ 0 w 136"/>
              <a:gd name="T5" fmla="*/ 2147483646 h 318"/>
              <a:gd name="T6" fmla="*/ 1370965000 w 136"/>
              <a:gd name="T7" fmla="*/ 2147483646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4533" name="AutoShape 44">
            <a:extLst>
              <a:ext uri="{FF2B5EF4-FFF2-40B4-BE49-F238E27FC236}">
                <a16:creationId xmlns:a16="http://schemas.microsoft.com/office/drawing/2014/main" id="{656A1E82-731F-1A02-6F34-C49E6F1F2ED5}"/>
              </a:ext>
            </a:extLst>
          </p:cNvPr>
          <p:cNvSpPr>
            <a:spLocks noChangeArrowheads="1"/>
          </p:cNvSpPr>
          <p:nvPr/>
        </p:nvSpPr>
        <p:spPr bwMode="auto">
          <a:xfrm>
            <a:off x="6240463" y="2428876"/>
            <a:ext cx="4392612" cy="2297113"/>
          </a:xfrm>
          <a:prstGeom prst="wedgeRoundRectCallout">
            <a:avLst>
              <a:gd name="adj1" fmla="val -37495"/>
              <a:gd name="adj2" fmla="val 85593"/>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the requested domain (</a:t>
            </a:r>
            <a:r>
              <a:rPr lang="en-US" altLang="it-IT" sz="2400" b="1">
                <a:latin typeface="Courier New" panose="02070309020205020404" pitchFamily="49" charset="0"/>
              </a:rPr>
              <a:t>pluto.nanoinside.net</a:t>
            </a:r>
            <a:r>
              <a:rPr lang="en-US" altLang="it-IT" sz="2400"/>
              <a:t>) does not exist (</a:t>
            </a:r>
            <a:r>
              <a:rPr lang="en-US" altLang="it-IT" sz="2400" b="1">
                <a:latin typeface="Courier New" panose="02070309020205020404" pitchFamily="49" charset="0"/>
              </a:rPr>
              <a:t>NXDomain</a:t>
            </a:r>
            <a:r>
              <a:rPr lang="en-US" altLang="it-IT" sz="2400"/>
              <a:t>)</a:t>
            </a:r>
          </a:p>
          <a:p>
            <a:pPr algn="ctr" eaLnBrk="1" hangingPunct="1">
              <a:spcBef>
                <a:spcPct val="0"/>
              </a:spcBef>
              <a:buClrTx/>
              <a:buSzTx/>
              <a:buFontTx/>
              <a:buNone/>
            </a:pPr>
            <a:endParaRPr lang="en-US" altLang="it-IT" sz="1200"/>
          </a:p>
          <a:p>
            <a:pPr algn="ctr" eaLnBrk="1" hangingPunct="1">
              <a:spcBef>
                <a:spcPct val="0"/>
              </a:spcBef>
              <a:buClrTx/>
              <a:buSzTx/>
              <a:buFontTx/>
              <a:buNone/>
            </a:pPr>
            <a:r>
              <a:rPr lang="en-US" altLang="it-IT" sz="2400" b="1">
                <a:latin typeface="Courier New" panose="02070309020205020404" pitchFamily="49" charset="0"/>
              </a:rPr>
              <a:t>*</a:t>
            </a:r>
            <a:r>
              <a:rPr lang="en-US" altLang="it-IT" sz="2400"/>
              <a:t>=authoritative answer</a:t>
            </a:r>
            <a:endParaRPr lang="en-US" altLang="it-IT" sz="1800">
              <a:latin typeface="Arial" panose="020B0604020202020204" pitchFamily="34" charset="0"/>
            </a:endParaRPr>
          </a:p>
        </p:txBody>
      </p:sp>
      <p:sp>
        <p:nvSpPr>
          <p:cNvPr id="64534" name="Rectangle 45">
            <a:extLst>
              <a:ext uri="{FF2B5EF4-FFF2-40B4-BE49-F238E27FC236}">
                <a16:creationId xmlns:a16="http://schemas.microsoft.com/office/drawing/2014/main" id="{5BA72053-624F-EC8F-34E9-24EEF40C891A}"/>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11">
            <a:extLst>
              <a:ext uri="{FF2B5EF4-FFF2-40B4-BE49-F238E27FC236}">
                <a16:creationId xmlns:a16="http://schemas.microsoft.com/office/drawing/2014/main" id="{7AE78122-1D3B-DC3B-04E6-FC4B8FBA874D}"/>
              </a:ext>
            </a:extLst>
          </p:cNvPr>
          <p:cNvSpPr>
            <a:spLocks noGrp="1" noChangeArrowheads="1"/>
          </p:cNvSpPr>
          <p:nvPr>
            <p:ph type="title"/>
          </p:nvPr>
        </p:nvSpPr>
        <p:spPr/>
        <p:txBody>
          <a:bodyPr/>
          <a:lstStyle/>
          <a:p>
            <a:pPr eaLnBrk="1" hangingPunct="1"/>
            <a:r>
              <a:rPr lang="it-IT" altLang="it-IT" sz="4000"/>
              <a:t>step 6 </a:t>
            </a:r>
            <a:r>
              <a:rPr lang="en-US" altLang="it-IT" sz="4000"/>
              <a:t>– </a:t>
            </a:r>
            <a:r>
              <a:rPr lang="it-IT" altLang="it-IT" sz="4000"/>
              <a:t>non-existent target (cont’d)</a:t>
            </a:r>
            <a:endParaRPr lang="en-US" altLang="it-IT" sz="4000"/>
          </a:p>
        </p:txBody>
      </p:sp>
      <p:sp>
        <p:nvSpPr>
          <p:cNvPr id="2" name="Rectangle 4">
            <a:extLst>
              <a:ext uri="{FF2B5EF4-FFF2-40B4-BE49-F238E27FC236}">
                <a16:creationId xmlns:a16="http://schemas.microsoft.com/office/drawing/2014/main" id="{E52E2BEE-551D-AD6D-42D6-5512A933D3F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E356E348-7C9A-C2B1-DAFB-AABBC141709A}"/>
              </a:ext>
            </a:extLst>
          </p:cNvPr>
          <p:cNvSpPr>
            <a:spLocks noGrp="1" noChangeArrowheads="1"/>
          </p:cNvSpPr>
          <p:nvPr>
            <p:ph type="ftr" sz="quarter" idx="11"/>
          </p:nvPr>
        </p:nvSpPr>
        <p:spPr>
          <a:ln/>
        </p:spPr>
        <p:txBody>
          <a:bodyPr/>
          <a:lstStyle/>
          <a:p>
            <a:r>
              <a:rPr lang="it-IT" altLang="it-IT"/>
              <a:t>kathara – [ lab: dns ]</a:t>
            </a:r>
          </a:p>
        </p:txBody>
      </p:sp>
      <p:sp>
        <p:nvSpPr>
          <p:cNvPr id="65540" name="Rectangle 9">
            <a:extLst>
              <a:ext uri="{FF2B5EF4-FFF2-40B4-BE49-F238E27FC236}">
                <a16:creationId xmlns:a16="http://schemas.microsoft.com/office/drawing/2014/main" id="{0FFFD8C6-B019-EA41-74FB-1A10761586A1}"/>
              </a:ext>
            </a:extLst>
          </p:cNvPr>
          <p:cNvSpPr>
            <a:spLocks noChangeArrowheads="1"/>
          </p:cNvSpPr>
          <p:nvPr/>
        </p:nvSpPr>
        <p:spPr bwMode="auto">
          <a:xfrm>
            <a:off x="1436688" y="195738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5541" name="Rectangle 10">
            <a:extLst>
              <a:ext uri="{FF2B5EF4-FFF2-40B4-BE49-F238E27FC236}">
                <a16:creationId xmlns:a16="http://schemas.microsoft.com/office/drawing/2014/main" id="{AC5A7F52-4C1A-3E51-3B2B-F619C349402F}"/>
              </a:ext>
            </a:extLst>
          </p:cNvPr>
          <p:cNvSpPr>
            <a:spLocks noChangeArrowheads="1"/>
          </p:cNvSpPr>
          <p:nvPr/>
        </p:nvSpPr>
        <p:spPr bwMode="auto">
          <a:xfrm>
            <a:off x="1436688" y="2430464"/>
            <a:ext cx="9339262" cy="503237"/>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65543" name="Group 12">
            <a:extLst>
              <a:ext uri="{FF2B5EF4-FFF2-40B4-BE49-F238E27FC236}">
                <a16:creationId xmlns:a16="http://schemas.microsoft.com/office/drawing/2014/main" id="{75DECA74-F249-5880-1F92-2C3AD7802A87}"/>
              </a:ext>
            </a:extLst>
          </p:cNvPr>
          <p:cNvGrpSpPr>
            <a:grpSpLocks/>
          </p:cNvGrpSpPr>
          <p:nvPr/>
        </p:nvGrpSpPr>
        <p:grpSpPr bwMode="auto">
          <a:xfrm>
            <a:off x="1436688" y="1311276"/>
            <a:ext cx="9339262" cy="5070475"/>
            <a:chOff x="185" y="826"/>
            <a:chExt cx="5883" cy="3194"/>
          </a:xfrm>
        </p:grpSpPr>
        <p:sp>
          <p:nvSpPr>
            <p:cNvPr id="65548" name="Rectangle 13">
              <a:extLst>
                <a:ext uri="{FF2B5EF4-FFF2-40B4-BE49-F238E27FC236}">
                  <a16:creationId xmlns:a16="http://schemas.microsoft.com/office/drawing/2014/main" id="{A2562CBA-B651-30CE-BF22-A65F209F587D}"/>
                </a:ext>
              </a:extLst>
            </p:cNvPr>
            <p:cNvSpPr>
              <a:spLocks noChangeArrowheads="1"/>
            </p:cNvSpPr>
            <p:nvPr/>
          </p:nvSpPr>
          <p:spPr bwMode="auto">
            <a:xfrm>
              <a:off x="185" y="1007"/>
              <a:ext cx="5883" cy="3013"/>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5549" name="Text Box 14">
              <a:extLst>
                <a:ext uri="{FF2B5EF4-FFF2-40B4-BE49-F238E27FC236}">
                  <a16:creationId xmlns:a16="http://schemas.microsoft.com/office/drawing/2014/main" id="{5ED1F29D-0C70-3F7C-7C89-710436E30E7F}"/>
                </a:ext>
              </a:extLst>
            </p:cNvPr>
            <p:cNvSpPr txBox="1">
              <a:spLocks noChangeArrowheads="1"/>
            </p:cNvSpPr>
            <p:nvPr/>
          </p:nvSpPr>
          <p:spPr bwMode="auto">
            <a:xfrm>
              <a:off x="192" y="1052"/>
              <a:ext cx="5876" cy="296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52976+ A? pluto.nanoinside.net.lugroma3.org. (51)</a:t>
              </a:r>
            </a:p>
            <a:p>
              <a:pPr eaLnBrk="1" hangingPunct="1">
                <a:spcBef>
                  <a:spcPct val="0"/>
                </a:spcBef>
                <a:buClrTx/>
                <a:buSzTx/>
                <a:buFontTx/>
                <a:buNone/>
              </a:pPr>
              <a:r>
                <a:rPr lang="it-IT" altLang="it-IT" sz="1600" b="1">
                  <a:latin typeface="Lucida Console" panose="020B0609040504020204" pitchFamily="49" charset="0"/>
                </a:rPr>
                <a:t>IP 192.168.0.11.53 &gt; 192.168.0.111.3072:</a:t>
              </a:r>
            </a:p>
            <a:p>
              <a:pPr eaLnBrk="1" hangingPunct="1">
                <a:spcBef>
                  <a:spcPct val="0"/>
                </a:spcBef>
                <a:buClrTx/>
                <a:buSzTx/>
                <a:buFontTx/>
                <a:buNone/>
              </a:pPr>
              <a:r>
                <a:rPr lang="it-IT" altLang="it-IT" sz="1600" b="1">
                  <a:latin typeface="Lucida Console" panose="020B0609040504020204" pitchFamily="49" charset="0"/>
                </a:rPr>
                <a:t>			52976 NXDomain* 0/1/0 (99)</a:t>
              </a:r>
            </a:p>
          </p:txBody>
        </p:sp>
        <p:sp>
          <p:nvSpPr>
            <p:cNvPr id="65550" name="AutoShape 15">
              <a:extLst>
                <a:ext uri="{FF2B5EF4-FFF2-40B4-BE49-F238E27FC236}">
                  <a16:creationId xmlns:a16="http://schemas.microsoft.com/office/drawing/2014/main" id="{3A9B4681-1220-BD6D-EE77-8016BA33875F}"/>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5551" name="Group 16">
              <a:extLst>
                <a:ext uri="{FF2B5EF4-FFF2-40B4-BE49-F238E27FC236}">
                  <a16:creationId xmlns:a16="http://schemas.microsoft.com/office/drawing/2014/main" id="{580491FD-C266-4682-34B1-E0F9C83BBF47}"/>
                </a:ext>
              </a:extLst>
            </p:cNvPr>
            <p:cNvGrpSpPr>
              <a:grpSpLocks/>
            </p:cNvGrpSpPr>
            <p:nvPr/>
          </p:nvGrpSpPr>
          <p:grpSpPr bwMode="auto">
            <a:xfrm>
              <a:off x="253" y="871"/>
              <a:ext cx="141" cy="142"/>
              <a:chOff x="2440" y="2568"/>
              <a:chExt cx="151" cy="152"/>
            </a:xfrm>
          </p:grpSpPr>
          <p:sp>
            <p:nvSpPr>
              <p:cNvPr id="65569" name="Oval 17">
                <a:extLst>
                  <a:ext uri="{FF2B5EF4-FFF2-40B4-BE49-F238E27FC236}">
                    <a16:creationId xmlns:a16="http://schemas.microsoft.com/office/drawing/2014/main" id="{2B875D82-DD83-9C16-6E5D-770F3D1F4449}"/>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5570" name="Oval 18">
                <a:extLst>
                  <a:ext uri="{FF2B5EF4-FFF2-40B4-BE49-F238E27FC236}">
                    <a16:creationId xmlns:a16="http://schemas.microsoft.com/office/drawing/2014/main" id="{1ECBC384-EF49-ECB1-99D3-7DDB1646CF51}"/>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5571" name="AutoShape 19">
                <a:extLst>
                  <a:ext uri="{FF2B5EF4-FFF2-40B4-BE49-F238E27FC236}">
                    <a16:creationId xmlns:a16="http://schemas.microsoft.com/office/drawing/2014/main" id="{38FF8758-5AA7-AD78-39E9-B889817D5E7C}"/>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5552" name="Group 20">
              <a:extLst>
                <a:ext uri="{FF2B5EF4-FFF2-40B4-BE49-F238E27FC236}">
                  <a16:creationId xmlns:a16="http://schemas.microsoft.com/office/drawing/2014/main" id="{082AB6BB-761E-15B6-9594-3057898B88A5}"/>
                </a:ext>
              </a:extLst>
            </p:cNvPr>
            <p:cNvGrpSpPr>
              <a:grpSpLocks/>
            </p:cNvGrpSpPr>
            <p:nvPr/>
          </p:nvGrpSpPr>
          <p:grpSpPr bwMode="auto">
            <a:xfrm>
              <a:off x="5524" y="872"/>
              <a:ext cx="136" cy="142"/>
              <a:chOff x="3359" y="2621"/>
              <a:chExt cx="138" cy="145"/>
            </a:xfrm>
          </p:grpSpPr>
          <p:sp>
            <p:nvSpPr>
              <p:cNvPr id="65566" name="Rectangle 21">
                <a:extLst>
                  <a:ext uri="{FF2B5EF4-FFF2-40B4-BE49-F238E27FC236}">
                    <a16:creationId xmlns:a16="http://schemas.microsoft.com/office/drawing/2014/main" id="{EA91AC3D-607F-3847-45DA-D587B684A2CA}"/>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5567" name="Rectangle 22">
                <a:extLst>
                  <a:ext uri="{FF2B5EF4-FFF2-40B4-BE49-F238E27FC236}">
                    <a16:creationId xmlns:a16="http://schemas.microsoft.com/office/drawing/2014/main" id="{78D182EB-2138-A153-FF26-930ECDBBCBB1}"/>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5568" name="Line 23">
                <a:extLst>
                  <a:ext uri="{FF2B5EF4-FFF2-40B4-BE49-F238E27FC236}">
                    <a16:creationId xmlns:a16="http://schemas.microsoft.com/office/drawing/2014/main" id="{3A892D07-6E19-FBC4-4E43-AC1310AA41CE}"/>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5553" name="Group 24">
              <a:extLst>
                <a:ext uri="{FF2B5EF4-FFF2-40B4-BE49-F238E27FC236}">
                  <a16:creationId xmlns:a16="http://schemas.microsoft.com/office/drawing/2014/main" id="{A09C112E-F21A-4A15-1A09-022508EBF51D}"/>
                </a:ext>
              </a:extLst>
            </p:cNvPr>
            <p:cNvGrpSpPr>
              <a:grpSpLocks/>
            </p:cNvGrpSpPr>
            <p:nvPr/>
          </p:nvGrpSpPr>
          <p:grpSpPr bwMode="auto">
            <a:xfrm>
              <a:off x="5842" y="872"/>
              <a:ext cx="136" cy="142"/>
              <a:chOff x="3359" y="2621"/>
              <a:chExt cx="138" cy="145"/>
            </a:xfrm>
          </p:grpSpPr>
          <p:sp>
            <p:nvSpPr>
              <p:cNvPr id="65561" name="Rectangle 25">
                <a:extLst>
                  <a:ext uri="{FF2B5EF4-FFF2-40B4-BE49-F238E27FC236}">
                    <a16:creationId xmlns:a16="http://schemas.microsoft.com/office/drawing/2014/main" id="{FCB5278D-93F5-2539-CAE7-ACE9E5F43E5E}"/>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5562" name="Rectangle 26">
                <a:extLst>
                  <a:ext uri="{FF2B5EF4-FFF2-40B4-BE49-F238E27FC236}">
                    <a16:creationId xmlns:a16="http://schemas.microsoft.com/office/drawing/2014/main" id="{0D504C33-F5B3-5655-7A46-63AD1C685749}"/>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5563" name="Group 27">
                <a:extLst>
                  <a:ext uri="{FF2B5EF4-FFF2-40B4-BE49-F238E27FC236}">
                    <a16:creationId xmlns:a16="http://schemas.microsoft.com/office/drawing/2014/main" id="{37A32C93-6801-7808-8A0D-0C92C1A06213}"/>
                  </a:ext>
                </a:extLst>
              </p:cNvPr>
              <p:cNvGrpSpPr>
                <a:grpSpLocks/>
              </p:cNvGrpSpPr>
              <p:nvPr/>
            </p:nvGrpSpPr>
            <p:grpSpPr bwMode="auto">
              <a:xfrm>
                <a:off x="3388" y="2655"/>
                <a:ext cx="62" cy="62"/>
                <a:chOff x="2712" y="2758"/>
                <a:chExt cx="90" cy="90"/>
              </a:xfrm>
            </p:grpSpPr>
            <p:sp>
              <p:nvSpPr>
                <p:cNvPr id="65564" name="Line 28">
                  <a:extLst>
                    <a:ext uri="{FF2B5EF4-FFF2-40B4-BE49-F238E27FC236}">
                      <a16:creationId xmlns:a16="http://schemas.microsoft.com/office/drawing/2014/main" id="{91BE1E5A-E51A-6D2C-32E4-DC7EF4C6616F}"/>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565" name="Line 29">
                  <a:extLst>
                    <a:ext uri="{FF2B5EF4-FFF2-40B4-BE49-F238E27FC236}">
                      <a16:creationId xmlns:a16="http://schemas.microsoft.com/office/drawing/2014/main" id="{4B922CB0-D448-278B-54EE-CE905CF83595}"/>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5554" name="Group 30">
              <a:extLst>
                <a:ext uri="{FF2B5EF4-FFF2-40B4-BE49-F238E27FC236}">
                  <a16:creationId xmlns:a16="http://schemas.microsoft.com/office/drawing/2014/main" id="{57188C87-A098-586C-2D2A-3C0692631EA5}"/>
                </a:ext>
              </a:extLst>
            </p:cNvPr>
            <p:cNvGrpSpPr>
              <a:grpSpLocks/>
            </p:cNvGrpSpPr>
            <p:nvPr/>
          </p:nvGrpSpPr>
          <p:grpSpPr bwMode="auto">
            <a:xfrm>
              <a:off x="5684" y="871"/>
              <a:ext cx="134" cy="138"/>
              <a:chOff x="3936" y="2011"/>
              <a:chExt cx="109" cy="112"/>
            </a:xfrm>
          </p:grpSpPr>
          <p:sp>
            <p:nvSpPr>
              <p:cNvPr id="65556" name="Rectangle 31">
                <a:extLst>
                  <a:ext uri="{FF2B5EF4-FFF2-40B4-BE49-F238E27FC236}">
                    <a16:creationId xmlns:a16="http://schemas.microsoft.com/office/drawing/2014/main" id="{843F32F3-7E57-4E05-D16D-5F81FE27531A}"/>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5557" name="Rectangle 32">
                <a:extLst>
                  <a:ext uri="{FF2B5EF4-FFF2-40B4-BE49-F238E27FC236}">
                    <a16:creationId xmlns:a16="http://schemas.microsoft.com/office/drawing/2014/main" id="{81631781-45AF-BE78-9D1D-767F01863A84}"/>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5558" name="Group 33">
                <a:extLst>
                  <a:ext uri="{FF2B5EF4-FFF2-40B4-BE49-F238E27FC236}">
                    <a16:creationId xmlns:a16="http://schemas.microsoft.com/office/drawing/2014/main" id="{E3EED4AC-F576-0D29-DBE4-2BDE782E963E}"/>
                  </a:ext>
                </a:extLst>
              </p:cNvPr>
              <p:cNvGrpSpPr>
                <a:grpSpLocks/>
              </p:cNvGrpSpPr>
              <p:nvPr/>
            </p:nvGrpSpPr>
            <p:grpSpPr bwMode="auto">
              <a:xfrm>
                <a:off x="3956" y="2032"/>
                <a:ext cx="54" cy="61"/>
                <a:chOff x="2530" y="2399"/>
                <a:chExt cx="68" cy="77"/>
              </a:xfrm>
            </p:grpSpPr>
            <p:sp>
              <p:nvSpPr>
                <p:cNvPr id="65559" name="Line 34">
                  <a:extLst>
                    <a:ext uri="{FF2B5EF4-FFF2-40B4-BE49-F238E27FC236}">
                      <a16:creationId xmlns:a16="http://schemas.microsoft.com/office/drawing/2014/main" id="{8A65DE39-C6CC-FF05-E1D0-E241041F44C1}"/>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560" name="AutoShape 35">
                  <a:extLst>
                    <a:ext uri="{FF2B5EF4-FFF2-40B4-BE49-F238E27FC236}">
                      <a16:creationId xmlns:a16="http://schemas.microsoft.com/office/drawing/2014/main" id="{DF0FC5D5-2628-E044-63C3-CCFDECA9C04F}"/>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5555" name="Text Box 36">
              <a:extLst>
                <a:ext uri="{FF2B5EF4-FFF2-40B4-BE49-F238E27FC236}">
                  <a16:creationId xmlns:a16="http://schemas.microsoft.com/office/drawing/2014/main" id="{E027A310-CA56-EC81-9FC7-9892F3736E17}"/>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65544" name="Rectangle 38">
            <a:extLst>
              <a:ext uri="{FF2B5EF4-FFF2-40B4-BE49-F238E27FC236}">
                <a16:creationId xmlns:a16="http://schemas.microsoft.com/office/drawing/2014/main" id="{E9A314E4-592E-0164-BDB0-B95CDE0AD309}"/>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65545" name="Rectangle 39">
            <a:extLst>
              <a:ext uri="{FF2B5EF4-FFF2-40B4-BE49-F238E27FC236}">
                <a16:creationId xmlns:a16="http://schemas.microsoft.com/office/drawing/2014/main" id="{40D0C835-B1C4-D6E9-9BF2-78C7651C35A2}"/>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65546" name="Freeform 40">
            <a:extLst>
              <a:ext uri="{FF2B5EF4-FFF2-40B4-BE49-F238E27FC236}">
                <a16:creationId xmlns:a16="http://schemas.microsoft.com/office/drawing/2014/main" id="{B501AD94-8D2C-17C6-D7A3-62CDBE444F9C}"/>
              </a:ext>
            </a:extLst>
          </p:cNvPr>
          <p:cNvSpPr>
            <a:spLocks/>
          </p:cNvSpPr>
          <p:nvPr/>
        </p:nvSpPr>
        <p:spPr bwMode="auto">
          <a:xfrm>
            <a:off x="3935413" y="2276476"/>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5547" name="AutoShape 45">
            <a:extLst>
              <a:ext uri="{FF2B5EF4-FFF2-40B4-BE49-F238E27FC236}">
                <a16:creationId xmlns:a16="http://schemas.microsoft.com/office/drawing/2014/main" id="{BAC22B3B-BDDE-437D-15FE-A1FDE5301544}"/>
              </a:ext>
            </a:extLst>
          </p:cNvPr>
          <p:cNvSpPr>
            <a:spLocks noChangeArrowheads="1"/>
          </p:cNvSpPr>
          <p:nvPr/>
        </p:nvSpPr>
        <p:spPr bwMode="auto">
          <a:xfrm>
            <a:off x="3159126" y="3500438"/>
            <a:ext cx="6735763" cy="2305050"/>
          </a:xfrm>
          <a:prstGeom prst="wedgeRoundRectCallout">
            <a:avLst>
              <a:gd name="adj1" fmla="val 35977"/>
              <a:gd name="adj2" fmla="val -95866"/>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since the query has failed, </a:t>
            </a:r>
            <a:r>
              <a:rPr lang="en-US" altLang="it-IT" sz="2400" b="1">
                <a:latin typeface="Courier New" panose="02070309020205020404" pitchFamily="49" charset="0"/>
              </a:rPr>
              <a:t>pc1</a:t>
            </a:r>
            <a:r>
              <a:rPr lang="en-US" altLang="it-IT" sz="2400"/>
              <a:t> tries once more with the domain search path configured inside its </a:t>
            </a:r>
            <a:r>
              <a:rPr lang="en-US" altLang="it-IT" sz="2400" b="1">
                <a:latin typeface="Courier New" panose="02070309020205020404" pitchFamily="49" charset="0"/>
              </a:rPr>
              <a:t>/etc/resolv.conf</a:t>
            </a:r>
            <a:r>
              <a:rPr lang="en-US" altLang="it-IT" sz="2400"/>
              <a:t>:</a:t>
            </a:r>
          </a:p>
          <a:p>
            <a:pPr eaLnBrk="1" hangingPunct="1">
              <a:spcBef>
                <a:spcPct val="0"/>
              </a:spcBef>
              <a:buClrTx/>
              <a:buSzTx/>
              <a:buFontTx/>
              <a:buNone/>
            </a:pPr>
            <a:r>
              <a:rPr lang="en-US" altLang="it-IT" sz="2400" b="1">
                <a:latin typeface="Courier New" panose="02070309020205020404" pitchFamily="49" charset="0"/>
              </a:rPr>
              <a:t>nameserver 192.168.0.11</a:t>
            </a:r>
          </a:p>
          <a:p>
            <a:pPr eaLnBrk="1" hangingPunct="1">
              <a:spcBef>
                <a:spcPct val="0"/>
              </a:spcBef>
              <a:buClrTx/>
              <a:buSzTx/>
              <a:buFontTx/>
              <a:buNone/>
            </a:pPr>
            <a:r>
              <a:rPr lang="en-US" altLang="it-IT" sz="2400" b="1">
                <a:solidFill>
                  <a:schemeClr val="tx2"/>
                </a:solidFill>
                <a:latin typeface="Courier New" panose="02070309020205020404" pitchFamily="49" charset="0"/>
              </a:rPr>
              <a:t>search lugroma3.org</a:t>
            </a:r>
            <a:endParaRPr lang="en-US" altLang="it-IT"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9" name="Rectangle 16">
            <a:extLst>
              <a:ext uri="{FF2B5EF4-FFF2-40B4-BE49-F238E27FC236}">
                <a16:creationId xmlns:a16="http://schemas.microsoft.com/office/drawing/2014/main" id="{BC730F28-810B-175E-604F-FC4691A9A8AA}"/>
              </a:ext>
            </a:extLst>
          </p:cNvPr>
          <p:cNvSpPr>
            <a:spLocks noGrp="1" noChangeArrowheads="1"/>
          </p:cNvSpPr>
          <p:nvPr>
            <p:ph type="title"/>
          </p:nvPr>
        </p:nvSpPr>
        <p:spPr>
          <a:xfrm>
            <a:off x="1638300" y="274638"/>
            <a:ext cx="8915400" cy="900112"/>
          </a:xfrm>
        </p:spPr>
        <p:txBody>
          <a:bodyPr/>
          <a:lstStyle/>
          <a:p>
            <a:pPr eaLnBrk="1" hangingPunct="1"/>
            <a:r>
              <a:rPr lang="it-IT" altLang="it-IT"/>
              <a:t>step 6 </a:t>
            </a:r>
            <a:r>
              <a:rPr lang="en-US" altLang="it-IT"/>
              <a:t>– repeating the experiment</a:t>
            </a:r>
          </a:p>
        </p:txBody>
      </p:sp>
      <p:sp>
        <p:nvSpPr>
          <p:cNvPr id="2" name="Rectangle 4">
            <a:extLst>
              <a:ext uri="{FF2B5EF4-FFF2-40B4-BE49-F238E27FC236}">
                <a16:creationId xmlns:a16="http://schemas.microsoft.com/office/drawing/2014/main" id="{506285E5-18E0-B5A9-5007-C99F7262BD94}"/>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2DDA7808-49C5-FDB3-00ED-448335D8A248}"/>
              </a:ext>
            </a:extLst>
          </p:cNvPr>
          <p:cNvSpPr>
            <a:spLocks noGrp="1" noChangeArrowheads="1"/>
          </p:cNvSpPr>
          <p:nvPr>
            <p:ph type="ftr" sz="quarter" idx="11"/>
          </p:nvPr>
        </p:nvSpPr>
        <p:spPr>
          <a:ln/>
        </p:spPr>
        <p:txBody>
          <a:bodyPr/>
          <a:lstStyle/>
          <a:p>
            <a:r>
              <a:rPr lang="it-IT" altLang="it-IT"/>
              <a:t>kathara – [ lab: dns ]</a:t>
            </a:r>
          </a:p>
        </p:txBody>
      </p:sp>
      <p:sp>
        <p:nvSpPr>
          <p:cNvPr id="66563" name="Segnaposto piè di pagina 4">
            <a:extLst>
              <a:ext uri="{FF2B5EF4-FFF2-40B4-BE49-F238E27FC236}">
                <a16:creationId xmlns:a16="http://schemas.microsoft.com/office/drawing/2014/main" id="{04E2AACF-D761-03DA-73B7-2F9FD83A64BD}"/>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66564" name="Rectangle 2">
            <a:extLst>
              <a:ext uri="{FF2B5EF4-FFF2-40B4-BE49-F238E27FC236}">
                <a16:creationId xmlns:a16="http://schemas.microsoft.com/office/drawing/2014/main" id="{75EDE900-49CC-99DB-3E83-16E39A43C756}"/>
              </a:ext>
            </a:extLst>
          </p:cNvPr>
          <p:cNvSpPr>
            <a:spLocks noChangeArrowheads="1"/>
          </p:cNvSpPr>
          <p:nvPr/>
        </p:nvSpPr>
        <p:spPr bwMode="auto">
          <a:xfrm>
            <a:off x="6684964" y="1514476"/>
            <a:ext cx="4327525" cy="549275"/>
          </a:xfrm>
          <a:prstGeom prst="rect">
            <a:avLst/>
          </a:prstGeom>
          <a:solidFill>
            <a:srgbClr val="777777"/>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565" name="AutoShape 3">
            <a:extLst>
              <a:ext uri="{FF2B5EF4-FFF2-40B4-BE49-F238E27FC236}">
                <a16:creationId xmlns:a16="http://schemas.microsoft.com/office/drawing/2014/main" id="{807720EB-2F2C-55EC-C6D1-028A2B8A477A}"/>
              </a:ext>
            </a:extLst>
          </p:cNvPr>
          <p:cNvSpPr>
            <a:spLocks noChangeArrowheads="1"/>
          </p:cNvSpPr>
          <p:nvPr/>
        </p:nvSpPr>
        <p:spPr bwMode="auto">
          <a:xfrm>
            <a:off x="1330326" y="1331914"/>
            <a:ext cx="4352925" cy="358775"/>
          </a:xfrm>
          <a:prstGeom prst="roundRect">
            <a:avLst>
              <a:gd name="adj" fmla="val 50000"/>
            </a:avLst>
          </a:prstGeom>
          <a:solidFill>
            <a:srgbClr val="777777"/>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566" name="Rectangle 4">
            <a:extLst>
              <a:ext uri="{FF2B5EF4-FFF2-40B4-BE49-F238E27FC236}">
                <a16:creationId xmlns:a16="http://schemas.microsoft.com/office/drawing/2014/main" id="{6345610E-6568-7C4C-C910-F6F96D98D7EF}"/>
              </a:ext>
            </a:extLst>
          </p:cNvPr>
          <p:cNvSpPr>
            <a:spLocks noChangeArrowheads="1"/>
          </p:cNvSpPr>
          <p:nvPr/>
        </p:nvSpPr>
        <p:spPr bwMode="auto">
          <a:xfrm>
            <a:off x="1341438" y="1511301"/>
            <a:ext cx="4341812" cy="549275"/>
          </a:xfrm>
          <a:prstGeom prst="rect">
            <a:avLst/>
          </a:prstGeom>
          <a:solidFill>
            <a:srgbClr val="777777"/>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567" name="Text Box 5">
            <a:extLst>
              <a:ext uri="{FF2B5EF4-FFF2-40B4-BE49-F238E27FC236}">
                <a16:creationId xmlns:a16="http://schemas.microsoft.com/office/drawing/2014/main" id="{30BCF385-B6C1-D028-0DC3-BFA85BEBEC58}"/>
              </a:ext>
            </a:extLst>
          </p:cNvPr>
          <p:cNvSpPr txBox="1">
            <a:spLocks noChangeArrowheads="1"/>
          </p:cNvSpPr>
          <p:nvPr/>
        </p:nvSpPr>
        <p:spPr bwMode="auto">
          <a:xfrm>
            <a:off x="8867775" y="5573713"/>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grpSp>
        <p:nvGrpSpPr>
          <p:cNvPr id="66568" name="Group 6">
            <a:extLst>
              <a:ext uri="{FF2B5EF4-FFF2-40B4-BE49-F238E27FC236}">
                <a16:creationId xmlns:a16="http://schemas.microsoft.com/office/drawing/2014/main" id="{004FE296-E8A4-4035-852C-AE5C96FFD368}"/>
              </a:ext>
            </a:extLst>
          </p:cNvPr>
          <p:cNvGrpSpPr>
            <a:grpSpLocks/>
          </p:cNvGrpSpPr>
          <p:nvPr/>
        </p:nvGrpSpPr>
        <p:grpSpPr bwMode="auto">
          <a:xfrm>
            <a:off x="9336089" y="5302250"/>
            <a:ext cx="712787" cy="719138"/>
            <a:chOff x="2555" y="1590"/>
            <a:chExt cx="1130" cy="1139"/>
          </a:xfrm>
        </p:grpSpPr>
        <p:sp>
          <p:nvSpPr>
            <p:cNvPr id="66645" name="AutoShape 7">
              <a:extLst>
                <a:ext uri="{FF2B5EF4-FFF2-40B4-BE49-F238E27FC236}">
                  <a16:creationId xmlns:a16="http://schemas.microsoft.com/office/drawing/2014/main" id="{549E91CE-9655-CCD8-0D7B-E7974DEE24E0}"/>
                </a:ext>
              </a:extLst>
            </p:cNvPr>
            <p:cNvSpPr>
              <a:spLocks noChangeAspect="1" noChangeArrowheads="1" noTextEdit="1"/>
            </p:cNvSpPr>
            <p:nvPr/>
          </p:nvSpPr>
          <p:spPr bwMode="auto">
            <a:xfrm>
              <a:off x="2555" y="1590"/>
              <a:ext cx="1130" cy="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66646" name="Freeform 8">
              <a:extLst>
                <a:ext uri="{FF2B5EF4-FFF2-40B4-BE49-F238E27FC236}">
                  <a16:creationId xmlns:a16="http://schemas.microsoft.com/office/drawing/2014/main" id="{785A6442-CCE8-746E-3239-530E9176E235}"/>
                </a:ext>
              </a:extLst>
            </p:cNvPr>
            <p:cNvSpPr>
              <a:spLocks/>
            </p:cNvSpPr>
            <p:nvPr/>
          </p:nvSpPr>
          <p:spPr bwMode="auto">
            <a:xfrm>
              <a:off x="2720" y="1640"/>
              <a:ext cx="961" cy="1084"/>
            </a:xfrm>
            <a:custGeom>
              <a:avLst/>
              <a:gdLst>
                <a:gd name="T0" fmla="*/ 300 w 1923"/>
                <a:gd name="T1" fmla="*/ 79 h 2169"/>
                <a:gd name="T2" fmla="*/ 317 w 1923"/>
                <a:gd name="T3" fmla="*/ 130 h 2169"/>
                <a:gd name="T4" fmla="*/ 317 w 1923"/>
                <a:gd name="T5" fmla="*/ 179 h 2169"/>
                <a:gd name="T6" fmla="*/ 303 w 1923"/>
                <a:gd name="T7" fmla="*/ 222 h 2169"/>
                <a:gd name="T8" fmla="*/ 289 w 1923"/>
                <a:gd name="T9" fmla="*/ 244 h 2169"/>
                <a:gd name="T10" fmla="*/ 278 w 1923"/>
                <a:gd name="T11" fmla="*/ 258 h 2169"/>
                <a:gd name="T12" fmla="*/ 291 w 1923"/>
                <a:gd name="T13" fmla="*/ 281 h 2169"/>
                <a:gd name="T14" fmla="*/ 314 w 1923"/>
                <a:gd name="T15" fmla="*/ 306 h 2169"/>
                <a:gd name="T16" fmla="*/ 337 w 1923"/>
                <a:gd name="T17" fmla="*/ 331 h 2169"/>
                <a:gd name="T18" fmla="*/ 359 w 1923"/>
                <a:gd name="T19" fmla="*/ 357 h 2169"/>
                <a:gd name="T20" fmla="*/ 389 w 1923"/>
                <a:gd name="T21" fmla="*/ 392 h 2169"/>
                <a:gd name="T22" fmla="*/ 427 w 1923"/>
                <a:gd name="T23" fmla="*/ 436 h 2169"/>
                <a:gd name="T24" fmla="*/ 462 w 1923"/>
                <a:gd name="T25" fmla="*/ 478 h 2169"/>
                <a:gd name="T26" fmla="*/ 480 w 1923"/>
                <a:gd name="T27" fmla="*/ 503 h 2169"/>
                <a:gd name="T28" fmla="*/ 476 w 1923"/>
                <a:gd name="T29" fmla="*/ 516 h 2169"/>
                <a:gd name="T30" fmla="*/ 465 w 1923"/>
                <a:gd name="T31" fmla="*/ 528 h 2169"/>
                <a:gd name="T32" fmla="*/ 450 w 1923"/>
                <a:gd name="T33" fmla="*/ 537 h 2169"/>
                <a:gd name="T34" fmla="*/ 433 w 1923"/>
                <a:gd name="T35" fmla="*/ 542 h 2169"/>
                <a:gd name="T36" fmla="*/ 400 w 1923"/>
                <a:gd name="T37" fmla="*/ 505 h 2169"/>
                <a:gd name="T38" fmla="*/ 359 w 1923"/>
                <a:gd name="T39" fmla="*/ 458 h 2169"/>
                <a:gd name="T40" fmla="*/ 319 w 1923"/>
                <a:gd name="T41" fmla="*/ 412 h 2169"/>
                <a:gd name="T42" fmla="*/ 277 w 1923"/>
                <a:gd name="T43" fmla="*/ 365 h 2169"/>
                <a:gd name="T44" fmla="*/ 258 w 1923"/>
                <a:gd name="T45" fmla="*/ 342 h 2169"/>
                <a:gd name="T46" fmla="*/ 245 w 1923"/>
                <a:gd name="T47" fmla="*/ 329 h 2169"/>
                <a:gd name="T48" fmla="*/ 232 w 1923"/>
                <a:gd name="T49" fmla="*/ 315 h 2169"/>
                <a:gd name="T50" fmla="*/ 218 w 1923"/>
                <a:gd name="T51" fmla="*/ 303 h 2169"/>
                <a:gd name="T52" fmla="*/ 206 w 1923"/>
                <a:gd name="T53" fmla="*/ 302 h 2169"/>
                <a:gd name="T54" fmla="*/ 188 w 1923"/>
                <a:gd name="T55" fmla="*/ 305 h 2169"/>
                <a:gd name="T56" fmla="*/ 170 w 1923"/>
                <a:gd name="T57" fmla="*/ 308 h 2169"/>
                <a:gd name="T58" fmla="*/ 156 w 1923"/>
                <a:gd name="T59" fmla="*/ 310 h 2169"/>
                <a:gd name="T60" fmla="*/ 129 w 1923"/>
                <a:gd name="T61" fmla="*/ 306 h 2169"/>
                <a:gd name="T62" fmla="*/ 96 w 1923"/>
                <a:gd name="T63" fmla="*/ 298 h 2169"/>
                <a:gd name="T64" fmla="*/ 66 w 1923"/>
                <a:gd name="T65" fmla="*/ 284 h 2169"/>
                <a:gd name="T66" fmla="*/ 39 w 1923"/>
                <a:gd name="T67" fmla="*/ 263 h 2169"/>
                <a:gd name="T68" fmla="*/ 26 w 1923"/>
                <a:gd name="T69" fmla="*/ 249 h 2169"/>
                <a:gd name="T70" fmla="*/ 17 w 1923"/>
                <a:gd name="T71" fmla="*/ 238 h 2169"/>
                <a:gd name="T72" fmla="*/ 12 w 1923"/>
                <a:gd name="T73" fmla="*/ 228 h 2169"/>
                <a:gd name="T74" fmla="*/ 5 w 1923"/>
                <a:gd name="T75" fmla="*/ 213 h 2169"/>
                <a:gd name="T76" fmla="*/ 1 w 1923"/>
                <a:gd name="T77" fmla="*/ 194 h 2169"/>
                <a:gd name="T78" fmla="*/ 0 w 1923"/>
                <a:gd name="T79" fmla="*/ 147 h 2169"/>
                <a:gd name="T80" fmla="*/ 13 w 1923"/>
                <a:gd name="T81" fmla="*/ 92 h 2169"/>
                <a:gd name="T82" fmla="*/ 34 w 1923"/>
                <a:gd name="T83" fmla="*/ 57 h 2169"/>
                <a:gd name="T84" fmla="*/ 51 w 1923"/>
                <a:gd name="T85" fmla="*/ 40 h 2169"/>
                <a:gd name="T86" fmla="*/ 72 w 1923"/>
                <a:gd name="T87" fmla="*/ 24 h 2169"/>
                <a:gd name="T88" fmla="*/ 96 w 1923"/>
                <a:gd name="T89" fmla="*/ 12 h 2169"/>
                <a:gd name="T90" fmla="*/ 121 w 1923"/>
                <a:gd name="T91" fmla="*/ 4 h 2169"/>
                <a:gd name="T92" fmla="*/ 142 w 1923"/>
                <a:gd name="T93" fmla="*/ 1 h 2169"/>
                <a:gd name="T94" fmla="*/ 163 w 1923"/>
                <a:gd name="T95" fmla="*/ 0 h 2169"/>
                <a:gd name="T96" fmla="*/ 183 w 1923"/>
                <a:gd name="T97" fmla="*/ 1 h 2169"/>
                <a:gd name="T98" fmla="*/ 204 w 1923"/>
                <a:gd name="T99" fmla="*/ 4 h 2169"/>
                <a:gd name="T100" fmla="*/ 223 w 1923"/>
                <a:gd name="T101" fmla="*/ 9 h 2169"/>
                <a:gd name="T102" fmla="*/ 242 w 1923"/>
                <a:gd name="T103" fmla="*/ 17 h 2169"/>
                <a:gd name="T104" fmla="*/ 259 w 1923"/>
                <a:gd name="T105" fmla="*/ 28 h 2169"/>
                <a:gd name="T106" fmla="*/ 274 w 1923"/>
                <a:gd name="T107" fmla="*/ 42 h 21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23" h="2169">
                  <a:moveTo>
                    <a:pt x="1113" y="187"/>
                  </a:moveTo>
                  <a:lnTo>
                    <a:pt x="1147" y="229"/>
                  </a:lnTo>
                  <a:lnTo>
                    <a:pt x="1177" y="273"/>
                  </a:lnTo>
                  <a:lnTo>
                    <a:pt x="1203" y="319"/>
                  </a:lnTo>
                  <a:lnTo>
                    <a:pt x="1226" y="367"/>
                  </a:lnTo>
                  <a:lnTo>
                    <a:pt x="1244" y="416"/>
                  </a:lnTo>
                  <a:lnTo>
                    <a:pt x="1259" y="467"/>
                  </a:lnTo>
                  <a:lnTo>
                    <a:pt x="1270" y="520"/>
                  </a:lnTo>
                  <a:lnTo>
                    <a:pt x="1276" y="574"/>
                  </a:lnTo>
                  <a:lnTo>
                    <a:pt x="1278" y="622"/>
                  </a:lnTo>
                  <a:lnTo>
                    <a:pt x="1276" y="670"/>
                  </a:lnTo>
                  <a:lnTo>
                    <a:pt x="1270" y="716"/>
                  </a:lnTo>
                  <a:lnTo>
                    <a:pt x="1261" y="761"/>
                  </a:lnTo>
                  <a:lnTo>
                    <a:pt x="1248" y="806"/>
                  </a:lnTo>
                  <a:lnTo>
                    <a:pt x="1232" y="848"/>
                  </a:lnTo>
                  <a:lnTo>
                    <a:pt x="1213" y="890"/>
                  </a:lnTo>
                  <a:lnTo>
                    <a:pt x="1191" y="930"/>
                  </a:lnTo>
                  <a:lnTo>
                    <a:pt x="1181" y="946"/>
                  </a:lnTo>
                  <a:lnTo>
                    <a:pt x="1171" y="961"/>
                  </a:lnTo>
                  <a:lnTo>
                    <a:pt x="1159" y="976"/>
                  </a:lnTo>
                  <a:lnTo>
                    <a:pt x="1148" y="990"/>
                  </a:lnTo>
                  <a:lnTo>
                    <a:pt x="1136" y="1004"/>
                  </a:lnTo>
                  <a:lnTo>
                    <a:pt x="1124" y="1019"/>
                  </a:lnTo>
                  <a:lnTo>
                    <a:pt x="1112" y="1034"/>
                  </a:lnTo>
                  <a:lnTo>
                    <a:pt x="1100" y="1049"/>
                  </a:lnTo>
                  <a:lnTo>
                    <a:pt x="1122" y="1074"/>
                  </a:lnTo>
                  <a:lnTo>
                    <a:pt x="1144" y="1099"/>
                  </a:lnTo>
                  <a:lnTo>
                    <a:pt x="1167" y="1126"/>
                  </a:lnTo>
                  <a:lnTo>
                    <a:pt x="1189" y="1151"/>
                  </a:lnTo>
                  <a:lnTo>
                    <a:pt x="1212" y="1177"/>
                  </a:lnTo>
                  <a:lnTo>
                    <a:pt x="1234" y="1202"/>
                  </a:lnTo>
                  <a:lnTo>
                    <a:pt x="1257" y="1227"/>
                  </a:lnTo>
                  <a:lnTo>
                    <a:pt x="1280" y="1251"/>
                  </a:lnTo>
                  <a:lnTo>
                    <a:pt x="1302" y="1277"/>
                  </a:lnTo>
                  <a:lnTo>
                    <a:pt x="1325" y="1302"/>
                  </a:lnTo>
                  <a:lnTo>
                    <a:pt x="1348" y="1327"/>
                  </a:lnTo>
                  <a:lnTo>
                    <a:pt x="1370" y="1353"/>
                  </a:lnTo>
                  <a:lnTo>
                    <a:pt x="1393" y="1378"/>
                  </a:lnTo>
                  <a:lnTo>
                    <a:pt x="1415" y="1405"/>
                  </a:lnTo>
                  <a:lnTo>
                    <a:pt x="1438" y="1430"/>
                  </a:lnTo>
                  <a:lnTo>
                    <a:pt x="1460" y="1455"/>
                  </a:lnTo>
                  <a:lnTo>
                    <a:pt x="1489" y="1490"/>
                  </a:lnTo>
                  <a:lnTo>
                    <a:pt x="1522" y="1528"/>
                  </a:lnTo>
                  <a:lnTo>
                    <a:pt x="1557" y="1568"/>
                  </a:lnTo>
                  <a:lnTo>
                    <a:pt x="1595" y="1612"/>
                  </a:lnTo>
                  <a:lnTo>
                    <a:pt x="1633" y="1656"/>
                  </a:lnTo>
                  <a:lnTo>
                    <a:pt x="1672" y="1702"/>
                  </a:lnTo>
                  <a:lnTo>
                    <a:pt x="1711" y="1747"/>
                  </a:lnTo>
                  <a:lnTo>
                    <a:pt x="1749" y="1792"/>
                  </a:lnTo>
                  <a:lnTo>
                    <a:pt x="1785" y="1834"/>
                  </a:lnTo>
                  <a:lnTo>
                    <a:pt x="1818" y="1875"/>
                  </a:lnTo>
                  <a:lnTo>
                    <a:pt x="1848" y="1913"/>
                  </a:lnTo>
                  <a:lnTo>
                    <a:pt x="1875" y="1945"/>
                  </a:lnTo>
                  <a:lnTo>
                    <a:pt x="1895" y="1974"/>
                  </a:lnTo>
                  <a:lnTo>
                    <a:pt x="1911" y="1997"/>
                  </a:lnTo>
                  <a:lnTo>
                    <a:pt x="1921" y="2014"/>
                  </a:lnTo>
                  <a:lnTo>
                    <a:pt x="1923" y="2023"/>
                  </a:lnTo>
                  <a:lnTo>
                    <a:pt x="1918" y="2037"/>
                  </a:lnTo>
                  <a:lnTo>
                    <a:pt x="1913" y="2052"/>
                  </a:lnTo>
                  <a:lnTo>
                    <a:pt x="1905" y="2066"/>
                  </a:lnTo>
                  <a:lnTo>
                    <a:pt x="1895" y="2079"/>
                  </a:lnTo>
                  <a:lnTo>
                    <a:pt x="1885" y="2091"/>
                  </a:lnTo>
                  <a:lnTo>
                    <a:pt x="1873" y="2104"/>
                  </a:lnTo>
                  <a:lnTo>
                    <a:pt x="1861" y="2114"/>
                  </a:lnTo>
                  <a:lnTo>
                    <a:pt x="1848" y="2124"/>
                  </a:lnTo>
                  <a:lnTo>
                    <a:pt x="1837" y="2131"/>
                  </a:lnTo>
                  <a:lnTo>
                    <a:pt x="1820" y="2140"/>
                  </a:lnTo>
                  <a:lnTo>
                    <a:pt x="1802" y="2148"/>
                  </a:lnTo>
                  <a:lnTo>
                    <a:pt x="1782" y="2156"/>
                  </a:lnTo>
                  <a:lnTo>
                    <a:pt x="1763" y="2163"/>
                  </a:lnTo>
                  <a:lnTo>
                    <a:pt x="1746" y="2167"/>
                  </a:lnTo>
                  <a:lnTo>
                    <a:pt x="1733" y="2169"/>
                  </a:lnTo>
                  <a:lnTo>
                    <a:pt x="1725" y="2165"/>
                  </a:lnTo>
                  <a:lnTo>
                    <a:pt x="1684" y="2118"/>
                  </a:lnTo>
                  <a:lnTo>
                    <a:pt x="1644" y="2071"/>
                  </a:lnTo>
                  <a:lnTo>
                    <a:pt x="1603" y="2023"/>
                  </a:lnTo>
                  <a:lnTo>
                    <a:pt x="1562" y="1976"/>
                  </a:lnTo>
                  <a:lnTo>
                    <a:pt x="1521" y="1929"/>
                  </a:lnTo>
                  <a:lnTo>
                    <a:pt x="1481" y="1882"/>
                  </a:lnTo>
                  <a:lnTo>
                    <a:pt x="1439" y="1834"/>
                  </a:lnTo>
                  <a:lnTo>
                    <a:pt x="1399" y="1788"/>
                  </a:lnTo>
                  <a:lnTo>
                    <a:pt x="1357" y="1741"/>
                  </a:lnTo>
                  <a:lnTo>
                    <a:pt x="1316" y="1694"/>
                  </a:lnTo>
                  <a:lnTo>
                    <a:pt x="1276" y="1648"/>
                  </a:lnTo>
                  <a:lnTo>
                    <a:pt x="1234" y="1601"/>
                  </a:lnTo>
                  <a:lnTo>
                    <a:pt x="1194" y="1553"/>
                  </a:lnTo>
                  <a:lnTo>
                    <a:pt x="1152" y="1507"/>
                  </a:lnTo>
                  <a:lnTo>
                    <a:pt x="1111" y="1460"/>
                  </a:lnTo>
                  <a:lnTo>
                    <a:pt x="1071" y="1413"/>
                  </a:lnTo>
                  <a:lnTo>
                    <a:pt x="1058" y="1399"/>
                  </a:lnTo>
                  <a:lnTo>
                    <a:pt x="1045" y="1385"/>
                  </a:lnTo>
                  <a:lnTo>
                    <a:pt x="1034" y="1371"/>
                  </a:lnTo>
                  <a:lnTo>
                    <a:pt x="1021" y="1357"/>
                  </a:lnTo>
                  <a:lnTo>
                    <a:pt x="1007" y="1344"/>
                  </a:lnTo>
                  <a:lnTo>
                    <a:pt x="995" y="1330"/>
                  </a:lnTo>
                  <a:lnTo>
                    <a:pt x="982" y="1316"/>
                  </a:lnTo>
                  <a:lnTo>
                    <a:pt x="969" y="1302"/>
                  </a:lnTo>
                  <a:lnTo>
                    <a:pt x="955" y="1289"/>
                  </a:lnTo>
                  <a:lnTo>
                    <a:pt x="943" y="1276"/>
                  </a:lnTo>
                  <a:lnTo>
                    <a:pt x="929" y="1263"/>
                  </a:lnTo>
                  <a:lnTo>
                    <a:pt x="915" y="1250"/>
                  </a:lnTo>
                  <a:lnTo>
                    <a:pt x="902" y="1238"/>
                  </a:lnTo>
                  <a:lnTo>
                    <a:pt x="889" y="1225"/>
                  </a:lnTo>
                  <a:lnTo>
                    <a:pt x="875" y="1212"/>
                  </a:lnTo>
                  <a:lnTo>
                    <a:pt x="861" y="1200"/>
                  </a:lnTo>
                  <a:lnTo>
                    <a:pt x="851" y="1202"/>
                  </a:lnTo>
                  <a:lnTo>
                    <a:pt x="838" y="1204"/>
                  </a:lnTo>
                  <a:lnTo>
                    <a:pt x="824" y="1208"/>
                  </a:lnTo>
                  <a:lnTo>
                    <a:pt x="808" y="1211"/>
                  </a:lnTo>
                  <a:lnTo>
                    <a:pt x="791" y="1215"/>
                  </a:lnTo>
                  <a:lnTo>
                    <a:pt x="772" y="1218"/>
                  </a:lnTo>
                  <a:lnTo>
                    <a:pt x="754" y="1221"/>
                  </a:lnTo>
                  <a:lnTo>
                    <a:pt x="735" y="1225"/>
                  </a:lnTo>
                  <a:lnTo>
                    <a:pt x="716" y="1228"/>
                  </a:lnTo>
                  <a:lnTo>
                    <a:pt x="697" y="1232"/>
                  </a:lnTo>
                  <a:lnTo>
                    <a:pt x="680" y="1234"/>
                  </a:lnTo>
                  <a:lnTo>
                    <a:pt x="664" y="1236"/>
                  </a:lnTo>
                  <a:lnTo>
                    <a:pt x="650" y="1239"/>
                  </a:lnTo>
                  <a:lnTo>
                    <a:pt x="637" y="1240"/>
                  </a:lnTo>
                  <a:lnTo>
                    <a:pt x="627" y="1240"/>
                  </a:lnTo>
                  <a:lnTo>
                    <a:pt x="619" y="1240"/>
                  </a:lnTo>
                  <a:lnTo>
                    <a:pt x="584" y="1236"/>
                  </a:lnTo>
                  <a:lnTo>
                    <a:pt x="551" y="1233"/>
                  </a:lnTo>
                  <a:lnTo>
                    <a:pt x="516" y="1227"/>
                  </a:lnTo>
                  <a:lnTo>
                    <a:pt x="484" y="1221"/>
                  </a:lnTo>
                  <a:lnTo>
                    <a:pt x="451" y="1213"/>
                  </a:lnTo>
                  <a:lnTo>
                    <a:pt x="419" y="1204"/>
                  </a:lnTo>
                  <a:lnTo>
                    <a:pt x="387" y="1194"/>
                  </a:lnTo>
                  <a:lnTo>
                    <a:pt x="356" y="1182"/>
                  </a:lnTo>
                  <a:lnTo>
                    <a:pt x="325" y="1168"/>
                  </a:lnTo>
                  <a:lnTo>
                    <a:pt x="295" y="1153"/>
                  </a:lnTo>
                  <a:lnTo>
                    <a:pt x="267" y="1137"/>
                  </a:lnTo>
                  <a:lnTo>
                    <a:pt x="238" y="1119"/>
                  </a:lnTo>
                  <a:lnTo>
                    <a:pt x="210" y="1098"/>
                  </a:lnTo>
                  <a:lnTo>
                    <a:pt x="184" y="1076"/>
                  </a:lnTo>
                  <a:lnTo>
                    <a:pt x="157" y="1053"/>
                  </a:lnTo>
                  <a:lnTo>
                    <a:pt x="132" y="1028"/>
                  </a:lnTo>
                  <a:lnTo>
                    <a:pt x="123" y="1018"/>
                  </a:lnTo>
                  <a:lnTo>
                    <a:pt x="114" y="1007"/>
                  </a:lnTo>
                  <a:lnTo>
                    <a:pt x="105" y="997"/>
                  </a:lnTo>
                  <a:lnTo>
                    <a:pt x="97" y="985"/>
                  </a:lnTo>
                  <a:lnTo>
                    <a:pt x="88" y="975"/>
                  </a:lnTo>
                  <a:lnTo>
                    <a:pt x="80" y="963"/>
                  </a:lnTo>
                  <a:lnTo>
                    <a:pt x="71" y="953"/>
                  </a:lnTo>
                  <a:lnTo>
                    <a:pt x="61" y="943"/>
                  </a:lnTo>
                  <a:lnTo>
                    <a:pt x="59" y="932"/>
                  </a:lnTo>
                  <a:lnTo>
                    <a:pt x="55" y="924"/>
                  </a:lnTo>
                  <a:lnTo>
                    <a:pt x="49" y="915"/>
                  </a:lnTo>
                  <a:lnTo>
                    <a:pt x="44" y="906"/>
                  </a:lnTo>
                  <a:lnTo>
                    <a:pt x="37" y="888"/>
                  </a:lnTo>
                  <a:lnTo>
                    <a:pt x="30" y="870"/>
                  </a:lnTo>
                  <a:lnTo>
                    <a:pt x="23" y="853"/>
                  </a:lnTo>
                  <a:lnTo>
                    <a:pt x="18" y="835"/>
                  </a:lnTo>
                  <a:lnTo>
                    <a:pt x="12" y="817"/>
                  </a:lnTo>
                  <a:lnTo>
                    <a:pt x="9" y="797"/>
                  </a:lnTo>
                  <a:lnTo>
                    <a:pt x="5" y="779"/>
                  </a:lnTo>
                  <a:lnTo>
                    <a:pt x="3" y="758"/>
                  </a:lnTo>
                  <a:lnTo>
                    <a:pt x="0" y="702"/>
                  </a:lnTo>
                  <a:lnTo>
                    <a:pt x="0" y="645"/>
                  </a:lnTo>
                  <a:lnTo>
                    <a:pt x="2" y="590"/>
                  </a:lnTo>
                  <a:lnTo>
                    <a:pt x="4" y="535"/>
                  </a:lnTo>
                  <a:lnTo>
                    <a:pt x="13" y="477"/>
                  </a:lnTo>
                  <a:lnTo>
                    <a:pt x="30" y="422"/>
                  </a:lnTo>
                  <a:lnTo>
                    <a:pt x="53" y="371"/>
                  </a:lnTo>
                  <a:lnTo>
                    <a:pt x="78" y="324"/>
                  </a:lnTo>
                  <a:lnTo>
                    <a:pt x="102" y="284"/>
                  </a:lnTo>
                  <a:lnTo>
                    <a:pt x="124" y="252"/>
                  </a:lnTo>
                  <a:lnTo>
                    <a:pt x="139" y="231"/>
                  </a:lnTo>
                  <a:lnTo>
                    <a:pt x="146" y="220"/>
                  </a:lnTo>
                  <a:lnTo>
                    <a:pt x="164" y="201"/>
                  </a:lnTo>
                  <a:lnTo>
                    <a:pt x="184" y="181"/>
                  </a:lnTo>
                  <a:lnTo>
                    <a:pt x="204" y="163"/>
                  </a:lnTo>
                  <a:lnTo>
                    <a:pt x="225" y="145"/>
                  </a:lnTo>
                  <a:lnTo>
                    <a:pt x="246" y="129"/>
                  </a:lnTo>
                  <a:lnTo>
                    <a:pt x="268" y="113"/>
                  </a:lnTo>
                  <a:lnTo>
                    <a:pt x="290" y="98"/>
                  </a:lnTo>
                  <a:lnTo>
                    <a:pt x="313" y="84"/>
                  </a:lnTo>
                  <a:lnTo>
                    <a:pt x="336" y="72"/>
                  </a:lnTo>
                  <a:lnTo>
                    <a:pt x="360" y="60"/>
                  </a:lnTo>
                  <a:lnTo>
                    <a:pt x="384" y="50"/>
                  </a:lnTo>
                  <a:lnTo>
                    <a:pt x="408" y="40"/>
                  </a:lnTo>
                  <a:lnTo>
                    <a:pt x="434" y="31"/>
                  </a:lnTo>
                  <a:lnTo>
                    <a:pt x="459" y="23"/>
                  </a:lnTo>
                  <a:lnTo>
                    <a:pt x="484" y="17"/>
                  </a:lnTo>
                  <a:lnTo>
                    <a:pt x="511" y="12"/>
                  </a:lnTo>
                  <a:lnTo>
                    <a:pt x="530" y="8"/>
                  </a:lnTo>
                  <a:lnTo>
                    <a:pt x="551" y="6"/>
                  </a:lnTo>
                  <a:lnTo>
                    <a:pt x="571" y="4"/>
                  </a:lnTo>
                  <a:lnTo>
                    <a:pt x="591" y="1"/>
                  </a:lnTo>
                  <a:lnTo>
                    <a:pt x="612" y="0"/>
                  </a:lnTo>
                  <a:lnTo>
                    <a:pt x="633" y="0"/>
                  </a:lnTo>
                  <a:lnTo>
                    <a:pt x="654" y="0"/>
                  </a:lnTo>
                  <a:lnTo>
                    <a:pt x="673" y="0"/>
                  </a:lnTo>
                  <a:lnTo>
                    <a:pt x="694" y="1"/>
                  </a:lnTo>
                  <a:lnTo>
                    <a:pt x="715" y="4"/>
                  </a:lnTo>
                  <a:lnTo>
                    <a:pt x="735" y="5"/>
                  </a:lnTo>
                  <a:lnTo>
                    <a:pt x="755" y="7"/>
                  </a:lnTo>
                  <a:lnTo>
                    <a:pt x="776" y="10"/>
                  </a:lnTo>
                  <a:lnTo>
                    <a:pt x="796" y="14"/>
                  </a:lnTo>
                  <a:lnTo>
                    <a:pt x="816" y="17"/>
                  </a:lnTo>
                  <a:lnTo>
                    <a:pt x="836" y="21"/>
                  </a:lnTo>
                  <a:lnTo>
                    <a:pt x="855" y="25"/>
                  </a:lnTo>
                  <a:lnTo>
                    <a:pt x="875" y="31"/>
                  </a:lnTo>
                  <a:lnTo>
                    <a:pt x="894" y="37"/>
                  </a:lnTo>
                  <a:lnTo>
                    <a:pt x="914" y="44"/>
                  </a:lnTo>
                  <a:lnTo>
                    <a:pt x="932" y="52"/>
                  </a:lnTo>
                  <a:lnTo>
                    <a:pt x="951" y="60"/>
                  </a:lnTo>
                  <a:lnTo>
                    <a:pt x="969" y="69"/>
                  </a:lnTo>
                  <a:lnTo>
                    <a:pt x="986" y="80"/>
                  </a:lnTo>
                  <a:lnTo>
                    <a:pt x="1005" y="90"/>
                  </a:lnTo>
                  <a:lnTo>
                    <a:pt x="1021" y="101"/>
                  </a:lnTo>
                  <a:lnTo>
                    <a:pt x="1038" y="114"/>
                  </a:lnTo>
                  <a:lnTo>
                    <a:pt x="1054" y="128"/>
                  </a:lnTo>
                  <a:lnTo>
                    <a:pt x="1069" y="141"/>
                  </a:lnTo>
                  <a:lnTo>
                    <a:pt x="1084" y="156"/>
                  </a:lnTo>
                  <a:lnTo>
                    <a:pt x="1099" y="171"/>
                  </a:lnTo>
                  <a:lnTo>
                    <a:pt x="1113"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647" name="Freeform 9">
              <a:extLst>
                <a:ext uri="{FF2B5EF4-FFF2-40B4-BE49-F238E27FC236}">
                  <a16:creationId xmlns:a16="http://schemas.microsoft.com/office/drawing/2014/main" id="{D2585108-C29E-CD85-D812-A7AF074BA520}"/>
                </a:ext>
              </a:extLst>
            </p:cNvPr>
            <p:cNvSpPr>
              <a:spLocks/>
            </p:cNvSpPr>
            <p:nvPr/>
          </p:nvSpPr>
          <p:spPr bwMode="auto">
            <a:xfrm>
              <a:off x="2732" y="1657"/>
              <a:ext cx="569" cy="419"/>
            </a:xfrm>
            <a:custGeom>
              <a:avLst/>
              <a:gdLst>
                <a:gd name="T0" fmla="*/ 234 w 1137"/>
                <a:gd name="T1" fmla="*/ 20 h 837"/>
                <a:gd name="T2" fmla="*/ 252 w 1137"/>
                <a:gd name="T3" fmla="*/ 33 h 837"/>
                <a:gd name="T4" fmla="*/ 265 w 1137"/>
                <a:gd name="T5" fmla="*/ 46 h 837"/>
                <a:gd name="T6" fmla="*/ 274 w 1137"/>
                <a:gd name="T7" fmla="*/ 60 h 837"/>
                <a:gd name="T8" fmla="*/ 281 w 1137"/>
                <a:gd name="T9" fmla="*/ 71 h 837"/>
                <a:gd name="T10" fmla="*/ 283 w 1137"/>
                <a:gd name="T11" fmla="*/ 75 h 837"/>
                <a:gd name="T12" fmla="*/ 276 w 1137"/>
                <a:gd name="T13" fmla="*/ 68 h 837"/>
                <a:gd name="T14" fmla="*/ 262 w 1137"/>
                <a:gd name="T15" fmla="*/ 56 h 837"/>
                <a:gd name="T16" fmla="*/ 244 w 1137"/>
                <a:gd name="T17" fmla="*/ 42 h 837"/>
                <a:gd name="T18" fmla="*/ 222 w 1137"/>
                <a:gd name="T19" fmla="*/ 29 h 837"/>
                <a:gd name="T20" fmla="*/ 198 w 1137"/>
                <a:gd name="T21" fmla="*/ 23 h 837"/>
                <a:gd name="T22" fmla="*/ 177 w 1137"/>
                <a:gd name="T23" fmla="*/ 22 h 837"/>
                <a:gd name="T24" fmla="*/ 155 w 1137"/>
                <a:gd name="T25" fmla="*/ 23 h 837"/>
                <a:gd name="T26" fmla="*/ 133 w 1137"/>
                <a:gd name="T27" fmla="*/ 27 h 837"/>
                <a:gd name="T28" fmla="*/ 116 w 1137"/>
                <a:gd name="T29" fmla="*/ 30 h 837"/>
                <a:gd name="T30" fmla="*/ 103 w 1137"/>
                <a:gd name="T31" fmla="*/ 33 h 837"/>
                <a:gd name="T32" fmla="*/ 97 w 1137"/>
                <a:gd name="T33" fmla="*/ 37 h 837"/>
                <a:gd name="T34" fmla="*/ 86 w 1137"/>
                <a:gd name="T35" fmla="*/ 44 h 837"/>
                <a:gd name="T36" fmla="*/ 71 w 1137"/>
                <a:gd name="T37" fmla="*/ 54 h 837"/>
                <a:gd name="T38" fmla="*/ 56 w 1137"/>
                <a:gd name="T39" fmla="*/ 67 h 837"/>
                <a:gd name="T40" fmla="*/ 43 w 1137"/>
                <a:gd name="T41" fmla="*/ 79 h 837"/>
                <a:gd name="T42" fmla="*/ 22 w 1137"/>
                <a:gd name="T43" fmla="*/ 107 h 837"/>
                <a:gd name="T44" fmla="*/ 7 w 1137"/>
                <a:gd name="T45" fmla="*/ 167 h 837"/>
                <a:gd name="T46" fmla="*/ 8 w 1137"/>
                <a:gd name="T47" fmla="*/ 206 h 837"/>
                <a:gd name="T48" fmla="*/ 6 w 1137"/>
                <a:gd name="T49" fmla="*/ 200 h 837"/>
                <a:gd name="T50" fmla="*/ 0 w 1137"/>
                <a:gd name="T51" fmla="*/ 158 h 837"/>
                <a:gd name="T52" fmla="*/ 14 w 1137"/>
                <a:gd name="T53" fmla="*/ 94 h 837"/>
                <a:gd name="T54" fmla="*/ 18 w 1137"/>
                <a:gd name="T55" fmla="*/ 86 h 837"/>
                <a:gd name="T56" fmla="*/ 23 w 1137"/>
                <a:gd name="T57" fmla="*/ 77 h 837"/>
                <a:gd name="T58" fmla="*/ 29 w 1137"/>
                <a:gd name="T59" fmla="*/ 67 h 837"/>
                <a:gd name="T60" fmla="*/ 43 w 1137"/>
                <a:gd name="T61" fmla="*/ 49 h 837"/>
                <a:gd name="T62" fmla="*/ 56 w 1137"/>
                <a:gd name="T63" fmla="*/ 36 h 837"/>
                <a:gd name="T64" fmla="*/ 60 w 1137"/>
                <a:gd name="T65" fmla="*/ 32 h 837"/>
                <a:gd name="T66" fmla="*/ 65 w 1137"/>
                <a:gd name="T67" fmla="*/ 29 h 837"/>
                <a:gd name="T68" fmla="*/ 70 w 1137"/>
                <a:gd name="T69" fmla="*/ 25 h 837"/>
                <a:gd name="T70" fmla="*/ 82 w 1137"/>
                <a:gd name="T71" fmla="*/ 19 h 837"/>
                <a:gd name="T72" fmla="*/ 94 w 1137"/>
                <a:gd name="T73" fmla="*/ 13 h 837"/>
                <a:gd name="T74" fmla="*/ 106 w 1137"/>
                <a:gd name="T75" fmla="*/ 10 h 837"/>
                <a:gd name="T76" fmla="*/ 116 w 1137"/>
                <a:gd name="T77" fmla="*/ 6 h 837"/>
                <a:gd name="T78" fmla="*/ 127 w 1137"/>
                <a:gd name="T79" fmla="*/ 3 h 837"/>
                <a:gd name="T80" fmla="*/ 138 w 1137"/>
                <a:gd name="T81" fmla="*/ 1 h 837"/>
                <a:gd name="T82" fmla="*/ 148 w 1137"/>
                <a:gd name="T83" fmla="*/ 0 h 837"/>
                <a:gd name="T84" fmla="*/ 159 w 1137"/>
                <a:gd name="T85" fmla="*/ 1 h 837"/>
                <a:gd name="T86" fmla="*/ 171 w 1137"/>
                <a:gd name="T87" fmla="*/ 3 h 837"/>
                <a:gd name="T88" fmla="*/ 182 w 1137"/>
                <a:gd name="T89" fmla="*/ 4 h 837"/>
                <a:gd name="T90" fmla="*/ 193 w 1137"/>
                <a:gd name="T91" fmla="*/ 6 h 837"/>
                <a:gd name="T92" fmla="*/ 204 w 1137"/>
                <a:gd name="T93" fmla="*/ 9 h 837"/>
                <a:gd name="T94" fmla="*/ 215 w 1137"/>
                <a:gd name="T95" fmla="*/ 12 h 8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37" h="837">
                  <a:moveTo>
                    <a:pt x="874" y="52"/>
                  </a:moveTo>
                  <a:lnTo>
                    <a:pt x="906" y="64"/>
                  </a:lnTo>
                  <a:lnTo>
                    <a:pt x="935" y="79"/>
                  </a:lnTo>
                  <a:lnTo>
                    <a:pt x="962" y="94"/>
                  </a:lnTo>
                  <a:lnTo>
                    <a:pt x="985" y="111"/>
                  </a:lnTo>
                  <a:lnTo>
                    <a:pt x="1007" y="129"/>
                  </a:lnTo>
                  <a:lnTo>
                    <a:pt x="1025" y="147"/>
                  </a:lnTo>
                  <a:lnTo>
                    <a:pt x="1042" y="166"/>
                  </a:lnTo>
                  <a:lnTo>
                    <a:pt x="1057" y="184"/>
                  </a:lnTo>
                  <a:lnTo>
                    <a:pt x="1071" y="202"/>
                  </a:lnTo>
                  <a:lnTo>
                    <a:pt x="1083" y="221"/>
                  </a:lnTo>
                  <a:lnTo>
                    <a:pt x="1094" y="238"/>
                  </a:lnTo>
                  <a:lnTo>
                    <a:pt x="1103" y="254"/>
                  </a:lnTo>
                  <a:lnTo>
                    <a:pt x="1113" y="268"/>
                  </a:lnTo>
                  <a:lnTo>
                    <a:pt x="1121" y="282"/>
                  </a:lnTo>
                  <a:lnTo>
                    <a:pt x="1129" y="293"/>
                  </a:lnTo>
                  <a:lnTo>
                    <a:pt x="1137" y="303"/>
                  </a:lnTo>
                  <a:lnTo>
                    <a:pt x="1132" y="300"/>
                  </a:lnTo>
                  <a:lnTo>
                    <a:pt x="1125" y="293"/>
                  </a:lnTo>
                  <a:lnTo>
                    <a:pt x="1115" y="283"/>
                  </a:lnTo>
                  <a:lnTo>
                    <a:pt x="1102" y="270"/>
                  </a:lnTo>
                  <a:lnTo>
                    <a:pt x="1086" y="255"/>
                  </a:lnTo>
                  <a:lnTo>
                    <a:pt x="1069" y="239"/>
                  </a:lnTo>
                  <a:lnTo>
                    <a:pt x="1048" y="221"/>
                  </a:lnTo>
                  <a:lnTo>
                    <a:pt x="1026" y="202"/>
                  </a:lnTo>
                  <a:lnTo>
                    <a:pt x="1001" y="184"/>
                  </a:lnTo>
                  <a:lnTo>
                    <a:pt x="975" y="166"/>
                  </a:lnTo>
                  <a:lnTo>
                    <a:pt x="948" y="147"/>
                  </a:lnTo>
                  <a:lnTo>
                    <a:pt x="918" y="131"/>
                  </a:lnTo>
                  <a:lnTo>
                    <a:pt x="888" y="116"/>
                  </a:lnTo>
                  <a:lnTo>
                    <a:pt x="856" y="105"/>
                  </a:lnTo>
                  <a:lnTo>
                    <a:pt x="823" y="95"/>
                  </a:lnTo>
                  <a:lnTo>
                    <a:pt x="790" y="90"/>
                  </a:lnTo>
                  <a:lnTo>
                    <a:pt x="763" y="87"/>
                  </a:lnTo>
                  <a:lnTo>
                    <a:pt x="735" y="86"/>
                  </a:lnTo>
                  <a:lnTo>
                    <a:pt x="706" y="86"/>
                  </a:lnTo>
                  <a:lnTo>
                    <a:pt x="677" y="87"/>
                  </a:lnTo>
                  <a:lnTo>
                    <a:pt x="647" y="90"/>
                  </a:lnTo>
                  <a:lnTo>
                    <a:pt x="617" y="92"/>
                  </a:lnTo>
                  <a:lnTo>
                    <a:pt x="588" y="95"/>
                  </a:lnTo>
                  <a:lnTo>
                    <a:pt x="560" y="100"/>
                  </a:lnTo>
                  <a:lnTo>
                    <a:pt x="532" y="105"/>
                  </a:lnTo>
                  <a:lnTo>
                    <a:pt x="507" y="109"/>
                  </a:lnTo>
                  <a:lnTo>
                    <a:pt x="482" y="114"/>
                  </a:lnTo>
                  <a:lnTo>
                    <a:pt x="461" y="118"/>
                  </a:lnTo>
                  <a:lnTo>
                    <a:pt x="441" y="123"/>
                  </a:lnTo>
                  <a:lnTo>
                    <a:pt x="425" y="128"/>
                  </a:lnTo>
                  <a:lnTo>
                    <a:pt x="412" y="132"/>
                  </a:lnTo>
                  <a:lnTo>
                    <a:pt x="402" y="136"/>
                  </a:lnTo>
                  <a:lnTo>
                    <a:pt x="395" y="139"/>
                  </a:lnTo>
                  <a:lnTo>
                    <a:pt x="386" y="145"/>
                  </a:lnTo>
                  <a:lnTo>
                    <a:pt x="373" y="152"/>
                  </a:lnTo>
                  <a:lnTo>
                    <a:pt x="358" y="162"/>
                  </a:lnTo>
                  <a:lnTo>
                    <a:pt x="342" y="174"/>
                  </a:lnTo>
                  <a:lnTo>
                    <a:pt x="323" y="186"/>
                  </a:lnTo>
                  <a:lnTo>
                    <a:pt x="305" y="200"/>
                  </a:lnTo>
                  <a:lnTo>
                    <a:pt x="284" y="215"/>
                  </a:lnTo>
                  <a:lnTo>
                    <a:pt x="265" y="231"/>
                  </a:lnTo>
                  <a:lnTo>
                    <a:pt x="244" y="249"/>
                  </a:lnTo>
                  <a:lnTo>
                    <a:pt x="223" y="265"/>
                  </a:lnTo>
                  <a:lnTo>
                    <a:pt x="204" y="282"/>
                  </a:lnTo>
                  <a:lnTo>
                    <a:pt x="186" y="298"/>
                  </a:lnTo>
                  <a:lnTo>
                    <a:pt x="169" y="314"/>
                  </a:lnTo>
                  <a:lnTo>
                    <a:pt x="154" y="329"/>
                  </a:lnTo>
                  <a:lnTo>
                    <a:pt x="141" y="344"/>
                  </a:lnTo>
                  <a:lnTo>
                    <a:pt x="88" y="425"/>
                  </a:lnTo>
                  <a:lnTo>
                    <a:pt x="55" y="509"/>
                  </a:lnTo>
                  <a:lnTo>
                    <a:pt x="35" y="591"/>
                  </a:lnTo>
                  <a:lnTo>
                    <a:pt x="26" y="667"/>
                  </a:lnTo>
                  <a:lnTo>
                    <a:pt x="25" y="732"/>
                  </a:lnTo>
                  <a:lnTo>
                    <a:pt x="29" y="787"/>
                  </a:lnTo>
                  <a:lnTo>
                    <a:pt x="32" y="822"/>
                  </a:lnTo>
                  <a:lnTo>
                    <a:pt x="33" y="837"/>
                  </a:lnTo>
                  <a:lnTo>
                    <a:pt x="30" y="828"/>
                  </a:lnTo>
                  <a:lnTo>
                    <a:pt x="22" y="800"/>
                  </a:lnTo>
                  <a:lnTo>
                    <a:pt x="11" y="758"/>
                  </a:lnTo>
                  <a:lnTo>
                    <a:pt x="3" y="701"/>
                  </a:lnTo>
                  <a:lnTo>
                    <a:pt x="0" y="632"/>
                  </a:lnTo>
                  <a:lnTo>
                    <a:pt x="6" y="554"/>
                  </a:lnTo>
                  <a:lnTo>
                    <a:pt x="24" y="466"/>
                  </a:lnTo>
                  <a:lnTo>
                    <a:pt x="56" y="373"/>
                  </a:lnTo>
                  <a:lnTo>
                    <a:pt x="61" y="363"/>
                  </a:lnTo>
                  <a:lnTo>
                    <a:pt x="67" y="351"/>
                  </a:lnTo>
                  <a:lnTo>
                    <a:pt x="72" y="341"/>
                  </a:lnTo>
                  <a:lnTo>
                    <a:pt x="79" y="330"/>
                  </a:lnTo>
                  <a:lnTo>
                    <a:pt x="85" y="320"/>
                  </a:lnTo>
                  <a:lnTo>
                    <a:pt x="91" y="308"/>
                  </a:lnTo>
                  <a:lnTo>
                    <a:pt x="97" y="298"/>
                  </a:lnTo>
                  <a:lnTo>
                    <a:pt x="101" y="287"/>
                  </a:lnTo>
                  <a:lnTo>
                    <a:pt x="113" y="268"/>
                  </a:lnTo>
                  <a:lnTo>
                    <a:pt x="129" y="245"/>
                  </a:lnTo>
                  <a:lnTo>
                    <a:pt x="150" y="221"/>
                  </a:lnTo>
                  <a:lnTo>
                    <a:pt x="170" y="196"/>
                  </a:lnTo>
                  <a:lnTo>
                    <a:pt x="191" y="172"/>
                  </a:lnTo>
                  <a:lnTo>
                    <a:pt x="209" y="154"/>
                  </a:lnTo>
                  <a:lnTo>
                    <a:pt x="221" y="141"/>
                  </a:lnTo>
                  <a:lnTo>
                    <a:pt x="226" y="137"/>
                  </a:lnTo>
                  <a:lnTo>
                    <a:pt x="232" y="131"/>
                  </a:lnTo>
                  <a:lnTo>
                    <a:pt x="239" y="125"/>
                  </a:lnTo>
                  <a:lnTo>
                    <a:pt x="246" y="122"/>
                  </a:lnTo>
                  <a:lnTo>
                    <a:pt x="253" y="117"/>
                  </a:lnTo>
                  <a:lnTo>
                    <a:pt x="260" y="113"/>
                  </a:lnTo>
                  <a:lnTo>
                    <a:pt x="267" y="109"/>
                  </a:lnTo>
                  <a:lnTo>
                    <a:pt x="273" y="103"/>
                  </a:lnTo>
                  <a:lnTo>
                    <a:pt x="280" y="98"/>
                  </a:lnTo>
                  <a:lnTo>
                    <a:pt x="296" y="91"/>
                  </a:lnTo>
                  <a:lnTo>
                    <a:pt x="312" y="83"/>
                  </a:lnTo>
                  <a:lnTo>
                    <a:pt x="328" y="75"/>
                  </a:lnTo>
                  <a:lnTo>
                    <a:pt x="344" y="66"/>
                  </a:lnTo>
                  <a:lnTo>
                    <a:pt x="360" y="58"/>
                  </a:lnTo>
                  <a:lnTo>
                    <a:pt x="376" y="52"/>
                  </a:lnTo>
                  <a:lnTo>
                    <a:pt x="394" y="46"/>
                  </a:lnTo>
                  <a:lnTo>
                    <a:pt x="410" y="40"/>
                  </a:lnTo>
                  <a:lnTo>
                    <a:pt x="424" y="37"/>
                  </a:lnTo>
                  <a:lnTo>
                    <a:pt x="436" y="32"/>
                  </a:lnTo>
                  <a:lnTo>
                    <a:pt x="450" y="28"/>
                  </a:lnTo>
                  <a:lnTo>
                    <a:pt x="464" y="24"/>
                  </a:lnTo>
                  <a:lnTo>
                    <a:pt x="478" y="20"/>
                  </a:lnTo>
                  <a:lnTo>
                    <a:pt x="492" y="16"/>
                  </a:lnTo>
                  <a:lnTo>
                    <a:pt x="505" y="12"/>
                  </a:lnTo>
                  <a:lnTo>
                    <a:pt x="520" y="9"/>
                  </a:lnTo>
                  <a:lnTo>
                    <a:pt x="534" y="5"/>
                  </a:lnTo>
                  <a:lnTo>
                    <a:pt x="549" y="3"/>
                  </a:lnTo>
                  <a:lnTo>
                    <a:pt x="563" y="1"/>
                  </a:lnTo>
                  <a:lnTo>
                    <a:pt x="578" y="0"/>
                  </a:lnTo>
                  <a:lnTo>
                    <a:pt x="592" y="0"/>
                  </a:lnTo>
                  <a:lnTo>
                    <a:pt x="607" y="0"/>
                  </a:lnTo>
                  <a:lnTo>
                    <a:pt x="621" y="0"/>
                  </a:lnTo>
                  <a:lnTo>
                    <a:pt x="636" y="2"/>
                  </a:lnTo>
                  <a:lnTo>
                    <a:pt x="651" y="4"/>
                  </a:lnTo>
                  <a:lnTo>
                    <a:pt x="667" y="7"/>
                  </a:lnTo>
                  <a:lnTo>
                    <a:pt x="682" y="9"/>
                  </a:lnTo>
                  <a:lnTo>
                    <a:pt x="697" y="11"/>
                  </a:lnTo>
                  <a:lnTo>
                    <a:pt x="712" y="13"/>
                  </a:lnTo>
                  <a:lnTo>
                    <a:pt x="727" y="16"/>
                  </a:lnTo>
                  <a:lnTo>
                    <a:pt x="742" y="18"/>
                  </a:lnTo>
                  <a:lnTo>
                    <a:pt x="757" y="22"/>
                  </a:lnTo>
                  <a:lnTo>
                    <a:pt x="772" y="24"/>
                  </a:lnTo>
                  <a:lnTo>
                    <a:pt x="787" y="27"/>
                  </a:lnTo>
                  <a:lnTo>
                    <a:pt x="801" y="31"/>
                  </a:lnTo>
                  <a:lnTo>
                    <a:pt x="816" y="34"/>
                  </a:lnTo>
                  <a:lnTo>
                    <a:pt x="830" y="38"/>
                  </a:lnTo>
                  <a:lnTo>
                    <a:pt x="845" y="42"/>
                  </a:lnTo>
                  <a:lnTo>
                    <a:pt x="860" y="47"/>
                  </a:lnTo>
                  <a:lnTo>
                    <a:pt x="874" y="5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648" name="Freeform 10">
              <a:extLst>
                <a:ext uri="{FF2B5EF4-FFF2-40B4-BE49-F238E27FC236}">
                  <a16:creationId xmlns:a16="http://schemas.microsoft.com/office/drawing/2014/main" id="{DE658950-3FDD-ED50-F8B5-28898214F749}"/>
                </a:ext>
              </a:extLst>
            </p:cNvPr>
            <p:cNvSpPr>
              <a:spLocks/>
            </p:cNvSpPr>
            <p:nvPr/>
          </p:nvSpPr>
          <p:spPr bwMode="auto">
            <a:xfrm>
              <a:off x="2764" y="1724"/>
              <a:ext cx="534" cy="455"/>
            </a:xfrm>
            <a:custGeom>
              <a:avLst/>
              <a:gdLst>
                <a:gd name="T0" fmla="*/ 191 w 1068"/>
                <a:gd name="T1" fmla="*/ 3 h 911"/>
                <a:gd name="T2" fmla="*/ 197 w 1068"/>
                <a:gd name="T3" fmla="*/ 5 h 911"/>
                <a:gd name="T4" fmla="*/ 205 w 1068"/>
                <a:gd name="T5" fmla="*/ 9 h 911"/>
                <a:gd name="T6" fmla="*/ 215 w 1068"/>
                <a:gd name="T7" fmla="*/ 14 h 911"/>
                <a:gd name="T8" fmla="*/ 224 w 1068"/>
                <a:gd name="T9" fmla="*/ 19 h 911"/>
                <a:gd name="T10" fmla="*/ 233 w 1068"/>
                <a:gd name="T11" fmla="*/ 24 h 911"/>
                <a:gd name="T12" fmla="*/ 240 w 1068"/>
                <a:gd name="T13" fmla="*/ 28 h 911"/>
                <a:gd name="T14" fmla="*/ 245 w 1068"/>
                <a:gd name="T15" fmla="*/ 31 h 911"/>
                <a:gd name="T16" fmla="*/ 249 w 1068"/>
                <a:gd name="T17" fmla="*/ 36 h 911"/>
                <a:gd name="T18" fmla="*/ 256 w 1068"/>
                <a:gd name="T19" fmla="*/ 45 h 911"/>
                <a:gd name="T20" fmla="*/ 262 w 1068"/>
                <a:gd name="T21" fmla="*/ 55 h 911"/>
                <a:gd name="T22" fmla="*/ 266 w 1068"/>
                <a:gd name="T23" fmla="*/ 66 h 911"/>
                <a:gd name="T24" fmla="*/ 267 w 1068"/>
                <a:gd name="T25" fmla="*/ 78 h 911"/>
                <a:gd name="T26" fmla="*/ 267 w 1068"/>
                <a:gd name="T27" fmla="*/ 96 h 911"/>
                <a:gd name="T28" fmla="*/ 263 w 1068"/>
                <a:gd name="T29" fmla="*/ 116 h 911"/>
                <a:gd name="T30" fmla="*/ 256 w 1068"/>
                <a:gd name="T31" fmla="*/ 140 h 911"/>
                <a:gd name="T32" fmla="*/ 248 w 1068"/>
                <a:gd name="T33" fmla="*/ 156 h 911"/>
                <a:gd name="T34" fmla="*/ 243 w 1068"/>
                <a:gd name="T35" fmla="*/ 163 h 911"/>
                <a:gd name="T36" fmla="*/ 237 w 1068"/>
                <a:gd name="T37" fmla="*/ 170 h 911"/>
                <a:gd name="T38" fmla="*/ 232 w 1068"/>
                <a:gd name="T39" fmla="*/ 177 h 911"/>
                <a:gd name="T40" fmla="*/ 226 w 1068"/>
                <a:gd name="T41" fmla="*/ 182 h 911"/>
                <a:gd name="T42" fmla="*/ 220 w 1068"/>
                <a:gd name="T43" fmla="*/ 187 h 911"/>
                <a:gd name="T44" fmla="*/ 214 w 1068"/>
                <a:gd name="T45" fmla="*/ 192 h 911"/>
                <a:gd name="T46" fmla="*/ 208 w 1068"/>
                <a:gd name="T47" fmla="*/ 196 h 911"/>
                <a:gd name="T48" fmla="*/ 202 w 1068"/>
                <a:gd name="T49" fmla="*/ 200 h 911"/>
                <a:gd name="T50" fmla="*/ 195 w 1068"/>
                <a:gd name="T51" fmla="*/ 204 h 911"/>
                <a:gd name="T52" fmla="*/ 189 w 1068"/>
                <a:gd name="T53" fmla="*/ 208 h 911"/>
                <a:gd name="T54" fmla="*/ 182 w 1068"/>
                <a:gd name="T55" fmla="*/ 211 h 911"/>
                <a:gd name="T56" fmla="*/ 170 w 1068"/>
                <a:gd name="T57" fmla="*/ 217 h 911"/>
                <a:gd name="T58" fmla="*/ 153 w 1068"/>
                <a:gd name="T59" fmla="*/ 223 h 911"/>
                <a:gd name="T60" fmla="*/ 137 w 1068"/>
                <a:gd name="T61" fmla="*/ 226 h 911"/>
                <a:gd name="T62" fmla="*/ 120 w 1068"/>
                <a:gd name="T63" fmla="*/ 227 h 911"/>
                <a:gd name="T64" fmla="*/ 105 w 1068"/>
                <a:gd name="T65" fmla="*/ 227 h 911"/>
                <a:gd name="T66" fmla="*/ 91 w 1068"/>
                <a:gd name="T67" fmla="*/ 225 h 911"/>
                <a:gd name="T68" fmla="*/ 77 w 1068"/>
                <a:gd name="T69" fmla="*/ 222 h 911"/>
                <a:gd name="T70" fmla="*/ 65 w 1068"/>
                <a:gd name="T71" fmla="*/ 218 h 911"/>
                <a:gd name="T72" fmla="*/ 56 w 1068"/>
                <a:gd name="T73" fmla="*/ 214 h 911"/>
                <a:gd name="T74" fmla="*/ 48 w 1068"/>
                <a:gd name="T75" fmla="*/ 210 h 911"/>
                <a:gd name="T76" fmla="*/ 38 w 1068"/>
                <a:gd name="T77" fmla="*/ 204 h 911"/>
                <a:gd name="T78" fmla="*/ 28 w 1068"/>
                <a:gd name="T79" fmla="*/ 196 h 911"/>
                <a:gd name="T80" fmla="*/ 15 w 1068"/>
                <a:gd name="T81" fmla="*/ 185 h 911"/>
                <a:gd name="T82" fmla="*/ 4 w 1068"/>
                <a:gd name="T83" fmla="*/ 169 h 911"/>
                <a:gd name="T84" fmla="*/ 1 w 1068"/>
                <a:gd name="T85" fmla="*/ 152 h 911"/>
                <a:gd name="T86" fmla="*/ 1 w 1068"/>
                <a:gd name="T87" fmla="*/ 140 h 911"/>
                <a:gd name="T88" fmla="*/ 2 w 1068"/>
                <a:gd name="T89" fmla="*/ 129 h 911"/>
                <a:gd name="T90" fmla="*/ 5 w 1068"/>
                <a:gd name="T91" fmla="*/ 109 h 911"/>
                <a:gd name="T92" fmla="*/ 11 w 1068"/>
                <a:gd name="T93" fmla="*/ 93 h 911"/>
                <a:gd name="T94" fmla="*/ 21 w 1068"/>
                <a:gd name="T95" fmla="*/ 75 h 911"/>
                <a:gd name="T96" fmla="*/ 33 w 1068"/>
                <a:gd name="T97" fmla="*/ 56 h 911"/>
                <a:gd name="T98" fmla="*/ 46 w 1068"/>
                <a:gd name="T99" fmla="*/ 41 h 911"/>
                <a:gd name="T100" fmla="*/ 59 w 1068"/>
                <a:gd name="T101" fmla="*/ 29 h 911"/>
                <a:gd name="T102" fmla="*/ 76 w 1068"/>
                <a:gd name="T103" fmla="*/ 19 h 911"/>
                <a:gd name="T104" fmla="*/ 95 w 1068"/>
                <a:gd name="T105" fmla="*/ 11 h 911"/>
                <a:gd name="T106" fmla="*/ 114 w 1068"/>
                <a:gd name="T107" fmla="*/ 6 h 911"/>
                <a:gd name="T108" fmla="*/ 134 w 1068"/>
                <a:gd name="T109" fmla="*/ 2 h 911"/>
                <a:gd name="T110" fmla="*/ 153 w 1068"/>
                <a:gd name="T111" fmla="*/ 0 h 911"/>
                <a:gd name="T112" fmla="*/ 169 w 1068"/>
                <a:gd name="T113" fmla="*/ 0 h 911"/>
                <a:gd name="T114" fmla="*/ 183 w 1068"/>
                <a:gd name="T115" fmla="*/ 1 h 9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68" h="911">
                  <a:moveTo>
                    <a:pt x="752" y="10"/>
                  </a:moveTo>
                  <a:lnTo>
                    <a:pt x="762" y="12"/>
                  </a:lnTo>
                  <a:lnTo>
                    <a:pt x="773" y="17"/>
                  </a:lnTo>
                  <a:lnTo>
                    <a:pt x="787" y="22"/>
                  </a:lnTo>
                  <a:lnTo>
                    <a:pt x="803" y="29"/>
                  </a:lnTo>
                  <a:lnTo>
                    <a:pt x="820" y="37"/>
                  </a:lnTo>
                  <a:lnTo>
                    <a:pt x="839" y="47"/>
                  </a:lnTo>
                  <a:lnTo>
                    <a:pt x="857" y="57"/>
                  </a:lnTo>
                  <a:lnTo>
                    <a:pt x="876" y="66"/>
                  </a:lnTo>
                  <a:lnTo>
                    <a:pt x="894" y="77"/>
                  </a:lnTo>
                  <a:lnTo>
                    <a:pt x="912" y="86"/>
                  </a:lnTo>
                  <a:lnTo>
                    <a:pt x="929" y="96"/>
                  </a:lnTo>
                  <a:lnTo>
                    <a:pt x="945" y="105"/>
                  </a:lnTo>
                  <a:lnTo>
                    <a:pt x="957" y="113"/>
                  </a:lnTo>
                  <a:lnTo>
                    <a:pt x="969" y="120"/>
                  </a:lnTo>
                  <a:lnTo>
                    <a:pt x="977" y="126"/>
                  </a:lnTo>
                  <a:lnTo>
                    <a:pt x="982" y="131"/>
                  </a:lnTo>
                  <a:lnTo>
                    <a:pt x="994" y="145"/>
                  </a:lnTo>
                  <a:lnTo>
                    <a:pt x="1007" y="162"/>
                  </a:lnTo>
                  <a:lnTo>
                    <a:pt x="1021" y="181"/>
                  </a:lnTo>
                  <a:lnTo>
                    <a:pt x="1033" y="202"/>
                  </a:lnTo>
                  <a:lnTo>
                    <a:pt x="1045" y="223"/>
                  </a:lnTo>
                  <a:lnTo>
                    <a:pt x="1054" y="245"/>
                  </a:lnTo>
                  <a:lnTo>
                    <a:pt x="1062" y="264"/>
                  </a:lnTo>
                  <a:lnTo>
                    <a:pt x="1066" y="282"/>
                  </a:lnTo>
                  <a:lnTo>
                    <a:pt x="1068" y="315"/>
                  </a:lnTo>
                  <a:lnTo>
                    <a:pt x="1068" y="350"/>
                  </a:lnTo>
                  <a:lnTo>
                    <a:pt x="1066" y="386"/>
                  </a:lnTo>
                  <a:lnTo>
                    <a:pt x="1060" y="425"/>
                  </a:lnTo>
                  <a:lnTo>
                    <a:pt x="1051" y="467"/>
                  </a:lnTo>
                  <a:lnTo>
                    <a:pt x="1038" y="512"/>
                  </a:lnTo>
                  <a:lnTo>
                    <a:pt x="1021" y="560"/>
                  </a:lnTo>
                  <a:lnTo>
                    <a:pt x="999" y="612"/>
                  </a:lnTo>
                  <a:lnTo>
                    <a:pt x="992" y="626"/>
                  </a:lnTo>
                  <a:lnTo>
                    <a:pt x="983" y="640"/>
                  </a:lnTo>
                  <a:lnTo>
                    <a:pt x="971" y="654"/>
                  </a:lnTo>
                  <a:lnTo>
                    <a:pt x="961" y="668"/>
                  </a:lnTo>
                  <a:lnTo>
                    <a:pt x="948" y="681"/>
                  </a:lnTo>
                  <a:lnTo>
                    <a:pt x="937" y="694"/>
                  </a:lnTo>
                  <a:lnTo>
                    <a:pt x="925" y="708"/>
                  </a:lnTo>
                  <a:lnTo>
                    <a:pt x="915" y="721"/>
                  </a:lnTo>
                  <a:lnTo>
                    <a:pt x="903" y="730"/>
                  </a:lnTo>
                  <a:lnTo>
                    <a:pt x="892" y="739"/>
                  </a:lnTo>
                  <a:lnTo>
                    <a:pt x="879" y="749"/>
                  </a:lnTo>
                  <a:lnTo>
                    <a:pt x="868" y="759"/>
                  </a:lnTo>
                  <a:lnTo>
                    <a:pt x="855" y="768"/>
                  </a:lnTo>
                  <a:lnTo>
                    <a:pt x="843" y="776"/>
                  </a:lnTo>
                  <a:lnTo>
                    <a:pt x="831" y="785"/>
                  </a:lnTo>
                  <a:lnTo>
                    <a:pt x="818" y="794"/>
                  </a:lnTo>
                  <a:lnTo>
                    <a:pt x="805" y="802"/>
                  </a:lnTo>
                  <a:lnTo>
                    <a:pt x="793" y="811"/>
                  </a:lnTo>
                  <a:lnTo>
                    <a:pt x="780" y="819"/>
                  </a:lnTo>
                  <a:lnTo>
                    <a:pt x="767" y="827"/>
                  </a:lnTo>
                  <a:lnTo>
                    <a:pt x="753" y="834"/>
                  </a:lnTo>
                  <a:lnTo>
                    <a:pt x="741" y="840"/>
                  </a:lnTo>
                  <a:lnTo>
                    <a:pt x="728" y="847"/>
                  </a:lnTo>
                  <a:lnTo>
                    <a:pt x="714" y="854"/>
                  </a:lnTo>
                  <a:lnTo>
                    <a:pt x="680" y="869"/>
                  </a:lnTo>
                  <a:lnTo>
                    <a:pt x="645" y="882"/>
                  </a:lnTo>
                  <a:lnTo>
                    <a:pt x="612" y="892"/>
                  </a:lnTo>
                  <a:lnTo>
                    <a:pt x="578" y="899"/>
                  </a:lnTo>
                  <a:lnTo>
                    <a:pt x="545" y="905"/>
                  </a:lnTo>
                  <a:lnTo>
                    <a:pt x="513" y="908"/>
                  </a:lnTo>
                  <a:lnTo>
                    <a:pt x="480" y="911"/>
                  </a:lnTo>
                  <a:lnTo>
                    <a:pt x="449" y="910"/>
                  </a:lnTo>
                  <a:lnTo>
                    <a:pt x="419" y="908"/>
                  </a:lnTo>
                  <a:lnTo>
                    <a:pt x="389" y="905"/>
                  </a:lnTo>
                  <a:lnTo>
                    <a:pt x="361" y="900"/>
                  </a:lnTo>
                  <a:lnTo>
                    <a:pt x="333" y="895"/>
                  </a:lnTo>
                  <a:lnTo>
                    <a:pt x="307" y="888"/>
                  </a:lnTo>
                  <a:lnTo>
                    <a:pt x="281" y="880"/>
                  </a:lnTo>
                  <a:lnTo>
                    <a:pt x="257" y="872"/>
                  </a:lnTo>
                  <a:lnTo>
                    <a:pt x="234" y="862"/>
                  </a:lnTo>
                  <a:lnTo>
                    <a:pt x="221" y="857"/>
                  </a:lnTo>
                  <a:lnTo>
                    <a:pt x="206" y="850"/>
                  </a:lnTo>
                  <a:lnTo>
                    <a:pt x="189" y="842"/>
                  </a:lnTo>
                  <a:lnTo>
                    <a:pt x="172" y="831"/>
                  </a:lnTo>
                  <a:lnTo>
                    <a:pt x="152" y="819"/>
                  </a:lnTo>
                  <a:lnTo>
                    <a:pt x="131" y="802"/>
                  </a:lnTo>
                  <a:lnTo>
                    <a:pt x="111" y="784"/>
                  </a:lnTo>
                  <a:lnTo>
                    <a:pt x="91" y="762"/>
                  </a:lnTo>
                  <a:lnTo>
                    <a:pt x="58" y="740"/>
                  </a:lnTo>
                  <a:lnTo>
                    <a:pt x="32" y="711"/>
                  </a:lnTo>
                  <a:lnTo>
                    <a:pt x="16" y="678"/>
                  </a:lnTo>
                  <a:lnTo>
                    <a:pt x="6" y="643"/>
                  </a:lnTo>
                  <a:lnTo>
                    <a:pt x="1" y="611"/>
                  </a:lnTo>
                  <a:lnTo>
                    <a:pt x="0" y="582"/>
                  </a:lnTo>
                  <a:lnTo>
                    <a:pt x="1" y="560"/>
                  </a:lnTo>
                  <a:lnTo>
                    <a:pt x="4" y="549"/>
                  </a:lnTo>
                  <a:lnTo>
                    <a:pt x="6" y="519"/>
                  </a:lnTo>
                  <a:lnTo>
                    <a:pt x="11" y="478"/>
                  </a:lnTo>
                  <a:lnTo>
                    <a:pt x="17" y="437"/>
                  </a:lnTo>
                  <a:lnTo>
                    <a:pt x="30" y="407"/>
                  </a:lnTo>
                  <a:lnTo>
                    <a:pt x="42" y="375"/>
                  </a:lnTo>
                  <a:lnTo>
                    <a:pt x="59" y="340"/>
                  </a:lnTo>
                  <a:lnTo>
                    <a:pt x="81" y="302"/>
                  </a:lnTo>
                  <a:lnTo>
                    <a:pt x="106" y="264"/>
                  </a:lnTo>
                  <a:lnTo>
                    <a:pt x="131" y="227"/>
                  </a:lnTo>
                  <a:lnTo>
                    <a:pt x="158" y="194"/>
                  </a:lnTo>
                  <a:lnTo>
                    <a:pt x="182" y="165"/>
                  </a:lnTo>
                  <a:lnTo>
                    <a:pt x="204" y="143"/>
                  </a:lnTo>
                  <a:lnTo>
                    <a:pt x="234" y="119"/>
                  </a:lnTo>
                  <a:lnTo>
                    <a:pt x="266" y="96"/>
                  </a:lnTo>
                  <a:lnTo>
                    <a:pt x="301" y="78"/>
                  </a:lnTo>
                  <a:lnTo>
                    <a:pt x="338" y="60"/>
                  </a:lnTo>
                  <a:lnTo>
                    <a:pt x="377" y="45"/>
                  </a:lnTo>
                  <a:lnTo>
                    <a:pt x="416" y="34"/>
                  </a:lnTo>
                  <a:lnTo>
                    <a:pt x="455" y="24"/>
                  </a:lnTo>
                  <a:lnTo>
                    <a:pt x="495" y="15"/>
                  </a:lnTo>
                  <a:lnTo>
                    <a:pt x="535" y="9"/>
                  </a:lnTo>
                  <a:lnTo>
                    <a:pt x="573" y="5"/>
                  </a:lnTo>
                  <a:lnTo>
                    <a:pt x="609" y="2"/>
                  </a:lnTo>
                  <a:lnTo>
                    <a:pt x="644" y="0"/>
                  </a:lnTo>
                  <a:lnTo>
                    <a:pt x="676" y="2"/>
                  </a:lnTo>
                  <a:lnTo>
                    <a:pt x="705" y="3"/>
                  </a:lnTo>
                  <a:lnTo>
                    <a:pt x="730" y="6"/>
                  </a:lnTo>
                  <a:lnTo>
                    <a:pt x="752" y="10"/>
                  </a:lnTo>
                  <a:close/>
                </a:path>
              </a:pathLst>
            </a:custGeom>
            <a:solidFill>
              <a:srgbClr val="BFFF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649" name="Freeform 11">
              <a:extLst>
                <a:ext uri="{FF2B5EF4-FFF2-40B4-BE49-F238E27FC236}">
                  <a16:creationId xmlns:a16="http://schemas.microsoft.com/office/drawing/2014/main" id="{89C4DB33-EE30-0FD9-54CA-19FFFE55A08F}"/>
                </a:ext>
              </a:extLst>
            </p:cNvPr>
            <p:cNvSpPr>
              <a:spLocks/>
            </p:cNvSpPr>
            <p:nvPr/>
          </p:nvSpPr>
          <p:spPr bwMode="auto">
            <a:xfrm>
              <a:off x="2758" y="1825"/>
              <a:ext cx="581" cy="411"/>
            </a:xfrm>
            <a:custGeom>
              <a:avLst/>
              <a:gdLst>
                <a:gd name="T0" fmla="*/ 285 w 1163"/>
                <a:gd name="T1" fmla="*/ 90 h 823"/>
                <a:gd name="T2" fmla="*/ 280 w 1163"/>
                <a:gd name="T3" fmla="*/ 105 h 823"/>
                <a:gd name="T4" fmla="*/ 275 w 1163"/>
                <a:gd name="T5" fmla="*/ 119 h 823"/>
                <a:gd name="T6" fmla="*/ 264 w 1163"/>
                <a:gd name="T7" fmla="*/ 140 h 823"/>
                <a:gd name="T8" fmla="*/ 254 w 1163"/>
                <a:gd name="T9" fmla="*/ 156 h 823"/>
                <a:gd name="T10" fmla="*/ 243 w 1163"/>
                <a:gd name="T11" fmla="*/ 168 h 823"/>
                <a:gd name="T12" fmla="*/ 234 w 1163"/>
                <a:gd name="T13" fmla="*/ 176 h 823"/>
                <a:gd name="T14" fmla="*/ 225 w 1163"/>
                <a:gd name="T15" fmla="*/ 181 h 823"/>
                <a:gd name="T16" fmla="*/ 219 w 1163"/>
                <a:gd name="T17" fmla="*/ 184 h 823"/>
                <a:gd name="T18" fmla="*/ 209 w 1163"/>
                <a:gd name="T19" fmla="*/ 188 h 823"/>
                <a:gd name="T20" fmla="*/ 196 w 1163"/>
                <a:gd name="T21" fmla="*/ 192 h 823"/>
                <a:gd name="T22" fmla="*/ 184 w 1163"/>
                <a:gd name="T23" fmla="*/ 197 h 823"/>
                <a:gd name="T24" fmla="*/ 174 w 1163"/>
                <a:gd name="T25" fmla="*/ 200 h 823"/>
                <a:gd name="T26" fmla="*/ 165 w 1163"/>
                <a:gd name="T27" fmla="*/ 202 h 823"/>
                <a:gd name="T28" fmla="*/ 153 w 1163"/>
                <a:gd name="T29" fmla="*/ 205 h 823"/>
                <a:gd name="T30" fmla="*/ 140 w 1163"/>
                <a:gd name="T31" fmla="*/ 205 h 823"/>
                <a:gd name="T32" fmla="*/ 127 w 1163"/>
                <a:gd name="T33" fmla="*/ 205 h 823"/>
                <a:gd name="T34" fmla="*/ 115 w 1163"/>
                <a:gd name="T35" fmla="*/ 203 h 823"/>
                <a:gd name="T36" fmla="*/ 103 w 1163"/>
                <a:gd name="T37" fmla="*/ 201 h 823"/>
                <a:gd name="T38" fmla="*/ 89 w 1163"/>
                <a:gd name="T39" fmla="*/ 196 h 823"/>
                <a:gd name="T40" fmla="*/ 71 w 1163"/>
                <a:gd name="T41" fmla="*/ 190 h 823"/>
                <a:gd name="T42" fmla="*/ 55 w 1163"/>
                <a:gd name="T43" fmla="*/ 184 h 823"/>
                <a:gd name="T44" fmla="*/ 35 w 1163"/>
                <a:gd name="T45" fmla="*/ 172 h 823"/>
                <a:gd name="T46" fmla="*/ 20 w 1163"/>
                <a:gd name="T47" fmla="*/ 159 h 823"/>
                <a:gd name="T48" fmla="*/ 10 w 1163"/>
                <a:gd name="T49" fmla="*/ 145 h 823"/>
                <a:gd name="T50" fmla="*/ 3 w 1163"/>
                <a:gd name="T51" fmla="*/ 134 h 823"/>
                <a:gd name="T52" fmla="*/ 0 w 1163"/>
                <a:gd name="T53" fmla="*/ 128 h 823"/>
                <a:gd name="T54" fmla="*/ 15 w 1163"/>
                <a:gd name="T55" fmla="*/ 145 h 823"/>
                <a:gd name="T56" fmla="*/ 33 w 1163"/>
                <a:gd name="T57" fmla="*/ 161 h 823"/>
                <a:gd name="T58" fmla="*/ 54 w 1163"/>
                <a:gd name="T59" fmla="*/ 173 h 823"/>
                <a:gd name="T60" fmla="*/ 75 w 1163"/>
                <a:gd name="T61" fmla="*/ 182 h 823"/>
                <a:gd name="T62" fmla="*/ 96 w 1163"/>
                <a:gd name="T63" fmla="*/ 187 h 823"/>
                <a:gd name="T64" fmla="*/ 122 w 1163"/>
                <a:gd name="T65" fmla="*/ 188 h 823"/>
                <a:gd name="T66" fmla="*/ 149 w 1163"/>
                <a:gd name="T67" fmla="*/ 185 h 823"/>
                <a:gd name="T68" fmla="*/ 173 w 1163"/>
                <a:gd name="T69" fmla="*/ 179 h 823"/>
                <a:gd name="T70" fmla="*/ 194 w 1163"/>
                <a:gd name="T71" fmla="*/ 169 h 823"/>
                <a:gd name="T72" fmla="*/ 216 w 1163"/>
                <a:gd name="T73" fmla="*/ 156 h 823"/>
                <a:gd name="T74" fmla="*/ 234 w 1163"/>
                <a:gd name="T75" fmla="*/ 143 h 823"/>
                <a:gd name="T76" fmla="*/ 245 w 1163"/>
                <a:gd name="T77" fmla="*/ 131 h 823"/>
                <a:gd name="T78" fmla="*/ 253 w 1163"/>
                <a:gd name="T79" fmla="*/ 118 h 823"/>
                <a:gd name="T80" fmla="*/ 278 w 1163"/>
                <a:gd name="T81" fmla="*/ 71 h 823"/>
                <a:gd name="T82" fmla="*/ 281 w 1163"/>
                <a:gd name="T83" fmla="*/ 24 h 823"/>
                <a:gd name="T84" fmla="*/ 278 w 1163"/>
                <a:gd name="T85" fmla="*/ 0 h 823"/>
                <a:gd name="T86" fmla="*/ 288 w 1163"/>
                <a:gd name="T87" fmla="*/ 28 h 823"/>
                <a:gd name="T88" fmla="*/ 290 w 1163"/>
                <a:gd name="T89" fmla="*/ 54 h 8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63" h="823">
                  <a:moveTo>
                    <a:pt x="1144" y="338"/>
                  </a:moveTo>
                  <a:lnTo>
                    <a:pt x="1145" y="346"/>
                  </a:lnTo>
                  <a:lnTo>
                    <a:pt x="1143" y="360"/>
                  </a:lnTo>
                  <a:lnTo>
                    <a:pt x="1139" y="377"/>
                  </a:lnTo>
                  <a:lnTo>
                    <a:pt x="1132" y="399"/>
                  </a:lnTo>
                  <a:lnTo>
                    <a:pt x="1122" y="421"/>
                  </a:lnTo>
                  <a:lnTo>
                    <a:pt x="1114" y="444"/>
                  </a:lnTo>
                  <a:lnTo>
                    <a:pt x="1106" y="463"/>
                  </a:lnTo>
                  <a:lnTo>
                    <a:pt x="1101" y="479"/>
                  </a:lnTo>
                  <a:lnTo>
                    <a:pt x="1087" y="509"/>
                  </a:lnTo>
                  <a:lnTo>
                    <a:pt x="1074" y="537"/>
                  </a:lnTo>
                  <a:lnTo>
                    <a:pt x="1059" y="562"/>
                  </a:lnTo>
                  <a:lnTo>
                    <a:pt x="1045" y="585"/>
                  </a:lnTo>
                  <a:lnTo>
                    <a:pt x="1031" y="606"/>
                  </a:lnTo>
                  <a:lnTo>
                    <a:pt x="1018" y="626"/>
                  </a:lnTo>
                  <a:lnTo>
                    <a:pt x="1003" y="643"/>
                  </a:lnTo>
                  <a:lnTo>
                    <a:pt x="989" y="659"/>
                  </a:lnTo>
                  <a:lnTo>
                    <a:pt x="975" y="673"/>
                  </a:lnTo>
                  <a:lnTo>
                    <a:pt x="962" y="686"/>
                  </a:lnTo>
                  <a:lnTo>
                    <a:pt x="950" y="697"/>
                  </a:lnTo>
                  <a:lnTo>
                    <a:pt x="937" y="706"/>
                  </a:lnTo>
                  <a:lnTo>
                    <a:pt x="924" y="715"/>
                  </a:lnTo>
                  <a:lnTo>
                    <a:pt x="914" y="721"/>
                  </a:lnTo>
                  <a:lnTo>
                    <a:pt x="902" y="727"/>
                  </a:lnTo>
                  <a:lnTo>
                    <a:pt x="893" y="732"/>
                  </a:lnTo>
                  <a:lnTo>
                    <a:pt x="885" y="735"/>
                  </a:lnTo>
                  <a:lnTo>
                    <a:pt x="876" y="739"/>
                  </a:lnTo>
                  <a:lnTo>
                    <a:pt x="864" y="743"/>
                  </a:lnTo>
                  <a:lnTo>
                    <a:pt x="851" y="748"/>
                  </a:lnTo>
                  <a:lnTo>
                    <a:pt x="837" y="754"/>
                  </a:lnTo>
                  <a:lnTo>
                    <a:pt x="821" y="759"/>
                  </a:lnTo>
                  <a:lnTo>
                    <a:pt x="804" y="765"/>
                  </a:lnTo>
                  <a:lnTo>
                    <a:pt x="787" y="771"/>
                  </a:lnTo>
                  <a:lnTo>
                    <a:pt x="771" y="777"/>
                  </a:lnTo>
                  <a:lnTo>
                    <a:pt x="754" y="782"/>
                  </a:lnTo>
                  <a:lnTo>
                    <a:pt x="739" y="788"/>
                  </a:lnTo>
                  <a:lnTo>
                    <a:pt x="723" y="793"/>
                  </a:lnTo>
                  <a:lnTo>
                    <a:pt x="709" y="797"/>
                  </a:lnTo>
                  <a:lnTo>
                    <a:pt x="697" y="802"/>
                  </a:lnTo>
                  <a:lnTo>
                    <a:pt x="686" y="806"/>
                  </a:lnTo>
                  <a:lnTo>
                    <a:pt x="678" y="808"/>
                  </a:lnTo>
                  <a:lnTo>
                    <a:pt x="663" y="811"/>
                  </a:lnTo>
                  <a:lnTo>
                    <a:pt x="647" y="815"/>
                  </a:lnTo>
                  <a:lnTo>
                    <a:pt x="631" y="818"/>
                  </a:lnTo>
                  <a:lnTo>
                    <a:pt x="613" y="821"/>
                  </a:lnTo>
                  <a:lnTo>
                    <a:pt x="597" y="822"/>
                  </a:lnTo>
                  <a:lnTo>
                    <a:pt x="580" y="823"/>
                  </a:lnTo>
                  <a:lnTo>
                    <a:pt x="563" y="823"/>
                  </a:lnTo>
                  <a:lnTo>
                    <a:pt x="545" y="823"/>
                  </a:lnTo>
                  <a:lnTo>
                    <a:pt x="528" y="823"/>
                  </a:lnTo>
                  <a:lnTo>
                    <a:pt x="511" y="822"/>
                  </a:lnTo>
                  <a:lnTo>
                    <a:pt x="493" y="819"/>
                  </a:lnTo>
                  <a:lnTo>
                    <a:pt x="476" y="817"/>
                  </a:lnTo>
                  <a:lnTo>
                    <a:pt x="460" y="815"/>
                  </a:lnTo>
                  <a:lnTo>
                    <a:pt x="443" y="811"/>
                  </a:lnTo>
                  <a:lnTo>
                    <a:pt x="428" y="808"/>
                  </a:lnTo>
                  <a:lnTo>
                    <a:pt x="412" y="804"/>
                  </a:lnTo>
                  <a:lnTo>
                    <a:pt x="399" y="801"/>
                  </a:lnTo>
                  <a:lnTo>
                    <a:pt x="382" y="795"/>
                  </a:lnTo>
                  <a:lnTo>
                    <a:pt x="359" y="787"/>
                  </a:lnTo>
                  <a:lnTo>
                    <a:pt x="335" y="779"/>
                  </a:lnTo>
                  <a:lnTo>
                    <a:pt x="310" y="770"/>
                  </a:lnTo>
                  <a:lnTo>
                    <a:pt x="287" y="762"/>
                  </a:lnTo>
                  <a:lnTo>
                    <a:pt x="268" y="755"/>
                  </a:lnTo>
                  <a:lnTo>
                    <a:pt x="254" y="750"/>
                  </a:lnTo>
                  <a:lnTo>
                    <a:pt x="223" y="739"/>
                  </a:lnTo>
                  <a:lnTo>
                    <a:pt x="194" y="725"/>
                  </a:lnTo>
                  <a:lnTo>
                    <a:pt x="167" y="709"/>
                  </a:lnTo>
                  <a:lnTo>
                    <a:pt x="142" y="691"/>
                  </a:lnTo>
                  <a:lnTo>
                    <a:pt x="120" y="674"/>
                  </a:lnTo>
                  <a:lnTo>
                    <a:pt x="101" y="656"/>
                  </a:lnTo>
                  <a:lnTo>
                    <a:pt x="82" y="636"/>
                  </a:lnTo>
                  <a:lnTo>
                    <a:pt x="67" y="618"/>
                  </a:lnTo>
                  <a:lnTo>
                    <a:pt x="52" y="599"/>
                  </a:lnTo>
                  <a:lnTo>
                    <a:pt x="41" y="582"/>
                  </a:lnTo>
                  <a:lnTo>
                    <a:pt x="29" y="565"/>
                  </a:lnTo>
                  <a:lnTo>
                    <a:pt x="21" y="550"/>
                  </a:lnTo>
                  <a:lnTo>
                    <a:pt x="13" y="537"/>
                  </a:lnTo>
                  <a:lnTo>
                    <a:pt x="7" y="527"/>
                  </a:lnTo>
                  <a:lnTo>
                    <a:pt x="4" y="519"/>
                  </a:lnTo>
                  <a:lnTo>
                    <a:pt x="0" y="514"/>
                  </a:lnTo>
                  <a:lnTo>
                    <a:pt x="19" y="538"/>
                  </a:lnTo>
                  <a:lnTo>
                    <a:pt x="38" y="561"/>
                  </a:lnTo>
                  <a:lnTo>
                    <a:pt x="60" y="583"/>
                  </a:lnTo>
                  <a:lnTo>
                    <a:pt x="85" y="605"/>
                  </a:lnTo>
                  <a:lnTo>
                    <a:pt x="110" y="625"/>
                  </a:lnTo>
                  <a:lnTo>
                    <a:pt x="135" y="644"/>
                  </a:lnTo>
                  <a:lnTo>
                    <a:pt x="163" y="663"/>
                  </a:lnTo>
                  <a:lnTo>
                    <a:pt x="191" y="679"/>
                  </a:lnTo>
                  <a:lnTo>
                    <a:pt x="218" y="694"/>
                  </a:lnTo>
                  <a:lnTo>
                    <a:pt x="247" y="708"/>
                  </a:lnTo>
                  <a:lnTo>
                    <a:pt x="276" y="719"/>
                  </a:lnTo>
                  <a:lnTo>
                    <a:pt x="303" y="729"/>
                  </a:lnTo>
                  <a:lnTo>
                    <a:pt x="331" y="739"/>
                  </a:lnTo>
                  <a:lnTo>
                    <a:pt x="359" y="744"/>
                  </a:lnTo>
                  <a:lnTo>
                    <a:pt x="384" y="750"/>
                  </a:lnTo>
                  <a:lnTo>
                    <a:pt x="409" y="753"/>
                  </a:lnTo>
                  <a:lnTo>
                    <a:pt x="451" y="755"/>
                  </a:lnTo>
                  <a:lnTo>
                    <a:pt x="490" y="755"/>
                  </a:lnTo>
                  <a:lnTo>
                    <a:pt x="527" y="753"/>
                  </a:lnTo>
                  <a:lnTo>
                    <a:pt x="563" y="749"/>
                  </a:lnTo>
                  <a:lnTo>
                    <a:pt x="597" y="743"/>
                  </a:lnTo>
                  <a:lnTo>
                    <a:pt x="629" y="736"/>
                  </a:lnTo>
                  <a:lnTo>
                    <a:pt x="662" y="727"/>
                  </a:lnTo>
                  <a:lnTo>
                    <a:pt x="692" y="716"/>
                  </a:lnTo>
                  <a:lnTo>
                    <a:pt x="722" y="704"/>
                  </a:lnTo>
                  <a:lnTo>
                    <a:pt x="750" y="690"/>
                  </a:lnTo>
                  <a:lnTo>
                    <a:pt x="779" y="676"/>
                  </a:lnTo>
                  <a:lnTo>
                    <a:pt x="808" y="660"/>
                  </a:lnTo>
                  <a:lnTo>
                    <a:pt x="836" y="643"/>
                  </a:lnTo>
                  <a:lnTo>
                    <a:pt x="864" y="626"/>
                  </a:lnTo>
                  <a:lnTo>
                    <a:pt x="892" y="606"/>
                  </a:lnTo>
                  <a:lnTo>
                    <a:pt x="921" y="587"/>
                  </a:lnTo>
                  <a:lnTo>
                    <a:pt x="938" y="573"/>
                  </a:lnTo>
                  <a:lnTo>
                    <a:pt x="953" y="559"/>
                  </a:lnTo>
                  <a:lnTo>
                    <a:pt x="967" y="543"/>
                  </a:lnTo>
                  <a:lnTo>
                    <a:pt x="980" y="526"/>
                  </a:lnTo>
                  <a:lnTo>
                    <a:pt x="992" y="508"/>
                  </a:lnTo>
                  <a:lnTo>
                    <a:pt x="1004" y="491"/>
                  </a:lnTo>
                  <a:lnTo>
                    <a:pt x="1015" y="473"/>
                  </a:lnTo>
                  <a:lnTo>
                    <a:pt x="1027" y="455"/>
                  </a:lnTo>
                  <a:lnTo>
                    <a:pt x="1080" y="365"/>
                  </a:lnTo>
                  <a:lnTo>
                    <a:pt x="1112" y="285"/>
                  </a:lnTo>
                  <a:lnTo>
                    <a:pt x="1127" y="213"/>
                  </a:lnTo>
                  <a:lnTo>
                    <a:pt x="1130" y="151"/>
                  </a:lnTo>
                  <a:lnTo>
                    <a:pt x="1126" y="99"/>
                  </a:lnTo>
                  <a:lnTo>
                    <a:pt x="1119" y="57"/>
                  </a:lnTo>
                  <a:lnTo>
                    <a:pt x="1112" y="23"/>
                  </a:lnTo>
                  <a:lnTo>
                    <a:pt x="1112" y="0"/>
                  </a:lnTo>
                  <a:lnTo>
                    <a:pt x="1130" y="46"/>
                  </a:lnTo>
                  <a:lnTo>
                    <a:pt x="1144" y="82"/>
                  </a:lnTo>
                  <a:lnTo>
                    <a:pt x="1154" y="113"/>
                  </a:lnTo>
                  <a:lnTo>
                    <a:pt x="1160" y="142"/>
                  </a:lnTo>
                  <a:lnTo>
                    <a:pt x="1163" y="175"/>
                  </a:lnTo>
                  <a:lnTo>
                    <a:pt x="1160" y="216"/>
                  </a:lnTo>
                  <a:lnTo>
                    <a:pt x="1155" y="269"/>
                  </a:lnTo>
                  <a:lnTo>
                    <a:pt x="1144" y="33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650" name="Freeform 12">
              <a:extLst>
                <a:ext uri="{FF2B5EF4-FFF2-40B4-BE49-F238E27FC236}">
                  <a16:creationId xmlns:a16="http://schemas.microsoft.com/office/drawing/2014/main" id="{9547F341-F306-6B5E-BC61-D1D8538C119F}"/>
                </a:ext>
              </a:extLst>
            </p:cNvPr>
            <p:cNvSpPr>
              <a:spLocks/>
            </p:cNvSpPr>
            <p:nvPr/>
          </p:nvSpPr>
          <p:spPr bwMode="auto">
            <a:xfrm>
              <a:off x="3175" y="2183"/>
              <a:ext cx="105" cy="83"/>
            </a:xfrm>
            <a:custGeom>
              <a:avLst/>
              <a:gdLst>
                <a:gd name="T0" fmla="*/ 53 w 210"/>
                <a:gd name="T1" fmla="*/ 17 h 167"/>
                <a:gd name="T2" fmla="*/ 51 w 210"/>
                <a:gd name="T3" fmla="*/ 19 h 167"/>
                <a:gd name="T4" fmla="*/ 49 w 210"/>
                <a:gd name="T5" fmla="*/ 22 h 167"/>
                <a:gd name="T6" fmla="*/ 47 w 210"/>
                <a:gd name="T7" fmla="*/ 25 h 167"/>
                <a:gd name="T8" fmla="*/ 45 w 210"/>
                <a:gd name="T9" fmla="*/ 28 h 167"/>
                <a:gd name="T10" fmla="*/ 43 w 210"/>
                <a:gd name="T11" fmla="*/ 30 h 167"/>
                <a:gd name="T12" fmla="*/ 40 w 210"/>
                <a:gd name="T13" fmla="*/ 33 h 167"/>
                <a:gd name="T14" fmla="*/ 37 w 210"/>
                <a:gd name="T15" fmla="*/ 35 h 167"/>
                <a:gd name="T16" fmla="*/ 34 w 210"/>
                <a:gd name="T17" fmla="*/ 36 h 167"/>
                <a:gd name="T18" fmla="*/ 32 w 210"/>
                <a:gd name="T19" fmla="*/ 36 h 167"/>
                <a:gd name="T20" fmla="*/ 30 w 210"/>
                <a:gd name="T21" fmla="*/ 37 h 167"/>
                <a:gd name="T22" fmla="*/ 29 w 210"/>
                <a:gd name="T23" fmla="*/ 38 h 167"/>
                <a:gd name="T24" fmla="*/ 27 w 210"/>
                <a:gd name="T25" fmla="*/ 38 h 167"/>
                <a:gd name="T26" fmla="*/ 25 w 210"/>
                <a:gd name="T27" fmla="*/ 39 h 167"/>
                <a:gd name="T28" fmla="*/ 24 w 210"/>
                <a:gd name="T29" fmla="*/ 40 h 167"/>
                <a:gd name="T30" fmla="*/ 22 w 210"/>
                <a:gd name="T31" fmla="*/ 41 h 167"/>
                <a:gd name="T32" fmla="*/ 20 w 210"/>
                <a:gd name="T33" fmla="*/ 41 h 167"/>
                <a:gd name="T34" fmla="*/ 18 w 210"/>
                <a:gd name="T35" fmla="*/ 39 h 167"/>
                <a:gd name="T36" fmla="*/ 15 w 210"/>
                <a:gd name="T37" fmla="*/ 36 h 167"/>
                <a:gd name="T38" fmla="*/ 13 w 210"/>
                <a:gd name="T39" fmla="*/ 34 h 167"/>
                <a:gd name="T40" fmla="*/ 11 w 210"/>
                <a:gd name="T41" fmla="*/ 32 h 167"/>
                <a:gd name="T42" fmla="*/ 8 w 210"/>
                <a:gd name="T43" fmla="*/ 30 h 167"/>
                <a:gd name="T44" fmla="*/ 6 w 210"/>
                <a:gd name="T45" fmla="*/ 27 h 167"/>
                <a:gd name="T46" fmla="*/ 3 w 210"/>
                <a:gd name="T47" fmla="*/ 25 h 167"/>
                <a:gd name="T48" fmla="*/ 0 w 210"/>
                <a:gd name="T49" fmla="*/ 23 h 167"/>
                <a:gd name="T50" fmla="*/ 5 w 210"/>
                <a:gd name="T51" fmla="*/ 21 h 167"/>
                <a:gd name="T52" fmla="*/ 10 w 210"/>
                <a:gd name="T53" fmla="*/ 18 h 167"/>
                <a:gd name="T54" fmla="*/ 15 w 210"/>
                <a:gd name="T55" fmla="*/ 15 h 167"/>
                <a:gd name="T56" fmla="*/ 20 w 210"/>
                <a:gd name="T57" fmla="*/ 13 h 167"/>
                <a:gd name="T58" fmla="*/ 25 w 210"/>
                <a:gd name="T59" fmla="*/ 10 h 167"/>
                <a:gd name="T60" fmla="*/ 30 w 210"/>
                <a:gd name="T61" fmla="*/ 7 h 167"/>
                <a:gd name="T62" fmla="*/ 34 w 210"/>
                <a:gd name="T63" fmla="*/ 3 h 167"/>
                <a:gd name="T64" fmla="*/ 39 w 210"/>
                <a:gd name="T65" fmla="*/ 0 h 167"/>
                <a:gd name="T66" fmla="*/ 41 w 210"/>
                <a:gd name="T67" fmla="*/ 2 h 167"/>
                <a:gd name="T68" fmla="*/ 43 w 210"/>
                <a:gd name="T69" fmla="*/ 4 h 167"/>
                <a:gd name="T70" fmla="*/ 44 w 210"/>
                <a:gd name="T71" fmla="*/ 6 h 167"/>
                <a:gd name="T72" fmla="*/ 46 w 210"/>
                <a:gd name="T73" fmla="*/ 8 h 167"/>
                <a:gd name="T74" fmla="*/ 48 w 210"/>
                <a:gd name="T75" fmla="*/ 10 h 167"/>
                <a:gd name="T76" fmla="*/ 50 w 210"/>
                <a:gd name="T77" fmla="*/ 12 h 167"/>
                <a:gd name="T78" fmla="*/ 51 w 210"/>
                <a:gd name="T79" fmla="*/ 14 h 167"/>
                <a:gd name="T80" fmla="*/ 53 w 210"/>
                <a:gd name="T81" fmla="*/ 17 h 1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0" h="167">
                  <a:moveTo>
                    <a:pt x="210" y="68"/>
                  </a:moveTo>
                  <a:lnTo>
                    <a:pt x="202" y="78"/>
                  </a:lnTo>
                  <a:lnTo>
                    <a:pt x="194" y="90"/>
                  </a:lnTo>
                  <a:lnTo>
                    <a:pt x="186" y="101"/>
                  </a:lnTo>
                  <a:lnTo>
                    <a:pt x="178" y="113"/>
                  </a:lnTo>
                  <a:lnTo>
                    <a:pt x="169" y="123"/>
                  </a:lnTo>
                  <a:lnTo>
                    <a:pt x="158" y="132"/>
                  </a:lnTo>
                  <a:lnTo>
                    <a:pt x="147" y="140"/>
                  </a:lnTo>
                  <a:lnTo>
                    <a:pt x="134" y="145"/>
                  </a:lnTo>
                  <a:lnTo>
                    <a:pt x="127" y="147"/>
                  </a:lnTo>
                  <a:lnTo>
                    <a:pt x="120" y="149"/>
                  </a:lnTo>
                  <a:lnTo>
                    <a:pt x="113" y="152"/>
                  </a:lnTo>
                  <a:lnTo>
                    <a:pt x="106" y="155"/>
                  </a:lnTo>
                  <a:lnTo>
                    <a:pt x="99" y="159"/>
                  </a:lnTo>
                  <a:lnTo>
                    <a:pt x="93" y="161"/>
                  </a:lnTo>
                  <a:lnTo>
                    <a:pt x="86" y="164"/>
                  </a:lnTo>
                  <a:lnTo>
                    <a:pt x="79" y="167"/>
                  </a:lnTo>
                  <a:lnTo>
                    <a:pt x="70" y="158"/>
                  </a:lnTo>
                  <a:lnTo>
                    <a:pt x="60" y="147"/>
                  </a:lnTo>
                  <a:lnTo>
                    <a:pt x="51" y="138"/>
                  </a:lnTo>
                  <a:lnTo>
                    <a:pt x="41" y="130"/>
                  </a:lnTo>
                  <a:lnTo>
                    <a:pt x="32" y="121"/>
                  </a:lnTo>
                  <a:lnTo>
                    <a:pt x="21" y="111"/>
                  </a:lnTo>
                  <a:lnTo>
                    <a:pt x="11" y="103"/>
                  </a:lnTo>
                  <a:lnTo>
                    <a:pt x="0" y="94"/>
                  </a:lnTo>
                  <a:lnTo>
                    <a:pt x="20" y="84"/>
                  </a:lnTo>
                  <a:lnTo>
                    <a:pt x="40" y="75"/>
                  </a:lnTo>
                  <a:lnTo>
                    <a:pt x="59" y="63"/>
                  </a:lnTo>
                  <a:lnTo>
                    <a:pt x="79" y="53"/>
                  </a:lnTo>
                  <a:lnTo>
                    <a:pt x="98" y="41"/>
                  </a:lnTo>
                  <a:lnTo>
                    <a:pt x="117" y="28"/>
                  </a:lnTo>
                  <a:lnTo>
                    <a:pt x="135" y="15"/>
                  </a:lnTo>
                  <a:lnTo>
                    <a:pt x="154" y="0"/>
                  </a:lnTo>
                  <a:lnTo>
                    <a:pt x="162" y="8"/>
                  </a:lnTo>
                  <a:lnTo>
                    <a:pt x="169" y="16"/>
                  </a:lnTo>
                  <a:lnTo>
                    <a:pt x="176" y="24"/>
                  </a:lnTo>
                  <a:lnTo>
                    <a:pt x="184" y="32"/>
                  </a:lnTo>
                  <a:lnTo>
                    <a:pt x="190" y="41"/>
                  </a:lnTo>
                  <a:lnTo>
                    <a:pt x="197" y="50"/>
                  </a:lnTo>
                  <a:lnTo>
                    <a:pt x="203" y="58"/>
                  </a:lnTo>
                  <a:lnTo>
                    <a:pt x="210" y="6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651" name="Freeform 13">
              <a:extLst>
                <a:ext uri="{FF2B5EF4-FFF2-40B4-BE49-F238E27FC236}">
                  <a16:creationId xmlns:a16="http://schemas.microsoft.com/office/drawing/2014/main" id="{8998E520-71D0-BB83-5FF9-FC5B1188194A}"/>
                </a:ext>
              </a:extLst>
            </p:cNvPr>
            <p:cNvSpPr>
              <a:spLocks/>
            </p:cNvSpPr>
            <p:nvPr/>
          </p:nvSpPr>
          <p:spPr bwMode="auto">
            <a:xfrm>
              <a:off x="3227" y="2231"/>
              <a:ext cx="199" cy="204"/>
            </a:xfrm>
            <a:custGeom>
              <a:avLst/>
              <a:gdLst>
                <a:gd name="T0" fmla="*/ 57 w 399"/>
                <a:gd name="T1" fmla="*/ 28 h 408"/>
                <a:gd name="T2" fmla="*/ 62 w 399"/>
                <a:gd name="T3" fmla="*/ 34 h 408"/>
                <a:gd name="T4" fmla="*/ 67 w 399"/>
                <a:gd name="T5" fmla="*/ 40 h 408"/>
                <a:gd name="T6" fmla="*/ 72 w 399"/>
                <a:gd name="T7" fmla="*/ 46 h 408"/>
                <a:gd name="T8" fmla="*/ 78 w 399"/>
                <a:gd name="T9" fmla="*/ 52 h 408"/>
                <a:gd name="T10" fmla="*/ 83 w 399"/>
                <a:gd name="T11" fmla="*/ 58 h 408"/>
                <a:gd name="T12" fmla="*/ 88 w 399"/>
                <a:gd name="T13" fmla="*/ 64 h 408"/>
                <a:gd name="T14" fmla="*/ 94 w 399"/>
                <a:gd name="T15" fmla="*/ 70 h 408"/>
                <a:gd name="T16" fmla="*/ 99 w 399"/>
                <a:gd name="T17" fmla="*/ 76 h 408"/>
                <a:gd name="T18" fmla="*/ 97 w 399"/>
                <a:gd name="T19" fmla="*/ 81 h 408"/>
                <a:gd name="T20" fmla="*/ 94 w 399"/>
                <a:gd name="T21" fmla="*/ 85 h 408"/>
                <a:gd name="T22" fmla="*/ 91 w 399"/>
                <a:gd name="T23" fmla="*/ 90 h 408"/>
                <a:gd name="T24" fmla="*/ 87 w 399"/>
                <a:gd name="T25" fmla="*/ 93 h 408"/>
                <a:gd name="T26" fmla="*/ 83 w 399"/>
                <a:gd name="T27" fmla="*/ 96 h 408"/>
                <a:gd name="T28" fmla="*/ 78 w 399"/>
                <a:gd name="T29" fmla="*/ 99 h 408"/>
                <a:gd name="T30" fmla="*/ 73 w 399"/>
                <a:gd name="T31" fmla="*/ 101 h 408"/>
                <a:gd name="T32" fmla="*/ 68 w 399"/>
                <a:gd name="T33" fmla="*/ 102 h 408"/>
                <a:gd name="T34" fmla="*/ 63 w 399"/>
                <a:gd name="T35" fmla="*/ 98 h 408"/>
                <a:gd name="T36" fmla="*/ 59 w 399"/>
                <a:gd name="T37" fmla="*/ 93 h 408"/>
                <a:gd name="T38" fmla="*/ 55 w 399"/>
                <a:gd name="T39" fmla="*/ 88 h 408"/>
                <a:gd name="T40" fmla="*/ 50 w 399"/>
                <a:gd name="T41" fmla="*/ 83 h 408"/>
                <a:gd name="T42" fmla="*/ 46 w 399"/>
                <a:gd name="T43" fmla="*/ 78 h 408"/>
                <a:gd name="T44" fmla="*/ 42 w 399"/>
                <a:gd name="T45" fmla="*/ 73 h 408"/>
                <a:gd name="T46" fmla="*/ 38 w 399"/>
                <a:gd name="T47" fmla="*/ 68 h 408"/>
                <a:gd name="T48" fmla="*/ 33 w 399"/>
                <a:gd name="T49" fmla="*/ 64 h 408"/>
                <a:gd name="T50" fmla="*/ 29 w 399"/>
                <a:gd name="T51" fmla="*/ 59 h 408"/>
                <a:gd name="T52" fmla="*/ 25 w 399"/>
                <a:gd name="T53" fmla="*/ 54 h 408"/>
                <a:gd name="T54" fmla="*/ 21 w 399"/>
                <a:gd name="T55" fmla="*/ 49 h 408"/>
                <a:gd name="T56" fmla="*/ 17 w 399"/>
                <a:gd name="T57" fmla="*/ 44 h 408"/>
                <a:gd name="T58" fmla="*/ 13 w 399"/>
                <a:gd name="T59" fmla="*/ 39 h 408"/>
                <a:gd name="T60" fmla="*/ 8 w 399"/>
                <a:gd name="T61" fmla="*/ 34 h 408"/>
                <a:gd name="T62" fmla="*/ 4 w 399"/>
                <a:gd name="T63" fmla="*/ 30 h 408"/>
                <a:gd name="T64" fmla="*/ 0 w 399"/>
                <a:gd name="T65" fmla="*/ 25 h 408"/>
                <a:gd name="T66" fmla="*/ 4 w 399"/>
                <a:gd name="T67" fmla="*/ 23 h 408"/>
                <a:gd name="T68" fmla="*/ 9 w 399"/>
                <a:gd name="T69" fmla="*/ 21 h 408"/>
                <a:gd name="T70" fmla="*/ 14 w 399"/>
                <a:gd name="T71" fmla="*/ 19 h 408"/>
                <a:gd name="T72" fmla="*/ 18 w 399"/>
                <a:gd name="T73" fmla="*/ 16 h 408"/>
                <a:gd name="T74" fmla="*/ 22 w 399"/>
                <a:gd name="T75" fmla="*/ 13 h 408"/>
                <a:gd name="T76" fmla="*/ 26 w 399"/>
                <a:gd name="T77" fmla="*/ 9 h 408"/>
                <a:gd name="T78" fmla="*/ 29 w 399"/>
                <a:gd name="T79" fmla="*/ 5 h 408"/>
                <a:gd name="T80" fmla="*/ 32 w 399"/>
                <a:gd name="T81" fmla="*/ 0 h 408"/>
                <a:gd name="T82" fmla="*/ 35 w 399"/>
                <a:gd name="T83" fmla="*/ 4 h 408"/>
                <a:gd name="T84" fmla="*/ 38 w 399"/>
                <a:gd name="T85" fmla="*/ 8 h 408"/>
                <a:gd name="T86" fmla="*/ 41 w 399"/>
                <a:gd name="T87" fmla="*/ 11 h 408"/>
                <a:gd name="T88" fmla="*/ 44 w 399"/>
                <a:gd name="T89" fmla="*/ 14 h 408"/>
                <a:gd name="T90" fmla="*/ 47 w 399"/>
                <a:gd name="T91" fmla="*/ 17 h 408"/>
                <a:gd name="T92" fmla="*/ 50 w 399"/>
                <a:gd name="T93" fmla="*/ 21 h 408"/>
                <a:gd name="T94" fmla="*/ 54 w 399"/>
                <a:gd name="T95" fmla="*/ 24 h 408"/>
                <a:gd name="T96" fmla="*/ 57 w 399"/>
                <a:gd name="T97" fmla="*/ 28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99" h="408">
                  <a:moveTo>
                    <a:pt x="228" y="110"/>
                  </a:moveTo>
                  <a:lnTo>
                    <a:pt x="249" y="134"/>
                  </a:lnTo>
                  <a:lnTo>
                    <a:pt x="270" y="158"/>
                  </a:lnTo>
                  <a:lnTo>
                    <a:pt x="291" y="184"/>
                  </a:lnTo>
                  <a:lnTo>
                    <a:pt x="312" y="208"/>
                  </a:lnTo>
                  <a:lnTo>
                    <a:pt x="333" y="232"/>
                  </a:lnTo>
                  <a:lnTo>
                    <a:pt x="355" y="256"/>
                  </a:lnTo>
                  <a:lnTo>
                    <a:pt x="377" y="279"/>
                  </a:lnTo>
                  <a:lnTo>
                    <a:pt x="399" y="302"/>
                  </a:lnTo>
                  <a:lnTo>
                    <a:pt x="390" y="322"/>
                  </a:lnTo>
                  <a:lnTo>
                    <a:pt x="378" y="339"/>
                  </a:lnTo>
                  <a:lnTo>
                    <a:pt x="364" y="357"/>
                  </a:lnTo>
                  <a:lnTo>
                    <a:pt x="349" y="371"/>
                  </a:lnTo>
                  <a:lnTo>
                    <a:pt x="332" y="384"/>
                  </a:lnTo>
                  <a:lnTo>
                    <a:pt x="314" y="396"/>
                  </a:lnTo>
                  <a:lnTo>
                    <a:pt x="294" y="404"/>
                  </a:lnTo>
                  <a:lnTo>
                    <a:pt x="273" y="408"/>
                  </a:lnTo>
                  <a:lnTo>
                    <a:pt x="255" y="390"/>
                  </a:lnTo>
                  <a:lnTo>
                    <a:pt x="238" y="370"/>
                  </a:lnTo>
                  <a:lnTo>
                    <a:pt x="220" y="351"/>
                  </a:lnTo>
                  <a:lnTo>
                    <a:pt x="203" y="331"/>
                  </a:lnTo>
                  <a:lnTo>
                    <a:pt x="186" y="312"/>
                  </a:lnTo>
                  <a:lnTo>
                    <a:pt x="168" y="292"/>
                  </a:lnTo>
                  <a:lnTo>
                    <a:pt x="152" y="272"/>
                  </a:lnTo>
                  <a:lnTo>
                    <a:pt x="135" y="253"/>
                  </a:lnTo>
                  <a:lnTo>
                    <a:pt x="119" y="233"/>
                  </a:lnTo>
                  <a:lnTo>
                    <a:pt x="103" y="214"/>
                  </a:lnTo>
                  <a:lnTo>
                    <a:pt x="85" y="194"/>
                  </a:lnTo>
                  <a:lnTo>
                    <a:pt x="69" y="174"/>
                  </a:lnTo>
                  <a:lnTo>
                    <a:pt x="52" y="156"/>
                  </a:lnTo>
                  <a:lnTo>
                    <a:pt x="35" y="136"/>
                  </a:lnTo>
                  <a:lnTo>
                    <a:pt x="18" y="118"/>
                  </a:lnTo>
                  <a:lnTo>
                    <a:pt x="0" y="100"/>
                  </a:lnTo>
                  <a:lnTo>
                    <a:pt x="19" y="91"/>
                  </a:lnTo>
                  <a:lnTo>
                    <a:pt x="37" y="82"/>
                  </a:lnTo>
                  <a:lnTo>
                    <a:pt x="56" y="73"/>
                  </a:lnTo>
                  <a:lnTo>
                    <a:pt x="73" y="62"/>
                  </a:lnTo>
                  <a:lnTo>
                    <a:pt x="89" y="49"/>
                  </a:lnTo>
                  <a:lnTo>
                    <a:pt x="104" y="34"/>
                  </a:lnTo>
                  <a:lnTo>
                    <a:pt x="117" y="18"/>
                  </a:lnTo>
                  <a:lnTo>
                    <a:pt x="128" y="0"/>
                  </a:lnTo>
                  <a:lnTo>
                    <a:pt x="140" y="15"/>
                  </a:lnTo>
                  <a:lnTo>
                    <a:pt x="152" y="29"/>
                  </a:lnTo>
                  <a:lnTo>
                    <a:pt x="165" y="42"/>
                  </a:lnTo>
                  <a:lnTo>
                    <a:pt x="178" y="56"/>
                  </a:lnTo>
                  <a:lnTo>
                    <a:pt x="190" y="68"/>
                  </a:lnTo>
                  <a:lnTo>
                    <a:pt x="203" y="82"/>
                  </a:lnTo>
                  <a:lnTo>
                    <a:pt x="216" y="96"/>
                  </a:lnTo>
                  <a:lnTo>
                    <a:pt x="228" y="11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652" name="Freeform 14">
              <a:extLst>
                <a:ext uri="{FF2B5EF4-FFF2-40B4-BE49-F238E27FC236}">
                  <a16:creationId xmlns:a16="http://schemas.microsoft.com/office/drawing/2014/main" id="{A2084B47-D395-AAE0-FA3A-5ED600CFF1C9}"/>
                </a:ext>
              </a:extLst>
            </p:cNvPr>
            <p:cNvSpPr>
              <a:spLocks/>
            </p:cNvSpPr>
            <p:nvPr/>
          </p:nvSpPr>
          <p:spPr bwMode="auto">
            <a:xfrm>
              <a:off x="3376" y="2397"/>
              <a:ext cx="72" cy="68"/>
            </a:xfrm>
            <a:custGeom>
              <a:avLst/>
              <a:gdLst>
                <a:gd name="T0" fmla="*/ 37 w 142"/>
                <a:gd name="T1" fmla="*/ 5 h 136"/>
                <a:gd name="T2" fmla="*/ 35 w 142"/>
                <a:gd name="T3" fmla="*/ 9 h 136"/>
                <a:gd name="T4" fmla="*/ 33 w 142"/>
                <a:gd name="T5" fmla="*/ 13 h 136"/>
                <a:gd name="T6" fmla="*/ 31 w 142"/>
                <a:gd name="T7" fmla="*/ 17 h 136"/>
                <a:gd name="T8" fmla="*/ 29 w 142"/>
                <a:gd name="T9" fmla="*/ 20 h 136"/>
                <a:gd name="T10" fmla="*/ 26 w 142"/>
                <a:gd name="T11" fmla="*/ 23 h 136"/>
                <a:gd name="T12" fmla="*/ 24 w 142"/>
                <a:gd name="T13" fmla="*/ 26 h 136"/>
                <a:gd name="T14" fmla="*/ 20 w 142"/>
                <a:gd name="T15" fmla="*/ 29 h 136"/>
                <a:gd name="T16" fmla="*/ 17 w 142"/>
                <a:gd name="T17" fmla="*/ 32 h 136"/>
                <a:gd name="T18" fmla="*/ 16 w 142"/>
                <a:gd name="T19" fmla="*/ 32 h 136"/>
                <a:gd name="T20" fmla="*/ 14 w 142"/>
                <a:gd name="T21" fmla="*/ 33 h 136"/>
                <a:gd name="T22" fmla="*/ 13 w 142"/>
                <a:gd name="T23" fmla="*/ 34 h 136"/>
                <a:gd name="T24" fmla="*/ 12 w 142"/>
                <a:gd name="T25" fmla="*/ 34 h 136"/>
                <a:gd name="T26" fmla="*/ 11 w 142"/>
                <a:gd name="T27" fmla="*/ 34 h 136"/>
                <a:gd name="T28" fmla="*/ 9 w 142"/>
                <a:gd name="T29" fmla="*/ 34 h 136"/>
                <a:gd name="T30" fmla="*/ 8 w 142"/>
                <a:gd name="T31" fmla="*/ 34 h 136"/>
                <a:gd name="T32" fmla="*/ 7 w 142"/>
                <a:gd name="T33" fmla="*/ 34 h 136"/>
                <a:gd name="T34" fmla="*/ 0 w 142"/>
                <a:gd name="T35" fmla="*/ 27 h 136"/>
                <a:gd name="T36" fmla="*/ 1 w 142"/>
                <a:gd name="T37" fmla="*/ 26 h 136"/>
                <a:gd name="T38" fmla="*/ 3 w 142"/>
                <a:gd name="T39" fmla="*/ 26 h 136"/>
                <a:gd name="T40" fmla="*/ 4 w 142"/>
                <a:gd name="T41" fmla="*/ 25 h 136"/>
                <a:gd name="T42" fmla="*/ 5 w 142"/>
                <a:gd name="T43" fmla="*/ 25 h 136"/>
                <a:gd name="T44" fmla="*/ 9 w 142"/>
                <a:gd name="T45" fmla="*/ 22 h 136"/>
                <a:gd name="T46" fmla="*/ 12 w 142"/>
                <a:gd name="T47" fmla="*/ 20 h 136"/>
                <a:gd name="T48" fmla="*/ 16 w 142"/>
                <a:gd name="T49" fmla="*/ 17 h 136"/>
                <a:gd name="T50" fmla="*/ 20 w 142"/>
                <a:gd name="T51" fmla="*/ 15 h 136"/>
                <a:gd name="T52" fmla="*/ 24 w 142"/>
                <a:gd name="T53" fmla="*/ 12 h 136"/>
                <a:gd name="T54" fmla="*/ 27 w 142"/>
                <a:gd name="T55" fmla="*/ 8 h 136"/>
                <a:gd name="T56" fmla="*/ 29 w 142"/>
                <a:gd name="T57" fmla="*/ 4 h 136"/>
                <a:gd name="T58" fmla="*/ 31 w 142"/>
                <a:gd name="T59" fmla="*/ 0 h 136"/>
                <a:gd name="T60" fmla="*/ 37 w 142"/>
                <a:gd name="T61" fmla="*/ 5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2" h="136">
                  <a:moveTo>
                    <a:pt x="142" y="20"/>
                  </a:moveTo>
                  <a:lnTo>
                    <a:pt x="137" y="35"/>
                  </a:lnTo>
                  <a:lnTo>
                    <a:pt x="130" y="50"/>
                  </a:lnTo>
                  <a:lnTo>
                    <a:pt x="122" y="65"/>
                  </a:lnTo>
                  <a:lnTo>
                    <a:pt x="112" y="79"/>
                  </a:lnTo>
                  <a:lnTo>
                    <a:pt x="103" y="91"/>
                  </a:lnTo>
                  <a:lnTo>
                    <a:pt x="92" y="104"/>
                  </a:lnTo>
                  <a:lnTo>
                    <a:pt x="79" y="116"/>
                  </a:lnTo>
                  <a:lnTo>
                    <a:pt x="66" y="126"/>
                  </a:lnTo>
                  <a:lnTo>
                    <a:pt x="62" y="128"/>
                  </a:lnTo>
                  <a:lnTo>
                    <a:pt x="56" y="131"/>
                  </a:lnTo>
                  <a:lnTo>
                    <a:pt x="51" y="133"/>
                  </a:lnTo>
                  <a:lnTo>
                    <a:pt x="46" y="134"/>
                  </a:lnTo>
                  <a:lnTo>
                    <a:pt x="41" y="135"/>
                  </a:lnTo>
                  <a:lnTo>
                    <a:pt x="35" y="136"/>
                  </a:lnTo>
                  <a:lnTo>
                    <a:pt x="31" y="135"/>
                  </a:lnTo>
                  <a:lnTo>
                    <a:pt x="25" y="133"/>
                  </a:lnTo>
                  <a:lnTo>
                    <a:pt x="0" y="105"/>
                  </a:lnTo>
                  <a:lnTo>
                    <a:pt x="4" y="103"/>
                  </a:lnTo>
                  <a:lnTo>
                    <a:pt x="9" y="101"/>
                  </a:lnTo>
                  <a:lnTo>
                    <a:pt x="13" y="99"/>
                  </a:lnTo>
                  <a:lnTo>
                    <a:pt x="18" y="97"/>
                  </a:lnTo>
                  <a:lnTo>
                    <a:pt x="33" y="88"/>
                  </a:lnTo>
                  <a:lnTo>
                    <a:pt x="48" y="78"/>
                  </a:lnTo>
                  <a:lnTo>
                    <a:pt x="63" y="68"/>
                  </a:lnTo>
                  <a:lnTo>
                    <a:pt x="78" y="57"/>
                  </a:lnTo>
                  <a:lnTo>
                    <a:pt x="92" y="45"/>
                  </a:lnTo>
                  <a:lnTo>
                    <a:pt x="104" y="31"/>
                  </a:lnTo>
                  <a:lnTo>
                    <a:pt x="115" y="16"/>
                  </a:lnTo>
                  <a:lnTo>
                    <a:pt x="123" y="0"/>
                  </a:lnTo>
                  <a:lnTo>
                    <a:pt x="142" y="2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653" name="Freeform 15">
              <a:extLst>
                <a:ext uri="{FF2B5EF4-FFF2-40B4-BE49-F238E27FC236}">
                  <a16:creationId xmlns:a16="http://schemas.microsoft.com/office/drawing/2014/main" id="{162EE14A-0211-EADC-8986-137AA5398D93}"/>
                </a:ext>
              </a:extLst>
            </p:cNvPr>
            <p:cNvSpPr>
              <a:spLocks/>
            </p:cNvSpPr>
            <p:nvPr/>
          </p:nvSpPr>
          <p:spPr bwMode="auto">
            <a:xfrm>
              <a:off x="3403" y="2423"/>
              <a:ext cx="256" cy="278"/>
            </a:xfrm>
            <a:custGeom>
              <a:avLst/>
              <a:gdLst>
                <a:gd name="T0" fmla="*/ 109 w 511"/>
                <a:gd name="T1" fmla="*/ 91 h 556"/>
                <a:gd name="T2" fmla="*/ 114 w 511"/>
                <a:gd name="T3" fmla="*/ 97 h 556"/>
                <a:gd name="T4" fmla="*/ 120 w 511"/>
                <a:gd name="T5" fmla="*/ 103 h 556"/>
                <a:gd name="T6" fmla="*/ 125 w 511"/>
                <a:gd name="T7" fmla="*/ 109 h 556"/>
                <a:gd name="T8" fmla="*/ 127 w 511"/>
                <a:gd name="T9" fmla="*/ 115 h 556"/>
                <a:gd name="T10" fmla="*/ 124 w 511"/>
                <a:gd name="T11" fmla="*/ 120 h 556"/>
                <a:gd name="T12" fmla="*/ 120 w 511"/>
                <a:gd name="T13" fmla="*/ 124 h 556"/>
                <a:gd name="T14" fmla="*/ 116 w 511"/>
                <a:gd name="T15" fmla="*/ 128 h 556"/>
                <a:gd name="T16" fmla="*/ 112 w 511"/>
                <a:gd name="T17" fmla="*/ 131 h 556"/>
                <a:gd name="T18" fmla="*/ 109 w 511"/>
                <a:gd name="T19" fmla="*/ 133 h 556"/>
                <a:gd name="T20" fmla="*/ 105 w 511"/>
                <a:gd name="T21" fmla="*/ 135 h 556"/>
                <a:gd name="T22" fmla="*/ 102 w 511"/>
                <a:gd name="T23" fmla="*/ 137 h 556"/>
                <a:gd name="T24" fmla="*/ 99 w 511"/>
                <a:gd name="T25" fmla="*/ 138 h 556"/>
                <a:gd name="T26" fmla="*/ 97 w 511"/>
                <a:gd name="T27" fmla="*/ 138 h 556"/>
                <a:gd name="T28" fmla="*/ 94 w 511"/>
                <a:gd name="T29" fmla="*/ 139 h 556"/>
                <a:gd name="T30" fmla="*/ 92 w 511"/>
                <a:gd name="T31" fmla="*/ 139 h 556"/>
                <a:gd name="T32" fmla="*/ 89 w 511"/>
                <a:gd name="T33" fmla="*/ 137 h 556"/>
                <a:gd name="T34" fmla="*/ 85 w 511"/>
                <a:gd name="T35" fmla="*/ 131 h 556"/>
                <a:gd name="T36" fmla="*/ 82 w 511"/>
                <a:gd name="T37" fmla="*/ 126 h 556"/>
                <a:gd name="T38" fmla="*/ 78 w 511"/>
                <a:gd name="T39" fmla="*/ 121 h 556"/>
                <a:gd name="T40" fmla="*/ 71 w 511"/>
                <a:gd name="T41" fmla="*/ 113 h 556"/>
                <a:gd name="T42" fmla="*/ 62 w 511"/>
                <a:gd name="T43" fmla="*/ 102 h 556"/>
                <a:gd name="T44" fmla="*/ 52 w 511"/>
                <a:gd name="T45" fmla="*/ 90 h 556"/>
                <a:gd name="T46" fmla="*/ 43 w 511"/>
                <a:gd name="T47" fmla="*/ 79 h 556"/>
                <a:gd name="T48" fmla="*/ 33 w 511"/>
                <a:gd name="T49" fmla="*/ 68 h 556"/>
                <a:gd name="T50" fmla="*/ 23 w 511"/>
                <a:gd name="T51" fmla="*/ 57 h 556"/>
                <a:gd name="T52" fmla="*/ 14 w 511"/>
                <a:gd name="T53" fmla="*/ 45 h 556"/>
                <a:gd name="T54" fmla="*/ 5 w 511"/>
                <a:gd name="T55" fmla="*/ 34 h 556"/>
                <a:gd name="T56" fmla="*/ 5 w 511"/>
                <a:gd name="T57" fmla="*/ 27 h 556"/>
                <a:gd name="T58" fmla="*/ 14 w 511"/>
                <a:gd name="T59" fmla="*/ 21 h 556"/>
                <a:gd name="T60" fmla="*/ 22 w 511"/>
                <a:gd name="T61" fmla="*/ 14 h 556"/>
                <a:gd name="T62" fmla="*/ 28 w 511"/>
                <a:gd name="T63" fmla="*/ 5 h 556"/>
                <a:gd name="T64" fmla="*/ 35 w 511"/>
                <a:gd name="T65" fmla="*/ 6 h 556"/>
                <a:gd name="T66" fmla="*/ 45 w 511"/>
                <a:gd name="T67" fmla="*/ 17 h 556"/>
                <a:gd name="T68" fmla="*/ 54 w 511"/>
                <a:gd name="T69" fmla="*/ 27 h 556"/>
                <a:gd name="T70" fmla="*/ 64 w 511"/>
                <a:gd name="T71" fmla="*/ 38 h 556"/>
                <a:gd name="T72" fmla="*/ 74 w 511"/>
                <a:gd name="T73" fmla="*/ 49 h 556"/>
                <a:gd name="T74" fmla="*/ 83 w 511"/>
                <a:gd name="T75" fmla="*/ 60 h 556"/>
                <a:gd name="T76" fmla="*/ 93 w 511"/>
                <a:gd name="T77" fmla="*/ 71 h 556"/>
                <a:gd name="T78" fmla="*/ 102 w 511"/>
                <a:gd name="T79" fmla="*/ 82 h 5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11" h="556">
                  <a:moveTo>
                    <a:pt x="425" y="350"/>
                  </a:moveTo>
                  <a:lnTo>
                    <a:pt x="435" y="363"/>
                  </a:lnTo>
                  <a:lnTo>
                    <a:pt x="445" y="376"/>
                  </a:lnTo>
                  <a:lnTo>
                    <a:pt x="456" y="387"/>
                  </a:lnTo>
                  <a:lnTo>
                    <a:pt x="466" y="400"/>
                  </a:lnTo>
                  <a:lnTo>
                    <a:pt x="478" y="412"/>
                  </a:lnTo>
                  <a:lnTo>
                    <a:pt x="489" y="424"/>
                  </a:lnTo>
                  <a:lnTo>
                    <a:pt x="499" y="435"/>
                  </a:lnTo>
                  <a:lnTo>
                    <a:pt x="511" y="446"/>
                  </a:lnTo>
                  <a:lnTo>
                    <a:pt x="508" y="458"/>
                  </a:lnTo>
                  <a:lnTo>
                    <a:pt x="502" y="468"/>
                  </a:lnTo>
                  <a:lnTo>
                    <a:pt x="495" y="477"/>
                  </a:lnTo>
                  <a:lnTo>
                    <a:pt x="488" y="486"/>
                  </a:lnTo>
                  <a:lnTo>
                    <a:pt x="480" y="494"/>
                  </a:lnTo>
                  <a:lnTo>
                    <a:pt x="471" y="503"/>
                  </a:lnTo>
                  <a:lnTo>
                    <a:pt x="461" y="512"/>
                  </a:lnTo>
                  <a:lnTo>
                    <a:pt x="452" y="520"/>
                  </a:lnTo>
                  <a:lnTo>
                    <a:pt x="445" y="523"/>
                  </a:lnTo>
                  <a:lnTo>
                    <a:pt x="438" y="527"/>
                  </a:lnTo>
                  <a:lnTo>
                    <a:pt x="433" y="530"/>
                  </a:lnTo>
                  <a:lnTo>
                    <a:pt x="426" y="535"/>
                  </a:lnTo>
                  <a:lnTo>
                    <a:pt x="419" y="539"/>
                  </a:lnTo>
                  <a:lnTo>
                    <a:pt x="412" y="543"/>
                  </a:lnTo>
                  <a:lnTo>
                    <a:pt x="405" y="546"/>
                  </a:lnTo>
                  <a:lnTo>
                    <a:pt x="398" y="550"/>
                  </a:lnTo>
                  <a:lnTo>
                    <a:pt x="394" y="550"/>
                  </a:lnTo>
                  <a:lnTo>
                    <a:pt x="389" y="550"/>
                  </a:lnTo>
                  <a:lnTo>
                    <a:pt x="385" y="551"/>
                  </a:lnTo>
                  <a:lnTo>
                    <a:pt x="381" y="552"/>
                  </a:lnTo>
                  <a:lnTo>
                    <a:pt x="376" y="553"/>
                  </a:lnTo>
                  <a:lnTo>
                    <a:pt x="373" y="554"/>
                  </a:lnTo>
                  <a:lnTo>
                    <a:pt x="368" y="556"/>
                  </a:lnTo>
                  <a:lnTo>
                    <a:pt x="364" y="556"/>
                  </a:lnTo>
                  <a:lnTo>
                    <a:pt x="354" y="545"/>
                  </a:lnTo>
                  <a:lnTo>
                    <a:pt x="347" y="535"/>
                  </a:lnTo>
                  <a:lnTo>
                    <a:pt x="339" y="524"/>
                  </a:lnTo>
                  <a:lnTo>
                    <a:pt x="332" y="513"/>
                  </a:lnTo>
                  <a:lnTo>
                    <a:pt x="326" y="503"/>
                  </a:lnTo>
                  <a:lnTo>
                    <a:pt x="317" y="492"/>
                  </a:lnTo>
                  <a:lnTo>
                    <a:pt x="311" y="482"/>
                  </a:lnTo>
                  <a:lnTo>
                    <a:pt x="303" y="471"/>
                  </a:lnTo>
                  <a:lnTo>
                    <a:pt x="284" y="450"/>
                  </a:lnTo>
                  <a:lnTo>
                    <a:pt x="266" y="428"/>
                  </a:lnTo>
                  <a:lnTo>
                    <a:pt x="246" y="405"/>
                  </a:lnTo>
                  <a:lnTo>
                    <a:pt x="226" y="383"/>
                  </a:lnTo>
                  <a:lnTo>
                    <a:pt x="208" y="360"/>
                  </a:lnTo>
                  <a:lnTo>
                    <a:pt x="188" y="338"/>
                  </a:lnTo>
                  <a:lnTo>
                    <a:pt x="169" y="315"/>
                  </a:lnTo>
                  <a:lnTo>
                    <a:pt x="149" y="293"/>
                  </a:lnTo>
                  <a:lnTo>
                    <a:pt x="130" y="270"/>
                  </a:lnTo>
                  <a:lnTo>
                    <a:pt x="110" y="248"/>
                  </a:lnTo>
                  <a:lnTo>
                    <a:pt x="92" y="225"/>
                  </a:lnTo>
                  <a:lnTo>
                    <a:pt x="72" y="203"/>
                  </a:lnTo>
                  <a:lnTo>
                    <a:pt x="54" y="180"/>
                  </a:lnTo>
                  <a:lnTo>
                    <a:pt x="35" y="158"/>
                  </a:lnTo>
                  <a:lnTo>
                    <a:pt x="17" y="135"/>
                  </a:lnTo>
                  <a:lnTo>
                    <a:pt x="0" y="113"/>
                  </a:lnTo>
                  <a:lnTo>
                    <a:pt x="18" y="106"/>
                  </a:lnTo>
                  <a:lnTo>
                    <a:pt x="38" y="96"/>
                  </a:lnTo>
                  <a:lnTo>
                    <a:pt x="56" y="84"/>
                  </a:lnTo>
                  <a:lnTo>
                    <a:pt x="72" y="70"/>
                  </a:lnTo>
                  <a:lnTo>
                    <a:pt x="88" y="55"/>
                  </a:lnTo>
                  <a:lnTo>
                    <a:pt x="101" y="38"/>
                  </a:lnTo>
                  <a:lnTo>
                    <a:pt x="111" y="20"/>
                  </a:lnTo>
                  <a:lnTo>
                    <a:pt x="117" y="0"/>
                  </a:lnTo>
                  <a:lnTo>
                    <a:pt x="137" y="22"/>
                  </a:lnTo>
                  <a:lnTo>
                    <a:pt x="157" y="43"/>
                  </a:lnTo>
                  <a:lnTo>
                    <a:pt x="177" y="65"/>
                  </a:lnTo>
                  <a:lnTo>
                    <a:pt x="197" y="87"/>
                  </a:lnTo>
                  <a:lnTo>
                    <a:pt x="216" y="107"/>
                  </a:lnTo>
                  <a:lnTo>
                    <a:pt x="236" y="129"/>
                  </a:lnTo>
                  <a:lnTo>
                    <a:pt x="255" y="151"/>
                  </a:lnTo>
                  <a:lnTo>
                    <a:pt x="275" y="172"/>
                  </a:lnTo>
                  <a:lnTo>
                    <a:pt x="294" y="194"/>
                  </a:lnTo>
                  <a:lnTo>
                    <a:pt x="314" y="216"/>
                  </a:lnTo>
                  <a:lnTo>
                    <a:pt x="332" y="238"/>
                  </a:lnTo>
                  <a:lnTo>
                    <a:pt x="351" y="259"/>
                  </a:lnTo>
                  <a:lnTo>
                    <a:pt x="370" y="282"/>
                  </a:lnTo>
                  <a:lnTo>
                    <a:pt x="389" y="304"/>
                  </a:lnTo>
                  <a:lnTo>
                    <a:pt x="406" y="327"/>
                  </a:lnTo>
                  <a:lnTo>
                    <a:pt x="425" y="35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66570" name="Text Box 17">
            <a:extLst>
              <a:ext uri="{FF2B5EF4-FFF2-40B4-BE49-F238E27FC236}">
                <a16:creationId xmlns:a16="http://schemas.microsoft.com/office/drawing/2014/main" id="{BDFDA5DF-AA40-FDE7-69BE-8BD4C5548E28}"/>
              </a:ext>
            </a:extLst>
          </p:cNvPr>
          <p:cNvSpPr txBox="1">
            <a:spLocks noChangeArrowheads="1"/>
          </p:cNvSpPr>
          <p:nvPr/>
        </p:nvSpPr>
        <p:spPr bwMode="auto">
          <a:xfrm>
            <a:off x="5149850" y="6335713"/>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66571" name="Line 18">
            <a:extLst>
              <a:ext uri="{FF2B5EF4-FFF2-40B4-BE49-F238E27FC236}">
                <a16:creationId xmlns:a16="http://schemas.microsoft.com/office/drawing/2014/main" id="{E3F97DA5-3517-CAD5-9ED2-4345DC3C3DCB}"/>
              </a:ext>
            </a:extLst>
          </p:cNvPr>
          <p:cNvSpPr>
            <a:spLocks noChangeShapeType="1"/>
          </p:cNvSpPr>
          <p:nvPr/>
        </p:nvSpPr>
        <p:spPr bwMode="auto">
          <a:xfrm>
            <a:off x="2478088" y="5497514"/>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6572" name="Line 19">
            <a:extLst>
              <a:ext uri="{FF2B5EF4-FFF2-40B4-BE49-F238E27FC236}">
                <a16:creationId xmlns:a16="http://schemas.microsoft.com/office/drawing/2014/main" id="{B2E166C6-F212-C0D6-8193-952932ABC21F}"/>
              </a:ext>
            </a:extLst>
          </p:cNvPr>
          <p:cNvSpPr>
            <a:spLocks noChangeShapeType="1"/>
          </p:cNvSpPr>
          <p:nvPr/>
        </p:nvSpPr>
        <p:spPr bwMode="auto">
          <a:xfrm flipH="1" flipV="1">
            <a:off x="2097088" y="6107114"/>
            <a:ext cx="8007350" cy="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6573" name="Rectangle 20">
            <a:extLst>
              <a:ext uri="{FF2B5EF4-FFF2-40B4-BE49-F238E27FC236}">
                <a16:creationId xmlns:a16="http://schemas.microsoft.com/office/drawing/2014/main" id="{C4EBE445-1215-F994-9BD6-CFABAD9D7CCA}"/>
              </a:ext>
            </a:extLst>
          </p:cNvPr>
          <p:cNvSpPr>
            <a:spLocks noChangeArrowheads="1"/>
          </p:cNvSpPr>
          <p:nvPr/>
        </p:nvSpPr>
        <p:spPr bwMode="auto">
          <a:xfrm>
            <a:off x="2173289" y="4887913"/>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66574" name="Rectangle 21">
            <a:extLst>
              <a:ext uri="{FF2B5EF4-FFF2-40B4-BE49-F238E27FC236}">
                <a16:creationId xmlns:a16="http://schemas.microsoft.com/office/drawing/2014/main" id="{02192BFA-556D-A0D4-842D-8653A22931D0}"/>
              </a:ext>
            </a:extLst>
          </p:cNvPr>
          <p:cNvSpPr>
            <a:spLocks noChangeArrowheads="1"/>
          </p:cNvSpPr>
          <p:nvPr/>
        </p:nvSpPr>
        <p:spPr bwMode="auto">
          <a:xfrm>
            <a:off x="9336089" y="4887913"/>
            <a:ext cx="674687"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66575" name="Text Box 22">
            <a:extLst>
              <a:ext uri="{FF2B5EF4-FFF2-40B4-BE49-F238E27FC236}">
                <a16:creationId xmlns:a16="http://schemas.microsoft.com/office/drawing/2014/main" id="{A7C28486-8406-D771-79CD-1994D23896BC}"/>
              </a:ext>
            </a:extLst>
          </p:cNvPr>
          <p:cNvSpPr txBox="1">
            <a:spLocks noChangeArrowheads="1"/>
          </p:cNvSpPr>
          <p:nvPr/>
        </p:nvSpPr>
        <p:spPr bwMode="auto">
          <a:xfrm>
            <a:off x="6886575" y="37449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66576" name="Rectangle 23">
            <a:extLst>
              <a:ext uri="{FF2B5EF4-FFF2-40B4-BE49-F238E27FC236}">
                <a16:creationId xmlns:a16="http://schemas.microsoft.com/office/drawing/2014/main" id="{4763578D-723F-5D70-5F7A-8059D6AFDE9A}"/>
              </a:ext>
            </a:extLst>
          </p:cNvPr>
          <p:cNvSpPr>
            <a:spLocks noChangeArrowheads="1"/>
          </p:cNvSpPr>
          <p:nvPr/>
        </p:nvSpPr>
        <p:spPr bwMode="auto">
          <a:xfrm>
            <a:off x="3198813" y="4125913"/>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dnslug</a:t>
            </a:r>
            <a:endParaRPr lang="it-IT" altLang="it-IT" sz="2400"/>
          </a:p>
        </p:txBody>
      </p:sp>
      <p:sp>
        <p:nvSpPr>
          <p:cNvPr id="66577" name="Rectangle 24">
            <a:extLst>
              <a:ext uri="{FF2B5EF4-FFF2-40B4-BE49-F238E27FC236}">
                <a16:creationId xmlns:a16="http://schemas.microsoft.com/office/drawing/2014/main" id="{DD04662B-E7F1-A3DE-FA14-F8CFD8598470}"/>
              </a:ext>
            </a:extLst>
          </p:cNvPr>
          <p:cNvSpPr>
            <a:spLocks noChangeArrowheads="1"/>
          </p:cNvSpPr>
          <p:nvPr/>
        </p:nvSpPr>
        <p:spPr bwMode="auto">
          <a:xfrm>
            <a:off x="7888288" y="4125913"/>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dnsnano</a:t>
            </a:r>
            <a:endParaRPr lang="it-IT" altLang="it-IT" sz="2400"/>
          </a:p>
        </p:txBody>
      </p:sp>
      <p:sp>
        <p:nvSpPr>
          <p:cNvPr id="66578" name="Rectangle 25">
            <a:extLst>
              <a:ext uri="{FF2B5EF4-FFF2-40B4-BE49-F238E27FC236}">
                <a16:creationId xmlns:a16="http://schemas.microsoft.com/office/drawing/2014/main" id="{682C8D4C-3652-0280-3E3F-01B81363DE8E}"/>
              </a:ext>
            </a:extLst>
          </p:cNvPr>
          <p:cNvSpPr>
            <a:spLocks noChangeArrowheads="1"/>
          </p:cNvSpPr>
          <p:nvPr/>
        </p:nvSpPr>
        <p:spPr bwMode="auto">
          <a:xfrm>
            <a:off x="4332289" y="3059113"/>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dnsorg</a:t>
            </a:r>
            <a:endParaRPr lang="it-IT" altLang="it-IT" sz="2400"/>
          </a:p>
        </p:txBody>
      </p:sp>
      <p:sp>
        <p:nvSpPr>
          <p:cNvPr id="66579" name="Rectangle 26">
            <a:extLst>
              <a:ext uri="{FF2B5EF4-FFF2-40B4-BE49-F238E27FC236}">
                <a16:creationId xmlns:a16="http://schemas.microsoft.com/office/drawing/2014/main" id="{7279800C-F90B-3001-9922-46DA718C72A8}"/>
              </a:ext>
            </a:extLst>
          </p:cNvPr>
          <p:cNvSpPr>
            <a:spLocks noChangeArrowheads="1"/>
          </p:cNvSpPr>
          <p:nvPr/>
        </p:nvSpPr>
        <p:spPr bwMode="auto">
          <a:xfrm>
            <a:off x="6770688" y="3059113"/>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66580" name="Line 27">
            <a:extLst>
              <a:ext uri="{FF2B5EF4-FFF2-40B4-BE49-F238E27FC236}">
                <a16:creationId xmlns:a16="http://schemas.microsoft.com/office/drawing/2014/main" id="{24BAD491-CA44-D28F-5A56-D72BE34D5943}"/>
              </a:ext>
            </a:extLst>
          </p:cNvPr>
          <p:cNvSpPr>
            <a:spLocks noChangeShapeType="1"/>
          </p:cNvSpPr>
          <p:nvPr/>
        </p:nvSpPr>
        <p:spPr bwMode="auto">
          <a:xfrm>
            <a:off x="9640888" y="5497514"/>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6581" name="Line 28">
            <a:extLst>
              <a:ext uri="{FF2B5EF4-FFF2-40B4-BE49-F238E27FC236}">
                <a16:creationId xmlns:a16="http://schemas.microsoft.com/office/drawing/2014/main" id="{1548C05E-7F48-6B52-B6DA-218548E9BE7F}"/>
              </a:ext>
            </a:extLst>
          </p:cNvPr>
          <p:cNvSpPr>
            <a:spLocks noChangeShapeType="1"/>
          </p:cNvSpPr>
          <p:nvPr/>
        </p:nvSpPr>
        <p:spPr bwMode="auto">
          <a:xfrm>
            <a:off x="8574088" y="4659314"/>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6582" name="Line 29">
            <a:extLst>
              <a:ext uri="{FF2B5EF4-FFF2-40B4-BE49-F238E27FC236}">
                <a16:creationId xmlns:a16="http://schemas.microsoft.com/office/drawing/2014/main" id="{392BC0A9-9822-FDAF-16CE-9DF65CD6972C}"/>
              </a:ext>
            </a:extLst>
          </p:cNvPr>
          <p:cNvSpPr>
            <a:spLocks noChangeShapeType="1"/>
          </p:cNvSpPr>
          <p:nvPr/>
        </p:nvSpPr>
        <p:spPr bwMode="auto">
          <a:xfrm>
            <a:off x="3775075" y="4659314"/>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6583" name="Line 30">
            <a:extLst>
              <a:ext uri="{FF2B5EF4-FFF2-40B4-BE49-F238E27FC236}">
                <a16:creationId xmlns:a16="http://schemas.microsoft.com/office/drawing/2014/main" id="{5B58AD6D-E609-F267-76D0-0DCBE8FEEA03}"/>
              </a:ext>
            </a:extLst>
          </p:cNvPr>
          <p:cNvSpPr>
            <a:spLocks noChangeShapeType="1"/>
          </p:cNvSpPr>
          <p:nvPr/>
        </p:nvSpPr>
        <p:spPr bwMode="auto">
          <a:xfrm>
            <a:off x="7354888" y="3592514"/>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6584" name="Line 31">
            <a:extLst>
              <a:ext uri="{FF2B5EF4-FFF2-40B4-BE49-F238E27FC236}">
                <a16:creationId xmlns:a16="http://schemas.microsoft.com/office/drawing/2014/main" id="{EFC81BFA-83B7-A392-2C12-A40264C30BA2}"/>
              </a:ext>
            </a:extLst>
          </p:cNvPr>
          <p:cNvSpPr>
            <a:spLocks noChangeShapeType="1"/>
          </p:cNvSpPr>
          <p:nvPr/>
        </p:nvSpPr>
        <p:spPr bwMode="auto">
          <a:xfrm>
            <a:off x="4916488" y="3592513"/>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6585" name="Line 32">
            <a:extLst>
              <a:ext uri="{FF2B5EF4-FFF2-40B4-BE49-F238E27FC236}">
                <a16:creationId xmlns:a16="http://schemas.microsoft.com/office/drawing/2014/main" id="{AFF2D951-5EDC-9CE6-DA25-0DE6652DBB2D}"/>
              </a:ext>
            </a:extLst>
          </p:cNvPr>
          <p:cNvSpPr>
            <a:spLocks noChangeShapeType="1"/>
          </p:cNvSpPr>
          <p:nvPr/>
        </p:nvSpPr>
        <p:spPr bwMode="auto">
          <a:xfrm>
            <a:off x="6135688" y="2525714"/>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6586" name="Text Box 33">
            <a:extLst>
              <a:ext uri="{FF2B5EF4-FFF2-40B4-BE49-F238E27FC236}">
                <a16:creationId xmlns:a16="http://schemas.microsoft.com/office/drawing/2014/main" id="{59D40077-B18F-6F3B-C03D-5AE5B935D5D7}"/>
              </a:ext>
            </a:extLst>
          </p:cNvPr>
          <p:cNvSpPr txBox="1">
            <a:spLocks noChangeArrowheads="1"/>
          </p:cNvSpPr>
          <p:nvPr/>
        </p:nvSpPr>
        <p:spPr bwMode="auto">
          <a:xfrm>
            <a:off x="6200775" y="26019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66587" name="Text Box 34">
            <a:extLst>
              <a:ext uri="{FF2B5EF4-FFF2-40B4-BE49-F238E27FC236}">
                <a16:creationId xmlns:a16="http://schemas.microsoft.com/office/drawing/2014/main" id="{EC86544F-B2E2-67B3-BC38-BFEAFF0F09A8}"/>
              </a:ext>
            </a:extLst>
          </p:cNvPr>
          <p:cNvSpPr txBox="1">
            <a:spLocks noChangeArrowheads="1"/>
          </p:cNvSpPr>
          <p:nvPr/>
        </p:nvSpPr>
        <p:spPr bwMode="auto">
          <a:xfrm>
            <a:off x="7959725" y="4811713"/>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66588" name="Text Box 35">
            <a:extLst>
              <a:ext uri="{FF2B5EF4-FFF2-40B4-BE49-F238E27FC236}">
                <a16:creationId xmlns:a16="http://schemas.microsoft.com/office/drawing/2014/main" id="{DB814010-471C-37A7-EE34-72D3ADE162C1}"/>
              </a:ext>
            </a:extLst>
          </p:cNvPr>
          <p:cNvSpPr txBox="1">
            <a:spLocks noChangeArrowheads="1"/>
          </p:cNvSpPr>
          <p:nvPr/>
        </p:nvSpPr>
        <p:spPr bwMode="auto">
          <a:xfrm>
            <a:off x="4981575" y="3668713"/>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66589" name="Text Box 36">
            <a:extLst>
              <a:ext uri="{FF2B5EF4-FFF2-40B4-BE49-F238E27FC236}">
                <a16:creationId xmlns:a16="http://schemas.microsoft.com/office/drawing/2014/main" id="{4AB7E9FA-BA36-978C-1364-5ED1C29B1859}"/>
              </a:ext>
            </a:extLst>
          </p:cNvPr>
          <p:cNvSpPr txBox="1">
            <a:spLocks noChangeArrowheads="1"/>
          </p:cNvSpPr>
          <p:nvPr/>
        </p:nvSpPr>
        <p:spPr bwMode="auto">
          <a:xfrm>
            <a:off x="3854450" y="4735513"/>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66590" name="Text Box 37">
            <a:extLst>
              <a:ext uri="{FF2B5EF4-FFF2-40B4-BE49-F238E27FC236}">
                <a16:creationId xmlns:a16="http://schemas.microsoft.com/office/drawing/2014/main" id="{C0A9CDB8-3601-8A53-C418-EF7840BC77B1}"/>
              </a:ext>
            </a:extLst>
          </p:cNvPr>
          <p:cNvSpPr txBox="1">
            <a:spLocks noChangeArrowheads="1"/>
          </p:cNvSpPr>
          <p:nvPr/>
        </p:nvSpPr>
        <p:spPr bwMode="auto">
          <a:xfrm>
            <a:off x="2566988" y="5573713"/>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grpSp>
        <p:nvGrpSpPr>
          <p:cNvPr id="66591" name="Group 38">
            <a:extLst>
              <a:ext uri="{FF2B5EF4-FFF2-40B4-BE49-F238E27FC236}">
                <a16:creationId xmlns:a16="http://schemas.microsoft.com/office/drawing/2014/main" id="{D009EA28-0D79-3937-B8AE-90DBA7F88EB9}"/>
              </a:ext>
            </a:extLst>
          </p:cNvPr>
          <p:cNvGrpSpPr>
            <a:grpSpLocks/>
          </p:cNvGrpSpPr>
          <p:nvPr/>
        </p:nvGrpSpPr>
        <p:grpSpPr bwMode="auto">
          <a:xfrm>
            <a:off x="1200150" y="1201739"/>
            <a:ext cx="4319588" cy="738187"/>
            <a:chOff x="36" y="757"/>
            <a:chExt cx="2721" cy="465"/>
          </a:xfrm>
        </p:grpSpPr>
        <p:sp>
          <p:nvSpPr>
            <p:cNvPr id="66621" name="Rectangle 39">
              <a:extLst>
                <a:ext uri="{FF2B5EF4-FFF2-40B4-BE49-F238E27FC236}">
                  <a16:creationId xmlns:a16="http://schemas.microsoft.com/office/drawing/2014/main" id="{26D01415-F330-86A6-55A7-A16A8C68635E}"/>
                </a:ext>
              </a:extLst>
            </p:cNvPr>
            <p:cNvSpPr>
              <a:spLocks noChangeArrowheads="1"/>
            </p:cNvSpPr>
            <p:nvPr/>
          </p:nvSpPr>
          <p:spPr bwMode="auto">
            <a:xfrm>
              <a:off x="36" y="938"/>
              <a:ext cx="2721" cy="284"/>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6622" name="Text Box 40">
              <a:extLst>
                <a:ext uri="{FF2B5EF4-FFF2-40B4-BE49-F238E27FC236}">
                  <a16:creationId xmlns:a16="http://schemas.microsoft.com/office/drawing/2014/main" id="{3FC5D1A9-FF94-B590-30B5-1E2BF6C8AB95}"/>
                </a:ext>
              </a:extLst>
            </p:cNvPr>
            <p:cNvSpPr txBox="1">
              <a:spLocks noChangeArrowheads="1"/>
            </p:cNvSpPr>
            <p:nvPr/>
          </p:nvSpPr>
          <p:spPr bwMode="auto">
            <a:xfrm>
              <a:off x="43" y="983"/>
              <a:ext cx="2714" cy="23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pc1:</a:t>
              </a:r>
              <a:r>
                <a:rPr lang="en-US" altLang="it-IT" sz="1600" b="1">
                  <a:latin typeface="Lucida Console" panose="020B0609040504020204" pitchFamily="49" charset="0"/>
                </a:rPr>
                <a:t>~# ping </a:t>
              </a:r>
              <a:r>
                <a:rPr lang="en-US" altLang="it-IT" sz="1600" b="1">
                  <a:solidFill>
                    <a:schemeClr val="tx2"/>
                  </a:solidFill>
                  <a:latin typeface="Lucida Console" panose="020B0609040504020204" pitchFamily="49" charset="0"/>
                </a:rPr>
                <a:t>pluto.nanoinside.net</a:t>
              </a:r>
              <a:r>
                <a:rPr lang="en-US" altLang="it-IT" sz="1600" b="1">
                  <a:latin typeface="Lucida Console" panose="020B0609040504020204" pitchFamily="49" charset="0"/>
                </a:rPr>
                <a:t> </a:t>
              </a:r>
              <a:r>
                <a:rPr lang="it-IT" altLang="it-IT" sz="1600" b="1">
                  <a:latin typeface="Lucida Console" panose="020B0609040504020204" pitchFamily="49" charset="0"/>
                </a:rPr>
                <a:t>█</a:t>
              </a:r>
            </a:p>
          </p:txBody>
        </p:sp>
        <p:sp>
          <p:nvSpPr>
            <p:cNvPr id="66623" name="AutoShape 41">
              <a:extLst>
                <a:ext uri="{FF2B5EF4-FFF2-40B4-BE49-F238E27FC236}">
                  <a16:creationId xmlns:a16="http://schemas.microsoft.com/office/drawing/2014/main" id="{0CAE695D-2E8F-4D34-2E16-752BCD66BC7C}"/>
                </a:ext>
              </a:extLst>
            </p:cNvPr>
            <p:cNvSpPr>
              <a:spLocks noChangeArrowheads="1"/>
            </p:cNvSpPr>
            <p:nvPr/>
          </p:nvSpPr>
          <p:spPr bwMode="auto">
            <a:xfrm>
              <a:off x="36" y="757"/>
              <a:ext cx="272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6624" name="Group 42">
              <a:extLst>
                <a:ext uri="{FF2B5EF4-FFF2-40B4-BE49-F238E27FC236}">
                  <a16:creationId xmlns:a16="http://schemas.microsoft.com/office/drawing/2014/main" id="{4917DBA4-592A-9CD1-5969-BBE7BACECFB5}"/>
                </a:ext>
              </a:extLst>
            </p:cNvPr>
            <p:cNvGrpSpPr>
              <a:grpSpLocks/>
            </p:cNvGrpSpPr>
            <p:nvPr/>
          </p:nvGrpSpPr>
          <p:grpSpPr bwMode="auto">
            <a:xfrm>
              <a:off x="104" y="802"/>
              <a:ext cx="141" cy="142"/>
              <a:chOff x="2440" y="2568"/>
              <a:chExt cx="151" cy="152"/>
            </a:xfrm>
          </p:grpSpPr>
          <p:sp>
            <p:nvSpPr>
              <p:cNvPr id="66642" name="Oval 43">
                <a:extLst>
                  <a:ext uri="{FF2B5EF4-FFF2-40B4-BE49-F238E27FC236}">
                    <a16:creationId xmlns:a16="http://schemas.microsoft.com/office/drawing/2014/main" id="{5B03C55C-9914-5796-3758-477181A5A108}"/>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43" name="Oval 44">
                <a:extLst>
                  <a:ext uri="{FF2B5EF4-FFF2-40B4-BE49-F238E27FC236}">
                    <a16:creationId xmlns:a16="http://schemas.microsoft.com/office/drawing/2014/main" id="{F19911E0-A8BD-C5FD-CA0A-991FECF05009}"/>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44" name="AutoShape 45">
                <a:extLst>
                  <a:ext uri="{FF2B5EF4-FFF2-40B4-BE49-F238E27FC236}">
                    <a16:creationId xmlns:a16="http://schemas.microsoft.com/office/drawing/2014/main" id="{FABE3DF4-6625-2535-12AB-59CD3D1F9734}"/>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6625" name="Group 46">
              <a:extLst>
                <a:ext uri="{FF2B5EF4-FFF2-40B4-BE49-F238E27FC236}">
                  <a16:creationId xmlns:a16="http://schemas.microsoft.com/office/drawing/2014/main" id="{3581E23D-6099-E6B5-6F5A-87FC59F1FFD8}"/>
                </a:ext>
              </a:extLst>
            </p:cNvPr>
            <p:cNvGrpSpPr>
              <a:grpSpLocks/>
            </p:cNvGrpSpPr>
            <p:nvPr/>
          </p:nvGrpSpPr>
          <p:grpSpPr bwMode="auto">
            <a:xfrm>
              <a:off x="2221" y="803"/>
              <a:ext cx="136" cy="142"/>
              <a:chOff x="3359" y="2621"/>
              <a:chExt cx="138" cy="145"/>
            </a:xfrm>
          </p:grpSpPr>
          <p:sp>
            <p:nvSpPr>
              <p:cNvPr id="66639" name="Rectangle 47">
                <a:extLst>
                  <a:ext uri="{FF2B5EF4-FFF2-40B4-BE49-F238E27FC236}">
                    <a16:creationId xmlns:a16="http://schemas.microsoft.com/office/drawing/2014/main" id="{59FEE152-4E95-FF9C-E226-7704B1AE17A0}"/>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40" name="Rectangle 48">
                <a:extLst>
                  <a:ext uri="{FF2B5EF4-FFF2-40B4-BE49-F238E27FC236}">
                    <a16:creationId xmlns:a16="http://schemas.microsoft.com/office/drawing/2014/main" id="{4867EFFB-335C-3CB7-2FA0-DB5AF7DA20A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41" name="Line 49">
                <a:extLst>
                  <a:ext uri="{FF2B5EF4-FFF2-40B4-BE49-F238E27FC236}">
                    <a16:creationId xmlns:a16="http://schemas.microsoft.com/office/drawing/2014/main" id="{7E455FBE-0013-40E9-3506-822D9667B71C}"/>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6626" name="Group 50">
              <a:extLst>
                <a:ext uri="{FF2B5EF4-FFF2-40B4-BE49-F238E27FC236}">
                  <a16:creationId xmlns:a16="http://schemas.microsoft.com/office/drawing/2014/main" id="{D47020DA-6C3C-A532-7493-DA23C81025D7}"/>
                </a:ext>
              </a:extLst>
            </p:cNvPr>
            <p:cNvGrpSpPr>
              <a:grpSpLocks/>
            </p:cNvGrpSpPr>
            <p:nvPr/>
          </p:nvGrpSpPr>
          <p:grpSpPr bwMode="auto">
            <a:xfrm>
              <a:off x="2539" y="803"/>
              <a:ext cx="136" cy="142"/>
              <a:chOff x="3359" y="2621"/>
              <a:chExt cx="138" cy="145"/>
            </a:xfrm>
          </p:grpSpPr>
          <p:sp>
            <p:nvSpPr>
              <p:cNvPr id="66634" name="Rectangle 51">
                <a:extLst>
                  <a:ext uri="{FF2B5EF4-FFF2-40B4-BE49-F238E27FC236}">
                    <a16:creationId xmlns:a16="http://schemas.microsoft.com/office/drawing/2014/main" id="{F11773C1-07CA-6869-C093-116CADAA0A61}"/>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35" name="Rectangle 52">
                <a:extLst>
                  <a:ext uri="{FF2B5EF4-FFF2-40B4-BE49-F238E27FC236}">
                    <a16:creationId xmlns:a16="http://schemas.microsoft.com/office/drawing/2014/main" id="{44A4F0E5-305A-3CD5-75A7-F5D3C8056C55}"/>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6636" name="Group 53">
                <a:extLst>
                  <a:ext uri="{FF2B5EF4-FFF2-40B4-BE49-F238E27FC236}">
                    <a16:creationId xmlns:a16="http://schemas.microsoft.com/office/drawing/2014/main" id="{73452184-F4A4-8478-E455-0F1DDB288E96}"/>
                  </a:ext>
                </a:extLst>
              </p:cNvPr>
              <p:cNvGrpSpPr>
                <a:grpSpLocks/>
              </p:cNvGrpSpPr>
              <p:nvPr/>
            </p:nvGrpSpPr>
            <p:grpSpPr bwMode="auto">
              <a:xfrm>
                <a:off x="3388" y="2655"/>
                <a:ext cx="62" cy="62"/>
                <a:chOff x="2712" y="2758"/>
                <a:chExt cx="90" cy="90"/>
              </a:xfrm>
            </p:grpSpPr>
            <p:sp>
              <p:nvSpPr>
                <p:cNvPr id="66637" name="Line 54">
                  <a:extLst>
                    <a:ext uri="{FF2B5EF4-FFF2-40B4-BE49-F238E27FC236}">
                      <a16:creationId xmlns:a16="http://schemas.microsoft.com/office/drawing/2014/main" id="{21B38D2D-7EAF-4DBB-DE14-7E3A44B8CC26}"/>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638" name="Line 55">
                  <a:extLst>
                    <a:ext uri="{FF2B5EF4-FFF2-40B4-BE49-F238E27FC236}">
                      <a16:creationId xmlns:a16="http://schemas.microsoft.com/office/drawing/2014/main" id="{24406DCF-F305-247B-7BD1-3A4BE8B5CC57}"/>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6627" name="Group 56">
              <a:extLst>
                <a:ext uri="{FF2B5EF4-FFF2-40B4-BE49-F238E27FC236}">
                  <a16:creationId xmlns:a16="http://schemas.microsoft.com/office/drawing/2014/main" id="{66B26E33-C17A-1661-0884-195268936AD4}"/>
                </a:ext>
              </a:extLst>
            </p:cNvPr>
            <p:cNvGrpSpPr>
              <a:grpSpLocks/>
            </p:cNvGrpSpPr>
            <p:nvPr/>
          </p:nvGrpSpPr>
          <p:grpSpPr bwMode="auto">
            <a:xfrm>
              <a:off x="2381" y="802"/>
              <a:ext cx="134" cy="138"/>
              <a:chOff x="3936" y="2011"/>
              <a:chExt cx="109" cy="112"/>
            </a:xfrm>
          </p:grpSpPr>
          <p:sp>
            <p:nvSpPr>
              <p:cNvPr id="66629" name="Rectangle 57">
                <a:extLst>
                  <a:ext uri="{FF2B5EF4-FFF2-40B4-BE49-F238E27FC236}">
                    <a16:creationId xmlns:a16="http://schemas.microsoft.com/office/drawing/2014/main" id="{FABDD266-8D14-2937-A0BC-F491540AAB12}"/>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30" name="Rectangle 58">
                <a:extLst>
                  <a:ext uri="{FF2B5EF4-FFF2-40B4-BE49-F238E27FC236}">
                    <a16:creationId xmlns:a16="http://schemas.microsoft.com/office/drawing/2014/main" id="{8B0B5AAF-2BC8-73A2-13D3-C96771317385}"/>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6631" name="Group 59">
                <a:extLst>
                  <a:ext uri="{FF2B5EF4-FFF2-40B4-BE49-F238E27FC236}">
                    <a16:creationId xmlns:a16="http://schemas.microsoft.com/office/drawing/2014/main" id="{B72B6F9C-53D1-A2E1-9BB2-2CD05B24B558}"/>
                  </a:ext>
                </a:extLst>
              </p:cNvPr>
              <p:cNvGrpSpPr>
                <a:grpSpLocks/>
              </p:cNvGrpSpPr>
              <p:nvPr/>
            </p:nvGrpSpPr>
            <p:grpSpPr bwMode="auto">
              <a:xfrm>
                <a:off x="3956" y="2032"/>
                <a:ext cx="54" cy="61"/>
                <a:chOff x="2530" y="2399"/>
                <a:chExt cx="68" cy="77"/>
              </a:xfrm>
            </p:grpSpPr>
            <p:sp>
              <p:nvSpPr>
                <p:cNvPr id="66632" name="Line 60">
                  <a:extLst>
                    <a:ext uri="{FF2B5EF4-FFF2-40B4-BE49-F238E27FC236}">
                      <a16:creationId xmlns:a16="http://schemas.microsoft.com/office/drawing/2014/main" id="{58B373E3-000C-704F-699B-6B617AE23E0F}"/>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633" name="AutoShape 61">
                  <a:extLst>
                    <a:ext uri="{FF2B5EF4-FFF2-40B4-BE49-F238E27FC236}">
                      <a16:creationId xmlns:a16="http://schemas.microsoft.com/office/drawing/2014/main" id="{1784E0BD-E4CF-8F25-82D2-45EA245E01E1}"/>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6628" name="Text Box 62">
              <a:extLst>
                <a:ext uri="{FF2B5EF4-FFF2-40B4-BE49-F238E27FC236}">
                  <a16:creationId xmlns:a16="http://schemas.microsoft.com/office/drawing/2014/main" id="{65037FA0-9645-21AD-8D31-760DBD49B01B}"/>
                </a:ext>
              </a:extLst>
            </p:cNvPr>
            <p:cNvSpPr txBox="1">
              <a:spLocks noChangeArrowheads="1"/>
            </p:cNvSpPr>
            <p:nvPr/>
          </p:nvSpPr>
          <p:spPr bwMode="auto">
            <a:xfrm>
              <a:off x="308" y="757"/>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66592" name="Rectangle 63">
            <a:extLst>
              <a:ext uri="{FF2B5EF4-FFF2-40B4-BE49-F238E27FC236}">
                <a16:creationId xmlns:a16="http://schemas.microsoft.com/office/drawing/2014/main" id="{E00E46E6-6F0F-6B06-87EC-6880AF9AC0D1}"/>
              </a:ext>
            </a:extLst>
          </p:cNvPr>
          <p:cNvSpPr>
            <a:spLocks noChangeArrowheads="1"/>
          </p:cNvSpPr>
          <p:nvPr/>
        </p:nvSpPr>
        <p:spPr bwMode="auto">
          <a:xfrm>
            <a:off x="5475288" y="1992313"/>
            <a:ext cx="1244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66593" name="AutoShape 64">
            <a:extLst>
              <a:ext uri="{FF2B5EF4-FFF2-40B4-BE49-F238E27FC236}">
                <a16:creationId xmlns:a16="http://schemas.microsoft.com/office/drawing/2014/main" id="{3F329ED3-7D9D-7275-551E-2927223F5532}"/>
              </a:ext>
            </a:extLst>
          </p:cNvPr>
          <p:cNvSpPr>
            <a:spLocks noChangeArrowheads="1"/>
          </p:cNvSpPr>
          <p:nvPr/>
        </p:nvSpPr>
        <p:spPr bwMode="auto">
          <a:xfrm>
            <a:off x="6672264" y="1335089"/>
            <a:ext cx="4340225" cy="358775"/>
          </a:xfrm>
          <a:prstGeom prst="roundRect">
            <a:avLst>
              <a:gd name="adj" fmla="val 50000"/>
            </a:avLst>
          </a:prstGeom>
          <a:solidFill>
            <a:srgbClr val="777777"/>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6594" name="Group 65">
            <a:extLst>
              <a:ext uri="{FF2B5EF4-FFF2-40B4-BE49-F238E27FC236}">
                <a16:creationId xmlns:a16="http://schemas.microsoft.com/office/drawing/2014/main" id="{299FC420-425F-564E-EF53-CDF009046F38}"/>
              </a:ext>
            </a:extLst>
          </p:cNvPr>
          <p:cNvGrpSpPr>
            <a:grpSpLocks/>
          </p:cNvGrpSpPr>
          <p:nvPr/>
        </p:nvGrpSpPr>
        <p:grpSpPr bwMode="auto">
          <a:xfrm>
            <a:off x="6542089" y="1204914"/>
            <a:ext cx="4319587" cy="738187"/>
            <a:chOff x="2050" y="4087"/>
            <a:chExt cx="2721" cy="465"/>
          </a:xfrm>
        </p:grpSpPr>
        <p:sp>
          <p:nvSpPr>
            <p:cNvPr id="66597" name="Rectangle 66">
              <a:extLst>
                <a:ext uri="{FF2B5EF4-FFF2-40B4-BE49-F238E27FC236}">
                  <a16:creationId xmlns:a16="http://schemas.microsoft.com/office/drawing/2014/main" id="{3F814883-0869-290B-3653-2F5EC3FBE5EA}"/>
                </a:ext>
              </a:extLst>
            </p:cNvPr>
            <p:cNvSpPr>
              <a:spLocks noChangeArrowheads="1"/>
            </p:cNvSpPr>
            <p:nvPr/>
          </p:nvSpPr>
          <p:spPr bwMode="auto">
            <a:xfrm>
              <a:off x="2050" y="4268"/>
              <a:ext cx="2721" cy="284"/>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6598" name="Text Box 67">
              <a:extLst>
                <a:ext uri="{FF2B5EF4-FFF2-40B4-BE49-F238E27FC236}">
                  <a16:creationId xmlns:a16="http://schemas.microsoft.com/office/drawing/2014/main" id="{40647EED-9C56-8201-5BDA-8DC951C6D41E}"/>
                </a:ext>
              </a:extLst>
            </p:cNvPr>
            <p:cNvSpPr txBox="1">
              <a:spLocks noChangeArrowheads="1"/>
            </p:cNvSpPr>
            <p:nvPr/>
          </p:nvSpPr>
          <p:spPr bwMode="auto">
            <a:xfrm>
              <a:off x="2057" y="4313"/>
              <a:ext cx="2714" cy="23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a:t>
              </a:r>
              <a:r>
                <a:rPr lang="en-US" altLang="it-IT" sz="1600" b="1">
                  <a:latin typeface="Lucida Console" panose="020B0609040504020204" pitchFamily="49" charset="0"/>
                </a:rPr>
                <a:t>~# tcpdump –n –t port domain </a:t>
              </a:r>
              <a:r>
                <a:rPr lang="it-IT" altLang="it-IT" sz="1600" b="1">
                  <a:latin typeface="Lucida Console" panose="020B0609040504020204" pitchFamily="49" charset="0"/>
                </a:rPr>
                <a:t>█</a:t>
              </a:r>
            </a:p>
          </p:txBody>
        </p:sp>
        <p:sp>
          <p:nvSpPr>
            <p:cNvPr id="66599" name="AutoShape 68">
              <a:extLst>
                <a:ext uri="{FF2B5EF4-FFF2-40B4-BE49-F238E27FC236}">
                  <a16:creationId xmlns:a16="http://schemas.microsoft.com/office/drawing/2014/main" id="{DFAB69C5-23F0-BD97-C2AC-0808D2BFCA7E}"/>
                </a:ext>
              </a:extLst>
            </p:cNvPr>
            <p:cNvSpPr>
              <a:spLocks noChangeArrowheads="1"/>
            </p:cNvSpPr>
            <p:nvPr/>
          </p:nvSpPr>
          <p:spPr bwMode="auto">
            <a:xfrm>
              <a:off x="2050" y="4087"/>
              <a:ext cx="272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6600" name="Group 69">
              <a:extLst>
                <a:ext uri="{FF2B5EF4-FFF2-40B4-BE49-F238E27FC236}">
                  <a16:creationId xmlns:a16="http://schemas.microsoft.com/office/drawing/2014/main" id="{FA3C2BEF-F1A2-FF99-83FB-50CD370DC19B}"/>
                </a:ext>
              </a:extLst>
            </p:cNvPr>
            <p:cNvGrpSpPr>
              <a:grpSpLocks/>
            </p:cNvGrpSpPr>
            <p:nvPr/>
          </p:nvGrpSpPr>
          <p:grpSpPr bwMode="auto">
            <a:xfrm>
              <a:off x="2118" y="4132"/>
              <a:ext cx="141" cy="142"/>
              <a:chOff x="2440" y="2568"/>
              <a:chExt cx="151" cy="152"/>
            </a:xfrm>
          </p:grpSpPr>
          <p:sp>
            <p:nvSpPr>
              <p:cNvPr id="66618" name="Oval 70">
                <a:extLst>
                  <a:ext uri="{FF2B5EF4-FFF2-40B4-BE49-F238E27FC236}">
                    <a16:creationId xmlns:a16="http://schemas.microsoft.com/office/drawing/2014/main" id="{58A0C037-4D5F-CF2E-4383-9ED6D134495F}"/>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19" name="Oval 71">
                <a:extLst>
                  <a:ext uri="{FF2B5EF4-FFF2-40B4-BE49-F238E27FC236}">
                    <a16:creationId xmlns:a16="http://schemas.microsoft.com/office/drawing/2014/main" id="{2A6BEEC2-76F8-6691-CFD5-F438AE524480}"/>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20" name="AutoShape 72">
                <a:extLst>
                  <a:ext uri="{FF2B5EF4-FFF2-40B4-BE49-F238E27FC236}">
                    <a16:creationId xmlns:a16="http://schemas.microsoft.com/office/drawing/2014/main" id="{50E5B7BC-30D4-2029-848B-AE9EDE558C4B}"/>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6601" name="Group 73">
              <a:extLst>
                <a:ext uri="{FF2B5EF4-FFF2-40B4-BE49-F238E27FC236}">
                  <a16:creationId xmlns:a16="http://schemas.microsoft.com/office/drawing/2014/main" id="{77A0B02E-2B8A-027C-F6D8-D52AD6353C93}"/>
                </a:ext>
              </a:extLst>
            </p:cNvPr>
            <p:cNvGrpSpPr>
              <a:grpSpLocks/>
            </p:cNvGrpSpPr>
            <p:nvPr/>
          </p:nvGrpSpPr>
          <p:grpSpPr bwMode="auto">
            <a:xfrm>
              <a:off x="4240" y="4133"/>
              <a:ext cx="136" cy="142"/>
              <a:chOff x="3359" y="2621"/>
              <a:chExt cx="138" cy="145"/>
            </a:xfrm>
          </p:grpSpPr>
          <p:sp>
            <p:nvSpPr>
              <p:cNvPr id="66615" name="Rectangle 74">
                <a:extLst>
                  <a:ext uri="{FF2B5EF4-FFF2-40B4-BE49-F238E27FC236}">
                    <a16:creationId xmlns:a16="http://schemas.microsoft.com/office/drawing/2014/main" id="{5C02D108-B6B7-4351-D2CE-5E3ED626B821}"/>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16" name="Rectangle 75">
                <a:extLst>
                  <a:ext uri="{FF2B5EF4-FFF2-40B4-BE49-F238E27FC236}">
                    <a16:creationId xmlns:a16="http://schemas.microsoft.com/office/drawing/2014/main" id="{A7339B07-E3E9-CF4F-8EA5-20C01428B9B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17" name="Line 76">
                <a:extLst>
                  <a:ext uri="{FF2B5EF4-FFF2-40B4-BE49-F238E27FC236}">
                    <a16:creationId xmlns:a16="http://schemas.microsoft.com/office/drawing/2014/main" id="{3F2DB95D-D0CC-ABF3-DABA-29CACB837D38}"/>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6602" name="Group 77">
              <a:extLst>
                <a:ext uri="{FF2B5EF4-FFF2-40B4-BE49-F238E27FC236}">
                  <a16:creationId xmlns:a16="http://schemas.microsoft.com/office/drawing/2014/main" id="{6589A13E-3279-69FC-1BB2-48134BEC0E9A}"/>
                </a:ext>
              </a:extLst>
            </p:cNvPr>
            <p:cNvGrpSpPr>
              <a:grpSpLocks/>
            </p:cNvGrpSpPr>
            <p:nvPr/>
          </p:nvGrpSpPr>
          <p:grpSpPr bwMode="auto">
            <a:xfrm>
              <a:off x="4558" y="4133"/>
              <a:ext cx="136" cy="142"/>
              <a:chOff x="3359" y="2621"/>
              <a:chExt cx="138" cy="145"/>
            </a:xfrm>
          </p:grpSpPr>
          <p:sp>
            <p:nvSpPr>
              <p:cNvPr id="66610" name="Rectangle 78">
                <a:extLst>
                  <a:ext uri="{FF2B5EF4-FFF2-40B4-BE49-F238E27FC236}">
                    <a16:creationId xmlns:a16="http://schemas.microsoft.com/office/drawing/2014/main" id="{1277B38E-864A-A0EA-73C7-B1EC10634E0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11" name="Rectangle 79">
                <a:extLst>
                  <a:ext uri="{FF2B5EF4-FFF2-40B4-BE49-F238E27FC236}">
                    <a16:creationId xmlns:a16="http://schemas.microsoft.com/office/drawing/2014/main" id="{98FDE56D-678E-2104-F878-D83D7BE85E91}"/>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6612" name="Group 80">
                <a:extLst>
                  <a:ext uri="{FF2B5EF4-FFF2-40B4-BE49-F238E27FC236}">
                    <a16:creationId xmlns:a16="http://schemas.microsoft.com/office/drawing/2014/main" id="{A46B9DE6-4802-F162-26B5-D666E60D0400}"/>
                  </a:ext>
                </a:extLst>
              </p:cNvPr>
              <p:cNvGrpSpPr>
                <a:grpSpLocks/>
              </p:cNvGrpSpPr>
              <p:nvPr/>
            </p:nvGrpSpPr>
            <p:grpSpPr bwMode="auto">
              <a:xfrm>
                <a:off x="3388" y="2655"/>
                <a:ext cx="62" cy="62"/>
                <a:chOff x="2712" y="2758"/>
                <a:chExt cx="90" cy="90"/>
              </a:xfrm>
            </p:grpSpPr>
            <p:sp>
              <p:nvSpPr>
                <p:cNvPr id="66613" name="Line 81">
                  <a:extLst>
                    <a:ext uri="{FF2B5EF4-FFF2-40B4-BE49-F238E27FC236}">
                      <a16:creationId xmlns:a16="http://schemas.microsoft.com/office/drawing/2014/main" id="{A8598875-497B-3BA6-02B5-E8CB10005645}"/>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614" name="Line 82">
                  <a:extLst>
                    <a:ext uri="{FF2B5EF4-FFF2-40B4-BE49-F238E27FC236}">
                      <a16:creationId xmlns:a16="http://schemas.microsoft.com/office/drawing/2014/main" id="{194D96AA-58A5-0B13-3C95-2F0538A10995}"/>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6603" name="Group 83">
              <a:extLst>
                <a:ext uri="{FF2B5EF4-FFF2-40B4-BE49-F238E27FC236}">
                  <a16:creationId xmlns:a16="http://schemas.microsoft.com/office/drawing/2014/main" id="{849C1F43-51AB-7E13-F8A4-353E7513CDD3}"/>
                </a:ext>
              </a:extLst>
            </p:cNvPr>
            <p:cNvGrpSpPr>
              <a:grpSpLocks/>
            </p:cNvGrpSpPr>
            <p:nvPr/>
          </p:nvGrpSpPr>
          <p:grpSpPr bwMode="auto">
            <a:xfrm>
              <a:off x="4400" y="4132"/>
              <a:ext cx="134" cy="138"/>
              <a:chOff x="3936" y="2011"/>
              <a:chExt cx="109" cy="112"/>
            </a:xfrm>
          </p:grpSpPr>
          <p:sp>
            <p:nvSpPr>
              <p:cNvPr id="66605" name="Rectangle 84">
                <a:extLst>
                  <a:ext uri="{FF2B5EF4-FFF2-40B4-BE49-F238E27FC236}">
                    <a16:creationId xmlns:a16="http://schemas.microsoft.com/office/drawing/2014/main" id="{BBD22D34-2495-D050-EAEF-A03CC58D711B}"/>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6606" name="Rectangle 85">
                <a:extLst>
                  <a:ext uri="{FF2B5EF4-FFF2-40B4-BE49-F238E27FC236}">
                    <a16:creationId xmlns:a16="http://schemas.microsoft.com/office/drawing/2014/main" id="{1648422A-B505-3CBE-10FC-6606D5224C6E}"/>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6607" name="Group 86">
                <a:extLst>
                  <a:ext uri="{FF2B5EF4-FFF2-40B4-BE49-F238E27FC236}">
                    <a16:creationId xmlns:a16="http://schemas.microsoft.com/office/drawing/2014/main" id="{C2B216E3-6A0A-D7F6-E560-13598CD344F0}"/>
                  </a:ext>
                </a:extLst>
              </p:cNvPr>
              <p:cNvGrpSpPr>
                <a:grpSpLocks/>
              </p:cNvGrpSpPr>
              <p:nvPr/>
            </p:nvGrpSpPr>
            <p:grpSpPr bwMode="auto">
              <a:xfrm>
                <a:off x="3956" y="2032"/>
                <a:ext cx="54" cy="61"/>
                <a:chOff x="2530" y="2399"/>
                <a:chExt cx="68" cy="77"/>
              </a:xfrm>
            </p:grpSpPr>
            <p:sp>
              <p:nvSpPr>
                <p:cNvPr id="66608" name="Line 87">
                  <a:extLst>
                    <a:ext uri="{FF2B5EF4-FFF2-40B4-BE49-F238E27FC236}">
                      <a16:creationId xmlns:a16="http://schemas.microsoft.com/office/drawing/2014/main" id="{364390AE-5258-DD26-0211-22FE94993310}"/>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609" name="AutoShape 88">
                  <a:extLst>
                    <a:ext uri="{FF2B5EF4-FFF2-40B4-BE49-F238E27FC236}">
                      <a16:creationId xmlns:a16="http://schemas.microsoft.com/office/drawing/2014/main" id="{79D4EF61-24E8-0C65-72A5-FA6973A5CA07}"/>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6604" name="Text Box 89">
              <a:extLst>
                <a:ext uri="{FF2B5EF4-FFF2-40B4-BE49-F238E27FC236}">
                  <a16:creationId xmlns:a16="http://schemas.microsoft.com/office/drawing/2014/main" id="{0B5EBE63-34F9-74C2-4E5A-D378622C4E8C}"/>
                </a:ext>
              </a:extLst>
            </p:cNvPr>
            <p:cNvSpPr txBox="1">
              <a:spLocks noChangeArrowheads="1"/>
            </p:cNvSpPr>
            <p:nvPr/>
          </p:nvSpPr>
          <p:spPr bwMode="auto">
            <a:xfrm>
              <a:off x="2322" y="4087"/>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66595" name="Line 90">
            <a:extLst>
              <a:ext uri="{FF2B5EF4-FFF2-40B4-BE49-F238E27FC236}">
                <a16:creationId xmlns:a16="http://schemas.microsoft.com/office/drawing/2014/main" id="{F23BA7A2-1476-B2E0-7CC2-EF0E9F29FC01}"/>
              </a:ext>
            </a:extLst>
          </p:cNvPr>
          <p:cNvSpPr>
            <a:spLocks noChangeShapeType="1"/>
          </p:cNvSpPr>
          <p:nvPr/>
        </p:nvSpPr>
        <p:spPr bwMode="auto">
          <a:xfrm>
            <a:off x="2351088" y="1939925"/>
            <a:ext cx="0" cy="2947988"/>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596" name="Line 91">
            <a:extLst>
              <a:ext uri="{FF2B5EF4-FFF2-40B4-BE49-F238E27FC236}">
                <a16:creationId xmlns:a16="http://schemas.microsoft.com/office/drawing/2014/main" id="{D73BD5C6-FBFD-58C8-6A0F-BD03152EDD4D}"/>
              </a:ext>
            </a:extLst>
          </p:cNvPr>
          <p:cNvSpPr>
            <a:spLocks noChangeShapeType="1"/>
          </p:cNvSpPr>
          <p:nvPr/>
        </p:nvSpPr>
        <p:spPr bwMode="auto">
          <a:xfrm>
            <a:off x="9842500" y="1943101"/>
            <a:ext cx="0" cy="2944813"/>
          </a:xfrm>
          <a:prstGeom prst="line">
            <a:avLst/>
          </a:prstGeom>
          <a:noFill/>
          <a:ln w="12700">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2" name="Rectangle 4">
            <a:extLst>
              <a:ext uri="{FF2B5EF4-FFF2-40B4-BE49-F238E27FC236}">
                <a16:creationId xmlns:a16="http://schemas.microsoft.com/office/drawing/2014/main" id="{F5962898-410A-DD04-79C0-E95EECA1E546}"/>
              </a:ext>
            </a:extLst>
          </p:cNvPr>
          <p:cNvSpPr>
            <a:spLocks noGrp="1" noChangeArrowheads="1"/>
          </p:cNvSpPr>
          <p:nvPr>
            <p:ph type="title"/>
          </p:nvPr>
        </p:nvSpPr>
        <p:spPr/>
        <p:txBody>
          <a:bodyPr/>
          <a:lstStyle/>
          <a:p>
            <a:pPr eaLnBrk="1" hangingPunct="1"/>
            <a:r>
              <a:rPr lang="en-US" altLang="it-IT"/>
              <a:t>step 6 – repeating the experiment</a:t>
            </a:r>
          </a:p>
        </p:txBody>
      </p:sp>
      <p:sp>
        <p:nvSpPr>
          <p:cNvPr id="2" name="Rectangle 4">
            <a:extLst>
              <a:ext uri="{FF2B5EF4-FFF2-40B4-BE49-F238E27FC236}">
                <a16:creationId xmlns:a16="http://schemas.microsoft.com/office/drawing/2014/main" id="{144A20B8-1B48-AB81-9A76-05AAF89491A6}"/>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6D43C24A-A739-4668-A3E6-271AA33F6971}"/>
              </a:ext>
            </a:extLst>
          </p:cNvPr>
          <p:cNvSpPr>
            <a:spLocks noGrp="1" noChangeArrowheads="1"/>
          </p:cNvSpPr>
          <p:nvPr>
            <p:ph type="ftr" sz="quarter" idx="11"/>
          </p:nvPr>
        </p:nvSpPr>
        <p:spPr>
          <a:ln/>
        </p:spPr>
        <p:txBody>
          <a:bodyPr/>
          <a:lstStyle/>
          <a:p>
            <a:r>
              <a:rPr lang="it-IT" altLang="it-IT"/>
              <a:t>kathara – [ lab: dns ]</a:t>
            </a:r>
          </a:p>
        </p:txBody>
      </p:sp>
      <p:sp>
        <p:nvSpPr>
          <p:cNvPr id="67588" name="Rectangle 33">
            <a:extLst>
              <a:ext uri="{FF2B5EF4-FFF2-40B4-BE49-F238E27FC236}">
                <a16:creationId xmlns:a16="http://schemas.microsoft.com/office/drawing/2014/main" id="{3A3A4B72-D9B3-4C3D-E123-754D54D621A4}"/>
              </a:ext>
            </a:extLst>
          </p:cNvPr>
          <p:cNvSpPr>
            <a:spLocks noChangeArrowheads="1"/>
          </p:cNvSpPr>
          <p:nvPr/>
        </p:nvSpPr>
        <p:spPr bwMode="auto">
          <a:xfrm>
            <a:off x="1436688" y="3932239"/>
            <a:ext cx="9339262" cy="504825"/>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7589" name="Rectangle 34">
            <a:extLst>
              <a:ext uri="{FF2B5EF4-FFF2-40B4-BE49-F238E27FC236}">
                <a16:creationId xmlns:a16="http://schemas.microsoft.com/office/drawing/2014/main" id="{62EC30BB-C69F-4878-7F28-F3488B832ADF}"/>
              </a:ext>
            </a:extLst>
          </p:cNvPr>
          <p:cNvSpPr>
            <a:spLocks noChangeArrowheads="1"/>
          </p:cNvSpPr>
          <p:nvPr/>
        </p:nvSpPr>
        <p:spPr bwMode="auto">
          <a:xfrm>
            <a:off x="1436688" y="3429000"/>
            <a:ext cx="9339262" cy="503238"/>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7590" name="Rectangle 2">
            <a:extLst>
              <a:ext uri="{FF2B5EF4-FFF2-40B4-BE49-F238E27FC236}">
                <a16:creationId xmlns:a16="http://schemas.microsoft.com/office/drawing/2014/main" id="{041C1C59-9B1A-9E18-72F5-E32F0C9895D2}"/>
              </a:ext>
            </a:extLst>
          </p:cNvPr>
          <p:cNvSpPr>
            <a:spLocks noChangeArrowheads="1"/>
          </p:cNvSpPr>
          <p:nvPr/>
        </p:nvSpPr>
        <p:spPr bwMode="auto">
          <a:xfrm>
            <a:off x="1436688" y="2924176"/>
            <a:ext cx="9339262" cy="504825"/>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sp>
        <p:nvSpPr>
          <p:cNvPr id="67591" name="Rectangle 3">
            <a:extLst>
              <a:ext uri="{FF2B5EF4-FFF2-40B4-BE49-F238E27FC236}">
                <a16:creationId xmlns:a16="http://schemas.microsoft.com/office/drawing/2014/main" id="{77B7A807-AF44-56C5-6E8C-9E0FEBBF2D73}"/>
              </a:ext>
            </a:extLst>
          </p:cNvPr>
          <p:cNvSpPr>
            <a:spLocks noChangeArrowheads="1"/>
          </p:cNvSpPr>
          <p:nvPr/>
        </p:nvSpPr>
        <p:spPr bwMode="auto">
          <a:xfrm>
            <a:off x="1436688" y="2420939"/>
            <a:ext cx="9339262" cy="503237"/>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2400"/>
          </a:p>
        </p:txBody>
      </p:sp>
      <p:grpSp>
        <p:nvGrpSpPr>
          <p:cNvPr id="67593" name="Group 5">
            <a:extLst>
              <a:ext uri="{FF2B5EF4-FFF2-40B4-BE49-F238E27FC236}">
                <a16:creationId xmlns:a16="http://schemas.microsoft.com/office/drawing/2014/main" id="{4614C1A1-5E8A-91B7-AE6C-985E5B87E327}"/>
              </a:ext>
            </a:extLst>
          </p:cNvPr>
          <p:cNvGrpSpPr>
            <a:grpSpLocks/>
          </p:cNvGrpSpPr>
          <p:nvPr/>
        </p:nvGrpSpPr>
        <p:grpSpPr bwMode="auto">
          <a:xfrm>
            <a:off x="1436688" y="1311276"/>
            <a:ext cx="9339262" cy="5070475"/>
            <a:chOff x="185" y="826"/>
            <a:chExt cx="5883" cy="3194"/>
          </a:xfrm>
        </p:grpSpPr>
        <p:sp>
          <p:nvSpPr>
            <p:cNvPr id="67599" name="Rectangle 6">
              <a:extLst>
                <a:ext uri="{FF2B5EF4-FFF2-40B4-BE49-F238E27FC236}">
                  <a16:creationId xmlns:a16="http://schemas.microsoft.com/office/drawing/2014/main" id="{E9C1A2E0-EF5B-1F4E-C3B0-B917A57AABED}"/>
                </a:ext>
              </a:extLst>
            </p:cNvPr>
            <p:cNvSpPr>
              <a:spLocks noChangeArrowheads="1"/>
            </p:cNvSpPr>
            <p:nvPr/>
          </p:nvSpPr>
          <p:spPr bwMode="auto">
            <a:xfrm>
              <a:off x="185" y="1007"/>
              <a:ext cx="5883" cy="3013"/>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7600" name="Text Box 7">
              <a:extLst>
                <a:ext uri="{FF2B5EF4-FFF2-40B4-BE49-F238E27FC236}">
                  <a16:creationId xmlns:a16="http://schemas.microsoft.com/office/drawing/2014/main" id="{91A9810A-7B01-F193-1D7B-17EB660FD36D}"/>
                </a:ext>
              </a:extLst>
            </p:cNvPr>
            <p:cNvSpPr txBox="1">
              <a:spLocks noChangeArrowheads="1"/>
            </p:cNvSpPr>
            <p:nvPr/>
          </p:nvSpPr>
          <p:spPr bwMode="auto">
            <a:xfrm>
              <a:off x="192" y="1052"/>
              <a:ext cx="5876" cy="296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pc2:~# tcpdump -n -t port domain</a:t>
              </a:r>
            </a:p>
            <a:p>
              <a:pPr eaLnBrk="1" hangingPunct="1">
                <a:spcBef>
                  <a:spcPct val="0"/>
                </a:spcBef>
                <a:buClrTx/>
                <a:buSzTx/>
                <a:buFontTx/>
                <a:buNone/>
              </a:pPr>
              <a:r>
                <a:rPr lang="it-IT" altLang="it-IT" sz="1600" b="1">
                  <a:latin typeface="Lucida Console" panose="020B0609040504020204" pitchFamily="49" charset="0"/>
                </a:rPr>
                <a:t>tcpdump: verbose output suppressed, use -v or -vv for full protocol decode</a:t>
              </a:r>
            </a:p>
            <a:p>
              <a:pPr eaLnBrk="1" hangingPunct="1">
                <a:spcBef>
                  <a:spcPct val="0"/>
                </a:spcBef>
                <a:buClrTx/>
                <a:buSzTx/>
                <a:buFontTx/>
                <a:buNone/>
              </a:pPr>
              <a:r>
                <a:rPr lang="it-IT" altLang="it-IT" sz="1600" b="1">
                  <a:latin typeface="Lucida Console" panose="020B0609040504020204" pitchFamily="49" charset="0"/>
                </a:rPr>
                <a:t>listening on eth0, link-type EN10MB (Ethernet), capture size 96 bytes</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2449+ A? pluto.nanoinside.net. (38)</a:t>
              </a:r>
            </a:p>
            <a:p>
              <a:pPr eaLnBrk="1" hangingPunct="1">
                <a:spcBef>
                  <a:spcPct val="0"/>
                </a:spcBef>
                <a:buClrTx/>
                <a:buSzTx/>
                <a:buFontTx/>
                <a:buNone/>
              </a:pPr>
              <a:r>
                <a:rPr lang="it-IT" altLang="it-IT" sz="1600" b="1">
                  <a:latin typeface="Lucida Console" panose="020B0609040504020204" pitchFamily="49" charset="0"/>
                </a:rPr>
                <a:t>IP 192.168.0.11.53 &gt; 192.168.0.111.3072:</a:t>
              </a:r>
            </a:p>
            <a:p>
              <a:pPr eaLnBrk="1" hangingPunct="1">
                <a:spcBef>
                  <a:spcPct val="0"/>
                </a:spcBef>
                <a:buClrTx/>
                <a:buSzTx/>
                <a:buFontTx/>
                <a:buNone/>
              </a:pPr>
              <a:r>
                <a:rPr lang="it-IT" altLang="it-IT" sz="1600" b="1">
                  <a:latin typeface="Lucida Console" panose="020B0609040504020204" pitchFamily="49" charset="0"/>
                </a:rPr>
                <a:t>			2449 NXDomain 0/1/0 (87)</a:t>
              </a:r>
            </a:p>
            <a:p>
              <a:pPr eaLnBrk="1" hangingPunct="1">
                <a:spcBef>
                  <a:spcPct val="0"/>
                </a:spcBef>
                <a:buClrTx/>
                <a:buSzTx/>
                <a:buFontTx/>
                <a:buNone/>
              </a:pPr>
              <a:r>
                <a:rPr lang="it-IT" altLang="it-IT" sz="1600" b="1">
                  <a:latin typeface="Lucida Console" panose="020B0609040504020204" pitchFamily="49" charset="0"/>
                </a:rPr>
                <a:t>IP 192.168.0.111.3072 &gt; 192.168.0.11.53:</a:t>
              </a:r>
            </a:p>
            <a:p>
              <a:pPr eaLnBrk="1" hangingPunct="1">
                <a:spcBef>
                  <a:spcPct val="0"/>
                </a:spcBef>
                <a:buClrTx/>
                <a:buSzTx/>
                <a:buFontTx/>
                <a:buNone/>
              </a:pPr>
              <a:r>
                <a:rPr lang="it-IT" altLang="it-IT" sz="1600" b="1">
                  <a:latin typeface="Lucida Console" panose="020B0609040504020204" pitchFamily="49" charset="0"/>
                </a:rPr>
                <a:t>			2450+ A? pluto.nanoinside.net.lugroma3.org. (51)</a:t>
              </a:r>
            </a:p>
            <a:p>
              <a:pPr eaLnBrk="1" hangingPunct="1">
                <a:spcBef>
                  <a:spcPct val="0"/>
                </a:spcBef>
                <a:buClrTx/>
                <a:buSzTx/>
                <a:buFontTx/>
                <a:buNone/>
              </a:pPr>
              <a:r>
                <a:rPr lang="it-IT" altLang="it-IT" sz="1600" b="1">
                  <a:latin typeface="Lucida Console" panose="020B0609040504020204" pitchFamily="49" charset="0"/>
                </a:rPr>
                <a:t>IP 192.168.0.11.53 &gt; 192.168.0.111.3072:</a:t>
              </a:r>
            </a:p>
            <a:p>
              <a:pPr eaLnBrk="1" hangingPunct="1">
                <a:spcBef>
                  <a:spcPct val="0"/>
                </a:spcBef>
                <a:buClrTx/>
                <a:buSzTx/>
                <a:buFontTx/>
                <a:buNone/>
              </a:pPr>
              <a:r>
                <a:rPr lang="it-IT" altLang="it-IT" sz="1600" b="1">
                  <a:latin typeface="Lucida Console" panose="020B0609040504020204" pitchFamily="49" charset="0"/>
                </a:rPr>
                <a:t>			2450 NXDomain* 0/1/0 (99)</a:t>
              </a:r>
            </a:p>
            <a:p>
              <a:pPr eaLnBrk="1" hangingPunct="1">
                <a:spcBef>
                  <a:spcPct val="0"/>
                </a:spcBef>
                <a:buClrTx/>
                <a:buSzTx/>
                <a:buFontTx/>
                <a:buNone/>
              </a:pPr>
              <a:r>
                <a:rPr lang="it-IT" altLang="it-IT" sz="1600" b="1">
                  <a:latin typeface="Lucida Console" panose="020B0609040504020204" pitchFamily="49" charset="0"/>
                </a:rPr>
                <a:t>█</a:t>
              </a:r>
            </a:p>
          </p:txBody>
        </p:sp>
        <p:sp>
          <p:nvSpPr>
            <p:cNvPr id="67601" name="AutoShape 8">
              <a:extLst>
                <a:ext uri="{FF2B5EF4-FFF2-40B4-BE49-F238E27FC236}">
                  <a16:creationId xmlns:a16="http://schemas.microsoft.com/office/drawing/2014/main" id="{9520C17C-E3FE-2033-F83E-F77573DB74A4}"/>
                </a:ext>
              </a:extLst>
            </p:cNvPr>
            <p:cNvSpPr>
              <a:spLocks noChangeArrowheads="1"/>
            </p:cNvSpPr>
            <p:nvPr/>
          </p:nvSpPr>
          <p:spPr bwMode="auto">
            <a:xfrm>
              <a:off x="185" y="826"/>
              <a:ext cx="5883"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7602" name="Group 9">
              <a:extLst>
                <a:ext uri="{FF2B5EF4-FFF2-40B4-BE49-F238E27FC236}">
                  <a16:creationId xmlns:a16="http://schemas.microsoft.com/office/drawing/2014/main" id="{19F49534-1B1D-9CE5-1283-C1E07C853EEB}"/>
                </a:ext>
              </a:extLst>
            </p:cNvPr>
            <p:cNvGrpSpPr>
              <a:grpSpLocks/>
            </p:cNvGrpSpPr>
            <p:nvPr/>
          </p:nvGrpSpPr>
          <p:grpSpPr bwMode="auto">
            <a:xfrm>
              <a:off x="253" y="871"/>
              <a:ext cx="141" cy="142"/>
              <a:chOff x="2440" y="2568"/>
              <a:chExt cx="151" cy="152"/>
            </a:xfrm>
          </p:grpSpPr>
          <p:sp>
            <p:nvSpPr>
              <p:cNvPr id="67620" name="Oval 10">
                <a:extLst>
                  <a:ext uri="{FF2B5EF4-FFF2-40B4-BE49-F238E27FC236}">
                    <a16:creationId xmlns:a16="http://schemas.microsoft.com/office/drawing/2014/main" id="{63AC7A29-0CC5-32A5-31ED-B7D7FD6293B8}"/>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7621" name="Oval 11">
                <a:extLst>
                  <a:ext uri="{FF2B5EF4-FFF2-40B4-BE49-F238E27FC236}">
                    <a16:creationId xmlns:a16="http://schemas.microsoft.com/office/drawing/2014/main" id="{701737CE-85A7-2780-F3B6-D4348044237E}"/>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7622" name="AutoShape 12">
                <a:extLst>
                  <a:ext uri="{FF2B5EF4-FFF2-40B4-BE49-F238E27FC236}">
                    <a16:creationId xmlns:a16="http://schemas.microsoft.com/office/drawing/2014/main" id="{D9121CF8-1AAB-2F5C-508C-D58B88D28DF8}"/>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7603" name="Group 13">
              <a:extLst>
                <a:ext uri="{FF2B5EF4-FFF2-40B4-BE49-F238E27FC236}">
                  <a16:creationId xmlns:a16="http://schemas.microsoft.com/office/drawing/2014/main" id="{E85C4C67-C645-1761-62A3-7A6197CBFB9E}"/>
                </a:ext>
              </a:extLst>
            </p:cNvPr>
            <p:cNvGrpSpPr>
              <a:grpSpLocks/>
            </p:cNvGrpSpPr>
            <p:nvPr/>
          </p:nvGrpSpPr>
          <p:grpSpPr bwMode="auto">
            <a:xfrm>
              <a:off x="5524" y="872"/>
              <a:ext cx="136" cy="142"/>
              <a:chOff x="3359" y="2621"/>
              <a:chExt cx="138" cy="145"/>
            </a:xfrm>
          </p:grpSpPr>
          <p:sp>
            <p:nvSpPr>
              <p:cNvPr id="67617" name="Rectangle 14">
                <a:extLst>
                  <a:ext uri="{FF2B5EF4-FFF2-40B4-BE49-F238E27FC236}">
                    <a16:creationId xmlns:a16="http://schemas.microsoft.com/office/drawing/2014/main" id="{B0BDF88D-9087-8EEB-1D72-4A98F6D8B0A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7618" name="Rectangle 15">
                <a:extLst>
                  <a:ext uri="{FF2B5EF4-FFF2-40B4-BE49-F238E27FC236}">
                    <a16:creationId xmlns:a16="http://schemas.microsoft.com/office/drawing/2014/main" id="{EA2EA717-E5A5-1D58-5E8F-B52CA422B078}"/>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7619" name="Line 16">
                <a:extLst>
                  <a:ext uri="{FF2B5EF4-FFF2-40B4-BE49-F238E27FC236}">
                    <a16:creationId xmlns:a16="http://schemas.microsoft.com/office/drawing/2014/main" id="{85DC9DD8-3AA2-D1E4-28D6-8BE2BB3085EF}"/>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7604" name="Group 17">
              <a:extLst>
                <a:ext uri="{FF2B5EF4-FFF2-40B4-BE49-F238E27FC236}">
                  <a16:creationId xmlns:a16="http://schemas.microsoft.com/office/drawing/2014/main" id="{1E54F1CB-31AD-B6DD-4C91-BEBB80C75F65}"/>
                </a:ext>
              </a:extLst>
            </p:cNvPr>
            <p:cNvGrpSpPr>
              <a:grpSpLocks/>
            </p:cNvGrpSpPr>
            <p:nvPr/>
          </p:nvGrpSpPr>
          <p:grpSpPr bwMode="auto">
            <a:xfrm>
              <a:off x="5842" y="872"/>
              <a:ext cx="136" cy="142"/>
              <a:chOff x="3359" y="2621"/>
              <a:chExt cx="138" cy="145"/>
            </a:xfrm>
          </p:grpSpPr>
          <p:sp>
            <p:nvSpPr>
              <p:cNvPr id="67612" name="Rectangle 18">
                <a:extLst>
                  <a:ext uri="{FF2B5EF4-FFF2-40B4-BE49-F238E27FC236}">
                    <a16:creationId xmlns:a16="http://schemas.microsoft.com/office/drawing/2014/main" id="{2B0036D9-0789-E58C-8EF8-3684302B6341}"/>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7613" name="Rectangle 19">
                <a:extLst>
                  <a:ext uri="{FF2B5EF4-FFF2-40B4-BE49-F238E27FC236}">
                    <a16:creationId xmlns:a16="http://schemas.microsoft.com/office/drawing/2014/main" id="{4A7D66CF-E017-3F2E-F26D-681484EE326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7614" name="Group 20">
                <a:extLst>
                  <a:ext uri="{FF2B5EF4-FFF2-40B4-BE49-F238E27FC236}">
                    <a16:creationId xmlns:a16="http://schemas.microsoft.com/office/drawing/2014/main" id="{582FF221-B95A-9666-4ADF-0F37E6385717}"/>
                  </a:ext>
                </a:extLst>
              </p:cNvPr>
              <p:cNvGrpSpPr>
                <a:grpSpLocks/>
              </p:cNvGrpSpPr>
              <p:nvPr/>
            </p:nvGrpSpPr>
            <p:grpSpPr bwMode="auto">
              <a:xfrm>
                <a:off x="3388" y="2655"/>
                <a:ext cx="62" cy="62"/>
                <a:chOff x="2712" y="2758"/>
                <a:chExt cx="90" cy="90"/>
              </a:xfrm>
            </p:grpSpPr>
            <p:sp>
              <p:nvSpPr>
                <p:cNvPr id="67615" name="Line 21">
                  <a:extLst>
                    <a:ext uri="{FF2B5EF4-FFF2-40B4-BE49-F238E27FC236}">
                      <a16:creationId xmlns:a16="http://schemas.microsoft.com/office/drawing/2014/main" id="{F45DF003-7922-FDFD-C1B2-6F9E3B658DAB}"/>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616" name="Line 22">
                  <a:extLst>
                    <a:ext uri="{FF2B5EF4-FFF2-40B4-BE49-F238E27FC236}">
                      <a16:creationId xmlns:a16="http://schemas.microsoft.com/office/drawing/2014/main" id="{11196F1B-58C1-0A08-FC83-C7D3A2A8FA6B}"/>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7605" name="Group 23">
              <a:extLst>
                <a:ext uri="{FF2B5EF4-FFF2-40B4-BE49-F238E27FC236}">
                  <a16:creationId xmlns:a16="http://schemas.microsoft.com/office/drawing/2014/main" id="{B0FE94DB-84B7-FD65-EAEB-21A95C381858}"/>
                </a:ext>
              </a:extLst>
            </p:cNvPr>
            <p:cNvGrpSpPr>
              <a:grpSpLocks/>
            </p:cNvGrpSpPr>
            <p:nvPr/>
          </p:nvGrpSpPr>
          <p:grpSpPr bwMode="auto">
            <a:xfrm>
              <a:off x="5684" y="871"/>
              <a:ext cx="134" cy="138"/>
              <a:chOff x="3936" y="2011"/>
              <a:chExt cx="109" cy="112"/>
            </a:xfrm>
          </p:grpSpPr>
          <p:sp>
            <p:nvSpPr>
              <p:cNvPr id="67607" name="Rectangle 24">
                <a:extLst>
                  <a:ext uri="{FF2B5EF4-FFF2-40B4-BE49-F238E27FC236}">
                    <a16:creationId xmlns:a16="http://schemas.microsoft.com/office/drawing/2014/main" id="{5CB644C4-450E-73BE-293B-F30D2C6EEE8B}"/>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7608" name="Rectangle 25">
                <a:extLst>
                  <a:ext uri="{FF2B5EF4-FFF2-40B4-BE49-F238E27FC236}">
                    <a16:creationId xmlns:a16="http://schemas.microsoft.com/office/drawing/2014/main" id="{CCF3C17B-DE6D-CDA7-5FF2-61FF64618283}"/>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7609" name="Group 26">
                <a:extLst>
                  <a:ext uri="{FF2B5EF4-FFF2-40B4-BE49-F238E27FC236}">
                    <a16:creationId xmlns:a16="http://schemas.microsoft.com/office/drawing/2014/main" id="{3B0DBF24-721C-02D0-D62A-C9C1AB5FFB42}"/>
                  </a:ext>
                </a:extLst>
              </p:cNvPr>
              <p:cNvGrpSpPr>
                <a:grpSpLocks/>
              </p:cNvGrpSpPr>
              <p:nvPr/>
            </p:nvGrpSpPr>
            <p:grpSpPr bwMode="auto">
              <a:xfrm>
                <a:off x="3956" y="2032"/>
                <a:ext cx="54" cy="61"/>
                <a:chOff x="2530" y="2399"/>
                <a:chExt cx="68" cy="77"/>
              </a:xfrm>
            </p:grpSpPr>
            <p:sp>
              <p:nvSpPr>
                <p:cNvPr id="67610" name="Line 27">
                  <a:extLst>
                    <a:ext uri="{FF2B5EF4-FFF2-40B4-BE49-F238E27FC236}">
                      <a16:creationId xmlns:a16="http://schemas.microsoft.com/office/drawing/2014/main" id="{F7813EDE-8D4C-4F9F-A233-C106805F35BD}"/>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611" name="AutoShape 28">
                  <a:extLst>
                    <a:ext uri="{FF2B5EF4-FFF2-40B4-BE49-F238E27FC236}">
                      <a16:creationId xmlns:a16="http://schemas.microsoft.com/office/drawing/2014/main" id="{D3A9EC72-47E0-92F2-21C5-C881F695C20B}"/>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7606" name="Text Box 29">
              <a:extLst>
                <a:ext uri="{FF2B5EF4-FFF2-40B4-BE49-F238E27FC236}">
                  <a16:creationId xmlns:a16="http://schemas.microsoft.com/office/drawing/2014/main" id="{A160860E-F619-D353-620E-AD665A895EE4}"/>
                </a:ext>
              </a:extLst>
            </p:cNvPr>
            <p:cNvSpPr txBox="1">
              <a:spLocks noChangeArrowheads="1"/>
            </p:cNvSpPr>
            <p:nvPr/>
          </p:nvSpPr>
          <p:spPr bwMode="auto">
            <a:xfrm>
              <a:off x="457" y="826"/>
              <a:ext cx="1566"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pc2</a:t>
              </a:r>
            </a:p>
          </p:txBody>
        </p:sp>
      </p:grpSp>
      <p:sp>
        <p:nvSpPr>
          <p:cNvPr id="67594" name="Rectangle 30">
            <a:extLst>
              <a:ext uri="{FF2B5EF4-FFF2-40B4-BE49-F238E27FC236}">
                <a16:creationId xmlns:a16="http://schemas.microsoft.com/office/drawing/2014/main" id="{BA91FA70-00E9-DCCF-E333-0583F3651589}"/>
              </a:ext>
            </a:extLst>
          </p:cNvPr>
          <p:cNvSpPr>
            <a:spLocks noChangeArrowheads="1"/>
          </p:cNvSpPr>
          <p:nvPr/>
        </p:nvSpPr>
        <p:spPr bwMode="auto">
          <a:xfrm>
            <a:off x="6527800" y="1262064"/>
            <a:ext cx="1441450" cy="503237"/>
          </a:xfrm>
          <a:prstGeom prst="rect">
            <a:avLst/>
          </a:prstGeom>
          <a:solidFill>
            <a:srgbClr val="FFB7B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query</a:t>
            </a:r>
          </a:p>
        </p:txBody>
      </p:sp>
      <p:sp>
        <p:nvSpPr>
          <p:cNvPr id="67595" name="Rectangle 31">
            <a:extLst>
              <a:ext uri="{FF2B5EF4-FFF2-40B4-BE49-F238E27FC236}">
                <a16:creationId xmlns:a16="http://schemas.microsoft.com/office/drawing/2014/main" id="{8D740495-5AF5-05FE-A7BC-DA25D70875C8}"/>
              </a:ext>
            </a:extLst>
          </p:cNvPr>
          <p:cNvSpPr>
            <a:spLocks noChangeArrowheads="1"/>
          </p:cNvSpPr>
          <p:nvPr/>
        </p:nvSpPr>
        <p:spPr bwMode="auto">
          <a:xfrm>
            <a:off x="7969250" y="1262064"/>
            <a:ext cx="1441450" cy="503237"/>
          </a:xfrm>
          <a:prstGeom prst="rect">
            <a:avLst/>
          </a:prstGeom>
          <a:solidFill>
            <a:srgbClr val="A7FFA7"/>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answer</a:t>
            </a:r>
          </a:p>
        </p:txBody>
      </p:sp>
      <p:sp>
        <p:nvSpPr>
          <p:cNvPr id="67596" name="AutoShape 32">
            <a:extLst>
              <a:ext uri="{FF2B5EF4-FFF2-40B4-BE49-F238E27FC236}">
                <a16:creationId xmlns:a16="http://schemas.microsoft.com/office/drawing/2014/main" id="{CBF0AD58-9CE2-C218-D71B-A5A829429C3B}"/>
              </a:ext>
            </a:extLst>
          </p:cNvPr>
          <p:cNvSpPr>
            <a:spLocks noChangeArrowheads="1"/>
          </p:cNvSpPr>
          <p:nvPr/>
        </p:nvSpPr>
        <p:spPr bwMode="auto">
          <a:xfrm>
            <a:off x="3222625" y="4797425"/>
            <a:ext cx="5753100" cy="1150938"/>
          </a:xfrm>
          <a:prstGeom prst="foldedCorner">
            <a:avLst>
              <a:gd name="adj" fmla="val 12500"/>
            </a:avLst>
          </a:prstGeom>
          <a:solidFill>
            <a:schemeClr val="accent2"/>
          </a:solidFill>
          <a:ln w="12700">
            <a:solidFill>
              <a:schemeClr val="tx1"/>
            </a:solidFill>
            <a:round/>
            <a:headEnd/>
            <a:tailEnd/>
          </a:ln>
          <a:effectLst>
            <a:outerShdw dist="107763" dir="2700000" algn="ctr" rotWithShape="0">
              <a:schemeClr val="bg2"/>
            </a:outerShdw>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800"/>
              <a:t>the name server negative cache has stored the negative answer</a:t>
            </a:r>
          </a:p>
        </p:txBody>
      </p:sp>
      <p:sp>
        <p:nvSpPr>
          <p:cNvPr id="67597" name="Freeform 35">
            <a:extLst>
              <a:ext uri="{FF2B5EF4-FFF2-40B4-BE49-F238E27FC236}">
                <a16:creationId xmlns:a16="http://schemas.microsoft.com/office/drawing/2014/main" id="{67164C0A-1B01-1D95-4319-8C35C1D3FD51}"/>
              </a:ext>
            </a:extLst>
          </p:cNvPr>
          <p:cNvSpPr>
            <a:spLocks/>
          </p:cNvSpPr>
          <p:nvPr/>
        </p:nvSpPr>
        <p:spPr bwMode="auto">
          <a:xfrm>
            <a:off x="3935413" y="2779714"/>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67598" name="Freeform 36">
            <a:extLst>
              <a:ext uri="{FF2B5EF4-FFF2-40B4-BE49-F238E27FC236}">
                <a16:creationId xmlns:a16="http://schemas.microsoft.com/office/drawing/2014/main" id="{C28789D3-8AD6-8A04-FFCE-77CD6D3F7250}"/>
              </a:ext>
            </a:extLst>
          </p:cNvPr>
          <p:cNvSpPr>
            <a:spLocks/>
          </p:cNvSpPr>
          <p:nvPr/>
        </p:nvSpPr>
        <p:spPr bwMode="auto">
          <a:xfrm>
            <a:off x="3935413" y="3771901"/>
            <a:ext cx="215900" cy="504825"/>
          </a:xfrm>
          <a:custGeom>
            <a:avLst/>
            <a:gdLst>
              <a:gd name="T0" fmla="*/ 342741250 w 136"/>
              <a:gd name="T1" fmla="*/ 0 h 318"/>
              <a:gd name="T2" fmla="*/ 0 w 136"/>
              <a:gd name="T3" fmla="*/ 0 h 318"/>
              <a:gd name="T4" fmla="*/ 0 w 136"/>
              <a:gd name="T5" fmla="*/ 801409688 h 318"/>
              <a:gd name="T6" fmla="*/ 342741250 w 136"/>
              <a:gd name="T7" fmla="*/ 801409688 h 3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318">
                <a:moveTo>
                  <a:pt x="136" y="0"/>
                </a:moveTo>
                <a:lnTo>
                  <a:pt x="0" y="0"/>
                </a:lnTo>
                <a:lnTo>
                  <a:pt x="0" y="318"/>
                </a:lnTo>
                <a:lnTo>
                  <a:pt x="136" y="318"/>
                </a:lnTo>
              </a:path>
            </a:pathLst>
          </a:custGeom>
          <a:noFill/>
          <a:ln w="76200" cap="flat" cmpd="sng">
            <a:solidFill>
              <a:schemeClr val="tx1"/>
            </a:solidFill>
            <a:prstDash val="solid"/>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a:extLst>
              <a:ext uri="{FF2B5EF4-FFF2-40B4-BE49-F238E27FC236}">
                <a16:creationId xmlns:a16="http://schemas.microsoft.com/office/drawing/2014/main" id="{76527B72-FF23-3F56-64B4-03C3ADD8C5E1}"/>
              </a:ext>
            </a:extLst>
          </p:cNvPr>
          <p:cNvSpPr>
            <a:spLocks noGrp="1" noChangeArrowheads="1"/>
          </p:cNvSpPr>
          <p:nvPr>
            <p:ph type="title"/>
          </p:nvPr>
        </p:nvSpPr>
        <p:spPr/>
        <p:txBody>
          <a:bodyPr/>
          <a:lstStyle/>
          <a:p>
            <a:pPr eaLnBrk="1" hangingPunct="1"/>
            <a:r>
              <a:rPr lang="it-IT" altLang="it-IT"/>
              <a:t>step 7 – advanced queries</a:t>
            </a:r>
          </a:p>
        </p:txBody>
      </p:sp>
      <p:sp>
        <p:nvSpPr>
          <p:cNvPr id="68613" name="Rectangle 3">
            <a:extLst>
              <a:ext uri="{FF2B5EF4-FFF2-40B4-BE49-F238E27FC236}">
                <a16:creationId xmlns:a16="http://schemas.microsoft.com/office/drawing/2014/main" id="{F61C5A9A-0250-6AF3-BDD4-DA044FC7B47A}"/>
              </a:ext>
            </a:extLst>
          </p:cNvPr>
          <p:cNvSpPr>
            <a:spLocks noGrp="1" noChangeArrowheads="1"/>
          </p:cNvSpPr>
          <p:nvPr>
            <p:ph idx="1"/>
          </p:nvPr>
        </p:nvSpPr>
        <p:spPr>
          <a:xfrm>
            <a:off x="1638300" y="1600200"/>
            <a:ext cx="8915400" cy="1612900"/>
          </a:xfrm>
        </p:spPr>
        <p:txBody>
          <a:bodyPr/>
          <a:lstStyle/>
          <a:p>
            <a:pPr eaLnBrk="1" hangingPunct="1"/>
            <a:r>
              <a:rPr lang="it-IT" altLang="it-IT" sz="2800"/>
              <a:t>resource records can be searched by using </a:t>
            </a:r>
            <a:r>
              <a:rPr lang="it-IT" altLang="it-IT" sz="2800" b="1">
                <a:latin typeface="Courier New" panose="02070309020205020404" pitchFamily="49" charset="0"/>
              </a:rPr>
              <a:t>dig</a:t>
            </a:r>
          </a:p>
          <a:p>
            <a:pPr lvl="1" eaLnBrk="1" hangingPunct="1"/>
            <a:r>
              <a:rPr lang="it-IT" altLang="it-IT" sz="2400"/>
              <a:t>highly customizable queries</a:t>
            </a:r>
          </a:p>
          <a:p>
            <a:pPr lvl="1" eaLnBrk="1" hangingPunct="1"/>
            <a:r>
              <a:rPr lang="it-IT" altLang="it-IT" sz="2400"/>
              <a:t>detailed responses</a:t>
            </a:r>
          </a:p>
        </p:txBody>
      </p:sp>
      <p:sp>
        <p:nvSpPr>
          <p:cNvPr id="2" name="Rectangle 4">
            <a:extLst>
              <a:ext uri="{FF2B5EF4-FFF2-40B4-BE49-F238E27FC236}">
                <a16:creationId xmlns:a16="http://schemas.microsoft.com/office/drawing/2014/main" id="{F5720031-F735-5E8B-77AB-CF0A05D993F3}"/>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38F907A0-EDA7-D28C-FABF-E90C481FEF87}"/>
              </a:ext>
            </a:extLst>
          </p:cNvPr>
          <p:cNvSpPr>
            <a:spLocks noGrp="1" noChangeArrowheads="1"/>
          </p:cNvSpPr>
          <p:nvPr>
            <p:ph type="ftr" sz="quarter" idx="11"/>
          </p:nvPr>
        </p:nvSpPr>
        <p:spPr>
          <a:ln/>
        </p:spPr>
        <p:txBody>
          <a:bodyPr/>
          <a:lstStyle/>
          <a:p>
            <a:r>
              <a:rPr lang="it-IT" altLang="it-IT"/>
              <a:t>kathara – [ lab: dns ]</a:t>
            </a:r>
          </a:p>
        </p:txBody>
      </p:sp>
      <p:sp>
        <p:nvSpPr>
          <p:cNvPr id="68614" name="Rectangle 6">
            <a:extLst>
              <a:ext uri="{FF2B5EF4-FFF2-40B4-BE49-F238E27FC236}">
                <a16:creationId xmlns:a16="http://schemas.microsoft.com/office/drawing/2014/main" id="{876E9770-E5DA-C123-B784-93DD3860CE78}"/>
              </a:ext>
            </a:extLst>
          </p:cNvPr>
          <p:cNvSpPr>
            <a:spLocks noChangeArrowheads="1"/>
          </p:cNvSpPr>
          <p:nvPr/>
        </p:nvSpPr>
        <p:spPr bwMode="auto">
          <a:xfrm>
            <a:off x="1847851" y="3500438"/>
            <a:ext cx="8208963" cy="2881312"/>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8615" name="Text Box 7">
            <a:extLst>
              <a:ext uri="{FF2B5EF4-FFF2-40B4-BE49-F238E27FC236}">
                <a16:creationId xmlns:a16="http://schemas.microsoft.com/office/drawing/2014/main" id="{1B182CA8-A1E1-5C53-1C0C-22EC28F152C8}"/>
              </a:ext>
            </a:extLst>
          </p:cNvPr>
          <p:cNvSpPr txBox="1">
            <a:spLocks noChangeArrowheads="1"/>
          </p:cNvSpPr>
          <p:nvPr/>
        </p:nvSpPr>
        <p:spPr bwMode="auto">
          <a:xfrm>
            <a:off x="1858963" y="3667126"/>
            <a:ext cx="8197850" cy="27146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600" b="1">
                <a:latin typeface="Lucida Console" panose="020B0609040504020204" pitchFamily="49" charset="0"/>
              </a:rPr>
              <a:t>pc1:~# dig pc2.nanoinside.net █</a:t>
            </a:r>
          </a:p>
        </p:txBody>
      </p:sp>
      <p:sp>
        <p:nvSpPr>
          <p:cNvPr id="68616" name="AutoShape 8">
            <a:extLst>
              <a:ext uri="{FF2B5EF4-FFF2-40B4-BE49-F238E27FC236}">
                <a16:creationId xmlns:a16="http://schemas.microsoft.com/office/drawing/2014/main" id="{733026C0-ECEF-8865-03B5-A3FDFA56F1FA}"/>
              </a:ext>
            </a:extLst>
          </p:cNvPr>
          <p:cNvSpPr>
            <a:spLocks noChangeArrowheads="1"/>
          </p:cNvSpPr>
          <p:nvPr/>
        </p:nvSpPr>
        <p:spPr bwMode="auto">
          <a:xfrm>
            <a:off x="1847851" y="3213101"/>
            <a:ext cx="8208963"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8617" name="Group 9">
            <a:extLst>
              <a:ext uri="{FF2B5EF4-FFF2-40B4-BE49-F238E27FC236}">
                <a16:creationId xmlns:a16="http://schemas.microsoft.com/office/drawing/2014/main" id="{17DC8AAA-A5C6-C78B-230A-3E6201B2DD42}"/>
              </a:ext>
            </a:extLst>
          </p:cNvPr>
          <p:cNvGrpSpPr>
            <a:grpSpLocks/>
          </p:cNvGrpSpPr>
          <p:nvPr/>
        </p:nvGrpSpPr>
        <p:grpSpPr bwMode="auto">
          <a:xfrm>
            <a:off x="1955800" y="3284539"/>
            <a:ext cx="223838" cy="225425"/>
            <a:chOff x="2440" y="2568"/>
            <a:chExt cx="151" cy="152"/>
          </a:xfrm>
        </p:grpSpPr>
        <p:sp>
          <p:nvSpPr>
            <p:cNvPr id="68635" name="Oval 10">
              <a:extLst>
                <a:ext uri="{FF2B5EF4-FFF2-40B4-BE49-F238E27FC236}">
                  <a16:creationId xmlns:a16="http://schemas.microsoft.com/office/drawing/2014/main" id="{B2E96498-A166-A84B-6E02-5C325F6D3526}"/>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8636" name="Oval 11">
              <a:extLst>
                <a:ext uri="{FF2B5EF4-FFF2-40B4-BE49-F238E27FC236}">
                  <a16:creationId xmlns:a16="http://schemas.microsoft.com/office/drawing/2014/main" id="{B65C1137-0BFE-53EE-7F6F-877846684397}"/>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8637" name="AutoShape 12">
              <a:extLst>
                <a:ext uri="{FF2B5EF4-FFF2-40B4-BE49-F238E27FC236}">
                  <a16:creationId xmlns:a16="http://schemas.microsoft.com/office/drawing/2014/main" id="{8EDAA767-8E65-176D-58EE-AABAE984FA7A}"/>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8618" name="Group 13">
            <a:extLst>
              <a:ext uri="{FF2B5EF4-FFF2-40B4-BE49-F238E27FC236}">
                <a16:creationId xmlns:a16="http://schemas.microsoft.com/office/drawing/2014/main" id="{3D411740-D62D-9A55-D893-F12B37559170}"/>
              </a:ext>
            </a:extLst>
          </p:cNvPr>
          <p:cNvGrpSpPr>
            <a:grpSpLocks/>
          </p:cNvGrpSpPr>
          <p:nvPr/>
        </p:nvGrpSpPr>
        <p:grpSpPr bwMode="auto">
          <a:xfrm>
            <a:off x="9191625" y="3286126"/>
            <a:ext cx="215900" cy="225425"/>
            <a:chOff x="3359" y="2621"/>
            <a:chExt cx="138" cy="145"/>
          </a:xfrm>
        </p:grpSpPr>
        <p:sp>
          <p:nvSpPr>
            <p:cNvPr id="68632" name="Rectangle 14">
              <a:extLst>
                <a:ext uri="{FF2B5EF4-FFF2-40B4-BE49-F238E27FC236}">
                  <a16:creationId xmlns:a16="http://schemas.microsoft.com/office/drawing/2014/main" id="{6C51DD50-3C1B-7306-A90E-EDFBFFF417D2}"/>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8633" name="Rectangle 15">
              <a:extLst>
                <a:ext uri="{FF2B5EF4-FFF2-40B4-BE49-F238E27FC236}">
                  <a16:creationId xmlns:a16="http://schemas.microsoft.com/office/drawing/2014/main" id="{9CAC5776-F926-4BB7-47AD-A0467613CC97}"/>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8634" name="Line 16">
              <a:extLst>
                <a:ext uri="{FF2B5EF4-FFF2-40B4-BE49-F238E27FC236}">
                  <a16:creationId xmlns:a16="http://schemas.microsoft.com/office/drawing/2014/main" id="{1FF3C21F-C619-0E4D-62DE-9CAC26D1D88F}"/>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8619" name="Group 17">
            <a:extLst>
              <a:ext uri="{FF2B5EF4-FFF2-40B4-BE49-F238E27FC236}">
                <a16:creationId xmlns:a16="http://schemas.microsoft.com/office/drawing/2014/main" id="{16AD2F26-A91B-4D68-D9F2-10FA2E3718C3}"/>
              </a:ext>
            </a:extLst>
          </p:cNvPr>
          <p:cNvGrpSpPr>
            <a:grpSpLocks/>
          </p:cNvGrpSpPr>
          <p:nvPr/>
        </p:nvGrpSpPr>
        <p:grpSpPr bwMode="auto">
          <a:xfrm>
            <a:off x="9696450" y="3286126"/>
            <a:ext cx="215900" cy="225425"/>
            <a:chOff x="3359" y="2621"/>
            <a:chExt cx="138" cy="145"/>
          </a:xfrm>
        </p:grpSpPr>
        <p:sp>
          <p:nvSpPr>
            <p:cNvPr id="68627" name="Rectangle 18">
              <a:extLst>
                <a:ext uri="{FF2B5EF4-FFF2-40B4-BE49-F238E27FC236}">
                  <a16:creationId xmlns:a16="http://schemas.microsoft.com/office/drawing/2014/main" id="{E43858E7-CBDD-43D1-C1B0-7DF281A8057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8628" name="Rectangle 19">
              <a:extLst>
                <a:ext uri="{FF2B5EF4-FFF2-40B4-BE49-F238E27FC236}">
                  <a16:creationId xmlns:a16="http://schemas.microsoft.com/office/drawing/2014/main" id="{42CA3C6B-715C-61E2-2F79-6257884ED471}"/>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8629" name="Group 20">
              <a:extLst>
                <a:ext uri="{FF2B5EF4-FFF2-40B4-BE49-F238E27FC236}">
                  <a16:creationId xmlns:a16="http://schemas.microsoft.com/office/drawing/2014/main" id="{023A82FE-1533-880F-601C-F39334CB6623}"/>
                </a:ext>
              </a:extLst>
            </p:cNvPr>
            <p:cNvGrpSpPr>
              <a:grpSpLocks/>
            </p:cNvGrpSpPr>
            <p:nvPr/>
          </p:nvGrpSpPr>
          <p:grpSpPr bwMode="auto">
            <a:xfrm>
              <a:off x="3388" y="2655"/>
              <a:ext cx="62" cy="62"/>
              <a:chOff x="2712" y="2758"/>
              <a:chExt cx="90" cy="90"/>
            </a:xfrm>
          </p:grpSpPr>
          <p:sp>
            <p:nvSpPr>
              <p:cNvPr id="68630" name="Line 21">
                <a:extLst>
                  <a:ext uri="{FF2B5EF4-FFF2-40B4-BE49-F238E27FC236}">
                    <a16:creationId xmlns:a16="http://schemas.microsoft.com/office/drawing/2014/main" id="{75874EF4-CB5B-8AD3-22A3-FECC77326560}"/>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631" name="Line 22">
                <a:extLst>
                  <a:ext uri="{FF2B5EF4-FFF2-40B4-BE49-F238E27FC236}">
                    <a16:creationId xmlns:a16="http://schemas.microsoft.com/office/drawing/2014/main" id="{8A3993F8-0A81-2AF6-B879-0AC35ED4B370}"/>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8620" name="Group 23">
            <a:extLst>
              <a:ext uri="{FF2B5EF4-FFF2-40B4-BE49-F238E27FC236}">
                <a16:creationId xmlns:a16="http://schemas.microsoft.com/office/drawing/2014/main" id="{49A870AA-1043-10C5-56EB-920CE94D4C31}"/>
              </a:ext>
            </a:extLst>
          </p:cNvPr>
          <p:cNvGrpSpPr>
            <a:grpSpLocks/>
          </p:cNvGrpSpPr>
          <p:nvPr/>
        </p:nvGrpSpPr>
        <p:grpSpPr bwMode="auto">
          <a:xfrm>
            <a:off x="9445626" y="3284539"/>
            <a:ext cx="212725" cy="219075"/>
            <a:chOff x="3936" y="2011"/>
            <a:chExt cx="109" cy="112"/>
          </a:xfrm>
        </p:grpSpPr>
        <p:sp>
          <p:nvSpPr>
            <p:cNvPr id="68622" name="Rectangle 24">
              <a:extLst>
                <a:ext uri="{FF2B5EF4-FFF2-40B4-BE49-F238E27FC236}">
                  <a16:creationId xmlns:a16="http://schemas.microsoft.com/office/drawing/2014/main" id="{20B2FBE2-14AA-10F6-6200-4B37EF7CB730}"/>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8623" name="Rectangle 25">
              <a:extLst>
                <a:ext uri="{FF2B5EF4-FFF2-40B4-BE49-F238E27FC236}">
                  <a16:creationId xmlns:a16="http://schemas.microsoft.com/office/drawing/2014/main" id="{F8B394B1-4287-2023-FA9E-959A086CF044}"/>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8624" name="Group 26">
              <a:extLst>
                <a:ext uri="{FF2B5EF4-FFF2-40B4-BE49-F238E27FC236}">
                  <a16:creationId xmlns:a16="http://schemas.microsoft.com/office/drawing/2014/main" id="{96DB11CD-6E83-B51A-067F-92D6179305BB}"/>
                </a:ext>
              </a:extLst>
            </p:cNvPr>
            <p:cNvGrpSpPr>
              <a:grpSpLocks/>
            </p:cNvGrpSpPr>
            <p:nvPr/>
          </p:nvGrpSpPr>
          <p:grpSpPr bwMode="auto">
            <a:xfrm>
              <a:off x="3956" y="2032"/>
              <a:ext cx="54" cy="61"/>
              <a:chOff x="2530" y="2399"/>
              <a:chExt cx="68" cy="77"/>
            </a:xfrm>
          </p:grpSpPr>
          <p:sp>
            <p:nvSpPr>
              <p:cNvPr id="68625" name="Line 27">
                <a:extLst>
                  <a:ext uri="{FF2B5EF4-FFF2-40B4-BE49-F238E27FC236}">
                    <a16:creationId xmlns:a16="http://schemas.microsoft.com/office/drawing/2014/main" id="{9DADB18E-EF54-BBC9-A1D5-9C79511FA0BC}"/>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626" name="AutoShape 28">
                <a:extLst>
                  <a:ext uri="{FF2B5EF4-FFF2-40B4-BE49-F238E27FC236}">
                    <a16:creationId xmlns:a16="http://schemas.microsoft.com/office/drawing/2014/main" id="{B436858C-8F00-0684-A0E6-E1F272D51515}"/>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8621" name="Text Box 29">
            <a:extLst>
              <a:ext uri="{FF2B5EF4-FFF2-40B4-BE49-F238E27FC236}">
                <a16:creationId xmlns:a16="http://schemas.microsoft.com/office/drawing/2014/main" id="{C63DC1AB-3F1C-BAF5-4E58-353772D8F09E}"/>
              </a:ext>
            </a:extLst>
          </p:cNvPr>
          <p:cNvSpPr txBox="1">
            <a:spLocks noChangeArrowheads="1"/>
          </p:cNvSpPr>
          <p:nvPr/>
        </p:nvSpPr>
        <p:spPr bwMode="auto">
          <a:xfrm>
            <a:off x="2279650" y="3213101"/>
            <a:ext cx="2376488"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a:extLst>
              <a:ext uri="{FF2B5EF4-FFF2-40B4-BE49-F238E27FC236}">
                <a16:creationId xmlns:a16="http://schemas.microsoft.com/office/drawing/2014/main" id="{ABA3244D-AA47-A3B3-23E7-D97AF83005A6}"/>
              </a:ext>
            </a:extLst>
          </p:cNvPr>
          <p:cNvSpPr>
            <a:spLocks noGrp="1" noChangeArrowheads="1"/>
          </p:cNvSpPr>
          <p:nvPr>
            <p:ph type="title"/>
          </p:nvPr>
        </p:nvSpPr>
        <p:spPr>
          <a:xfrm>
            <a:off x="1638300" y="-17463"/>
            <a:ext cx="8915400" cy="854076"/>
          </a:xfrm>
        </p:spPr>
        <p:txBody>
          <a:bodyPr/>
          <a:lstStyle/>
          <a:p>
            <a:pPr eaLnBrk="1" hangingPunct="1"/>
            <a:r>
              <a:rPr lang="it-IT" altLang="it-IT"/>
              <a:t>step 7 – advanced queries</a:t>
            </a:r>
          </a:p>
        </p:txBody>
      </p:sp>
      <p:sp>
        <p:nvSpPr>
          <p:cNvPr id="2" name="Rectangle 4">
            <a:extLst>
              <a:ext uri="{FF2B5EF4-FFF2-40B4-BE49-F238E27FC236}">
                <a16:creationId xmlns:a16="http://schemas.microsoft.com/office/drawing/2014/main" id="{C25C41E2-0915-99EB-897D-2B569B965FD1}"/>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341199A3-40AB-C364-49BC-109C2C282122}"/>
              </a:ext>
            </a:extLst>
          </p:cNvPr>
          <p:cNvSpPr>
            <a:spLocks noGrp="1" noChangeArrowheads="1"/>
          </p:cNvSpPr>
          <p:nvPr>
            <p:ph type="ftr" sz="quarter" idx="11"/>
          </p:nvPr>
        </p:nvSpPr>
        <p:spPr>
          <a:ln/>
        </p:spPr>
        <p:txBody>
          <a:bodyPr/>
          <a:lstStyle/>
          <a:p>
            <a:r>
              <a:rPr lang="it-IT" altLang="it-IT"/>
              <a:t>kathara – [ lab: dns ]</a:t>
            </a:r>
          </a:p>
        </p:txBody>
      </p:sp>
      <p:sp>
        <p:nvSpPr>
          <p:cNvPr id="69636" name="Rectangle 31">
            <a:extLst>
              <a:ext uri="{FF2B5EF4-FFF2-40B4-BE49-F238E27FC236}">
                <a16:creationId xmlns:a16="http://schemas.microsoft.com/office/drawing/2014/main" id="{67D7527F-DB9D-859A-2BEC-935399597EAC}"/>
              </a:ext>
            </a:extLst>
          </p:cNvPr>
          <p:cNvSpPr>
            <a:spLocks noChangeArrowheads="1"/>
          </p:cNvSpPr>
          <p:nvPr/>
        </p:nvSpPr>
        <p:spPr bwMode="auto">
          <a:xfrm>
            <a:off x="1143000" y="6308726"/>
            <a:ext cx="9906000" cy="54927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9638" name="Group 29">
            <a:extLst>
              <a:ext uri="{FF2B5EF4-FFF2-40B4-BE49-F238E27FC236}">
                <a16:creationId xmlns:a16="http://schemas.microsoft.com/office/drawing/2014/main" id="{AE86A600-CDD1-0BB6-1597-59D9B629B7ED}"/>
              </a:ext>
            </a:extLst>
          </p:cNvPr>
          <p:cNvGrpSpPr>
            <a:grpSpLocks/>
          </p:cNvGrpSpPr>
          <p:nvPr/>
        </p:nvGrpSpPr>
        <p:grpSpPr bwMode="auto">
          <a:xfrm>
            <a:off x="1847851" y="763588"/>
            <a:ext cx="8208963" cy="5905500"/>
            <a:chOff x="444" y="1842"/>
            <a:chExt cx="5171" cy="3720"/>
          </a:xfrm>
        </p:grpSpPr>
        <p:sp>
          <p:nvSpPr>
            <p:cNvPr id="69640" name="Rectangle 4">
              <a:extLst>
                <a:ext uri="{FF2B5EF4-FFF2-40B4-BE49-F238E27FC236}">
                  <a16:creationId xmlns:a16="http://schemas.microsoft.com/office/drawing/2014/main" id="{0D79391C-5C1C-E86D-0953-05F2B99540F4}"/>
                </a:ext>
              </a:extLst>
            </p:cNvPr>
            <p:cNvSpPr>
              <a:spLocks noChangeArrowheads="1"/>
            </p:cNvSpPr>
            <p:nvPr/>
          </p:nvSpPr>
          <p:spPr bwMode="auto">
            <a:xfrm>
              <a:off x="444" y="2023"/>
              <a:ext cx="5171" cy="3539"/>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69641" name="Text Box 5">
              <a:extLst>
                <a:ext uri="{FF2B5EF4-FFF2-40B4-BE49-F238E27FC236}">
                  <a16:creationId xmlns:a16="http://schemas.microsoft.com/office/drawing/2014/main" id="{7502DA6B-2B44-771E-CF0B-3EAA1F936BEC}"/>
                </a:ext>
              </a:extLst>
            </p:cNvPr>
            <p:cNvSpPr txBox="1">
              <a:spLocks noChangeArrowheads="1"/>
            </p:cNvSpPr>
            <p:nvPr/>
          </p:nvSpPr>
          <p:spPr bwMode="auto">
            <a:xfrm>
              <a:off x="451" y="2128"/>
              <a:ext cx="5164" cy="34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dig pc2.nanoinside.net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&lt;&lt;&gt;&gt; DiG 9.3.1 &lt;&lt;&gt;&gt; pc2.nanoinside.net</a:t>
              </a:r>
            </a:p>
            <a:p>
              <a:pPr eaLnBrk="1" hangingPunct="1">
                <a:spcBef>
                  <a:spcPct val="0"/>
                </a:spcBef>
                <a:buClrTx/>
                <a:buSzTx/>
                <a:buFontTx/>
                <a:buNone/>
              </a:pPr>
              <a:r>
                <a:rPr lang="it-IT" altLang="it-IT" sz="1400" b="1">
                  <a:latin typeface="Lucida Console" panose="020B0609040504020204" pitchFamily="49" charset="0"/>
                </a:rPr>
                <a:t>;; global options:  printcmd</a:t>
              </a:r>
            </a:p>
            <a:p>
              <a:pPr eaLnBrk="1" hangingPunct="1">
                <a:spcBef>
                  <a:spcPct val="0"/>
                </a:spcBef>
                <a:buClrTx/>
                <a:buSzTx/>
                <a:buFontTx/>
                <a:buNone/>
              </a:pPr>
              <a:r>
                <a:rPr lang="it-IT" altLang="it-IT" sz="1400" b="1">
                  <a:latin typeface="Lucida Console" panose="020B0609040504020204" pitchFamily="49" charset="0"/>
                </a:rPr>
                <a:t>;; Got answer:</a:t>
              </a:r>
            </a:p>
            <a:p>
              <a:pPr eaLnBrk="1" hangingPunct="1">
                <a:spcBef>
                  <a:spcPct val="0"/>
                </a:spcBef>
                <a:buClrTx/>
                <a:buSzTx/>
                <a:buFontTx/>
                <a:buNone/>
              </a:pPr>
              <a:r>
                <a:rPr lang="it-IT" altLang="it-IT" sz="1400" b="1">
                  <a:latin typeface="Lucida Console" panose="020B0609040504020204" pitchFamily="49" charset="0"/>
                </a:rPr>
                <a:t>;; -&gt;&gt;HEADER&lt;&lt;- opcode: QUERY, status: NOERROR, id: 25601</a:t>
              </a:r>
            </a:p>
            <a:p>
              <a:pPr eaLnBrk="1" hangingPunct="1">
                <a:spcBef>
                  <a:spcPct val="0"/>
                </a:spcBef>
                <a:buClrTx/>
                <a:buSzTx/>
                <a:buFontTx/>
                <a:buNone/>
              </a:pPr>
              <a:r>
                <a:rPr lang="it-IT" altLang="it-IT" sz="1400" b="1">
                  <a:latin typeface="Lucida Console" panose="020B0609040504020204" pitchFamily="49" charset="0"/>
                </a:rPr>
                <a:t>;; flags: qr rd ra; QUERY: 1, ANSWER: 1, AUTHORITY: 1, ADDITIONAL: 1</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QUESTION SECTION:</a:t>
              </a:r>
            </a:p>
            <a:p>
              <a:pPr eaLnBrk="1" hangingPunct="1">
                <a:spcBef>
                  <a:spcPct val="0"/>
                </a:spcBef>
                <a:buClrTx/>
                <a:buSzTx/>
                <a:buFontTx/>
                <a:buNone/>
              </a:pPr>
              <a:r>
                <a:rPr lang="it-IT" altLang="it-IT" sz="1400" b="1">
                  <a:latin typeface="Lucida Console" panose="020B0609040504020204" pitchFamily="49" charset="0"/>
                </a:rPr>
                <a:t>;pc2.nanoinside.net.            IN      A</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ANSWER SECTION:</a:t>
              </a:r>
            </a:p>
            <a:p>
              <a:pPr eaLnBrk="1" hangingPunct="1">
                <a:spcBef>
                  <a:spcPct val="0"/>
                </a:spcBef>
                <a:buClrTx/>
                <a:buSzTx/>
                <a:buFontTx/>
                <a:buNone/>
              </a:pPr>
              <a:r>
                <a:rPr lang="it-IT" altLang="it-IT" sz="1400" b="1">
                  <a:latin typeface="Lucida Console" panose="020B0609040504020204" pitchFamily="49" charset="0"/>
                </a:rPr>
                <a:t>pc2.nanoinside.net.     47861   IN      A       192.168.0.222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AUTHORITY SECTION:</a:t>
              </a:r>
            </a:p>
            <a:p>
              <a:pPr eaLnBrk="1" hangingPunct="1">
                <a:spcBef>
                  <a:spcPct val="0"/>
                </a:spcBef>
                <a:buClrTx/>
                <a:buSzTx/>
                <a:buFontTx/>
                <a:buNone/>
              </a:pPr>
              <a:r>
                <a:rPr lang="it-IT" altLang="it-IT" sz="1400" b="1">
                  <a:latin typeface="Lucida Console" panose="020B0609040504020204" pitchFamily="49" charset="0"/>
                </a:rPr>
                <a:t>nanoinside.net.         47861   IN      NS      dnsnano.nanoinside.net.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ADDITIONAL SECTION:</a:t>
              </a:r>
            </a:p>
            <a:p>
              <a:pPr eaLnBrk="1" hangingPunct="1">
                <a:spcBef>
                  <a:spcPct val="0"/>
                </a:spcBef>
                <a:buClrTx/>
                <a:buSzTx/>
                <a:buFontTx/>
                <a:buNone/>
              </a:pPr>
              <a:r>
                <a:rPr lang="it-IT" altLang="it-IT" sz="1400" b="1">
                  <a:latin typeface="Lucida Console" panose="020B0609040504020204" pitchFamily="49" charset="0"/>
                </a:rPr>
                <a:t>dnsnano.nanoinside.net. 48956   IN      A       192.168.0.22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Query time: 129 msec</a:t>
              </a:r>
            </a:p>
            <a:p>
              <a:pPr eaLnBrk="1" hangingPunct="1">
                <a:spcBef>
                  <a:spcPct val="0"/>
                </a:spcBef>
                <a:buClrTx/>
                <a:buSzTx/>
                <a:buFontTx/>
                <a:buNone/>
              </a:pPr>
              <a:r>
                <a:rPr lang="it-IT" altLang="it-IT" sz="1400" b="1">
                  <a:latin typeface="Lucida Console" panose="020B0609040504020204" pitchFamily="49" charset="0"/>
                </a:rPr>
                <a:t>;; SERVER: 192.168.0.11#53(192.168.0.11)</a:t>
              </a:r>
            </a:p>
            <a:p>
              <a:pPr eaLnBrk="1" hangingPunct="1">
                <a:spcBef>
                  <a:spcPct val="0"/>
                </a:spcBef>
                <a:buClrTx/>
                <a:buSzTx/>
                <a:buFontTx/>
                <a:buNone/>
              </a:pPr>
              <a:r>
                <a:rPr lang="it-IT" altLang="it-IT" sz="1400" b="1">
                  <a:latin typeface="Lucida Console" panose="020B0609040504020204" pitchFamily="49" charset="0"/>
                </a:rPr>
                <a:t>;; WHEN: Tue Apr 17 14:49:56 2007</a:t>
              </a:r>
            </a:p>
            <a:p>
              <a:pPr eaLnBrk="1" hangingPunct="1">
                <a:spcBef>
                  <a:spcPct val="0"/>
                </a:spcBef>
                <a:buClrTx/>
                <a:buSzTx/>
                <a:buFontTx/>
                <a:buNone/>
              </a:pPr>
              <a:r>
                <a:rPr lang="it-IT" altLang="it-IT" sz="1400" b="1">
                  <a:latin typeface="Lucida Console" panose="020B0609040504020204" pitchFamily="49" charset="0"/>
                </a:rPr>
                <a:t>;; MSG SIZE  rcvd: 90</a:t>
              </a:r>
            </a:p>
            <a:p>
              <a:pPr eaLnBrk="1" hangingPunct="1">
                <a:spcBef>
                  <a:spcPct val="0"/>
                </a:spcBef>
                <a:buClrTx/>
                <a:buSzTx/>
                <a:buFontTx/>
                <a:buNone/>
              </a:pPr>
              <a:r>
                <a:rPr lang="it-IT" altLang="it-IT" sz="1400" b="1">
                  <a:latin typeface="Lucida Console" panose="020B0609040504020204" pitchFamily="49" charset="0"/>
                </a:rPr>
                <a:t>█</a:t>
              </a:r>
            </a:p>
          </p:txBody>
        </p:sp>
        <p:sp>
          <p:nvSpPr>
            <p:cNvPr id="69642" name="AutoShape 6">
              <a:extLst>
                <a:ext uri="{FF2B5EF4-FFF2-40B4-BE49-F238E27FC236}">
                  <a16:creationId xmlns:a16="http://schemas.microsoft.com/office/drawing/2014/main" id="{7D342FE9-577C-91D0-1007-1B93947577DE}"/>
                </a:ext>
              </a:extLst>
            </p:cNvPr>
            <p:cNvSpPr>
              <a:spLocks noChangeArrowheads="1"/>
            </p:cNvSpPr>
            <p:nvPr/>
          </p:nvSpPr>
          <p:spPr bwMode="auto">
            <a:xfrm>
              <a:off x="444" y="1842"/>
              <a:ext cx="517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9643" name="Group 7">
              <a:extLst>
                <a:ext uri="{FF2B5EF4-FFF2-40B4-BE49-F238E27FC236}">
                  <a16:creationId xmlns:a16="http://schemas.microsoft.com/office/drawing/2014/main" id="{6189D841-BC01-FB74-B6FD-5FB1CC417ED4}"/>
                </a:ext>
              </a:extLst>
            </p:cNvPr>
            <p:cNvGrpSpPr>
              <a:grpSpLocks/>
            </p:cNvGrpSpPr>
            <p:nvPr/>
          </p:nvGrpSpPr>
          <p:grpSpPr bwMode="auto">
            <a:xfrm>
              <a:off x="512" y="1887"/>
              <a:ext cx="141" cy="142"/>
              <a:chOff x="2440" y="2568"/>
              <a:chExt cx="151" cy="152"/>
            </a:xfrm>
          </p:grpSpPr>
          <p:sp>
            <p:nvSpPr>
              <p:cNvPr id="69661" name="Oval 8">
                <a:extLst>
                  <a:ext uri="{FF2B5EF4-FFF2-40B4-BE49-F238E27FC236}">
                    <a16:creationId xmlns:a16="http://schemas.microsoft.com/office/drawing/2014/main" id="{984FED07-6077-2874-C375-AF836055A612}"/>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9662" name="Oval 9">
                <a:extLst>
                  <a:ext uri="{FF2B5EF4-FFF2-40B4-BE49-F238E27FC236}">
                    <a16:creationId xmlns:a16="http://schemas.microsoft.com/office/drawing/2014/main" id="{74885B91-1D3D-7717-BEB3-3B1D847974C9}"/>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9663" name="AutoShape 10">
                <a:extLst>
                  <a:ext uri="{FF2B5EF4-FFF2-40B4-BE49-F238E27FC236}">
                    <a16:creationId xmlns:a16="http://schemas.microsoft.com/office/drawing/2014/main" id="{A3725EB4-A99F-F57F-90EA-999614CA2C28}"/>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69644" name="Group 11">
              <a:extLst>
                <a:ext uri="{FF2B5EF4-FFF2-40B4-BE49-F238E27FC236}">
                  <a16:creationId xmlns:a16="http://schemas.microsoft.com/office/drawing/2014/main" id="{B2862FF6-3AFE-9102-5AB8-3C37D416F34B}"/>
                </a:ext>
              </a:extLst>
            </p:cNvPr>
            <p:cNvGrpSpPr>
              <a:grpSpLocks/>
            </p:cNvGrpSpPr>
            <p:nvPr/>
          </p:nvGrpSpPr>
          <p:grpSpPr bwMode="auto">
            <a:xfrm>
              <a:off x="5070" y="1888"/>
              <a:ext cx="136" cy="142"/>
              <a:chOff x="3359" y="2621"/>
              <a:chExt cx="138" cy="145"/>
            </a:xfrm>
          </p:grpSpPr>
          <p:sp>
            <p:nvSpPr>
              <p:cNvPr id="69658" name="Rectangle 12">
                <a:extLst>
                  <a:ext uri="{FF2B5EF4-FFF2-40B4-BE49-F238E27FC236}">
                    <a16:creationId xmlns:a16="http://schemas.microsoft.com/office/drawing/2014/main" id="{B74F7191-1488-FEAD-478A-7F22AFA7588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9659" name="Rectangle 13">
                <a:extLst>
                  <a:ext uri="{FF2B5EF4-FFF2-40B4-BE49-F238E27FC236}">
                    <a16:creationId xmlns:a16="http://schemas.microsoft.com/office/drawing/2014/main" id="{453F0545-8B81-D869-3C83-6ABFF0720942}"/>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9660" name="Line 14">
                <a:extLst>
                  <a:ext uri="{FF2B5EF4-FFF2-40B4-BE49-F238E27FC236}">
                    <a16:creationId xmlns:a16="http://schemas.microsoft.com/office/drawing/2014/main" id="{48D88643-28A5-2821-50E2-0787916CED4D}"/>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9645" name="Group 15">
              <a:extLst>
                <a:ext uri="{FF2B5EF4-FFF2-40B4-BE49-F238E27FC236}">
                  <a16:creationId xmlns:a16="http://schemas.microsoft.com/office/drawing/2014/main" id="{7DB3E1E4-B84E-FB63-9B50-804A8BA1365E}"/>
                </a:ext>
              </a:extLst>
            </p:cNvPr>
            <p:cNvGrpSpPr>
              <a:grpSpLocks/>
            </p:cNvGrpSpPr>
            <p:nvPr/>
          </p:nvGrpSpPr>
          <p:grpSpPr bwMode="auto">
            <a:xfrm>
              <a:off x="5388" y="1888"/>
              <a:ext cx="136" cy="142"/>
              <a:chOff x="3359" y="2621"/>
              <a:chExt cx="138" cy="145"/>
            </a:xfrm>
          </p:grpSpPr>
          <p:sp>
            <p:nvSpPr>
              <p:cNvPr id="69653" name="Rectangle 16">
                <a:extLst>
                  <a:ext uri="{FF2B5EF4-FFF2-40B4-BE49-F238E27FC236}">
                    <a16:creationId xmlns:a16="http://schemas.microsoft.com/office/drawing/2014/main" id="{21F10346-F0DB-BE13-FE29-4BA39B40F8C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9654" name="Rectangle 17">
                <a:extLst>
                  <a:ext uri="{FF2B5EF4-FFF2-40B4-BE49-F238E27FC236}">
                    <a16:creationId xmlns:a16="http://schemas.microsoft.com/office/drawing/2014/main" id="{D3E2D094-D1F3-FFF2-82BD-536DB6580F4D}"/>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9655" name="Group 18">
                <a:extLst>
                  <a:ext uri="{FF2B5EF4-FFF2-40B4-BE49-F238E27FC236}">
                    <a16:creationId xmlns:a16="http://schemas.microsoft.com/office/drawing/2014/main" id="{7FAF194F-C904-3093-4CC7-3D856C2FF0AD}"/>
                  </a:ext>
                </a:extLst>
              </p:cNvPr>
              <p:cNvGrpSpPr>
                <a:grpSpLocks/>
              </p:cNvGrpSpPr>
              <p:nvPr/>
            </p:nvGrpSpPr>
            <p:grpSpPr bwMode="auto">
              <a:xfrm>
                <a:off x="3388" y="2655"/>
                <a:ext cx="62" cy="62"/>
                <a:chOff x="2712" y="2758"/>
                <a:chExt cx="90" cy="90"/>
              </a:xfrm>
            </p:grpSpPr>
            <p:sp>
              <p:nvSpPr>
                <p:cNvPr id="69656" name="Line 19">
                  <a:extLst>
                    <a:ext uri="{FF2B5EF4-FFF2-40B4-BE49-F238E27FC236}">
                      <a16:creationId xmlns:a16="http://schemas.microsoft.com/office/drawing/2014/main" id="{3B44BF66-51CC-82D0-A037-1A78A517793F}"/>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657" name="Line 20">
                  <a:extLst>
                    <a:ext uri="{FF2B5EF4-FFF2-40B4-BE49-F238E27FC236}">
                      <a16:creationId xmlns:a16="http://schemas.microsoft.com/office/drawing/2014/main" id="{D7C63018-616B-CBFD-AD36-C24D4823DBA1}"/>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9646" name="Group 21">
              <a:extLst>
                <a:ext uri="{FF2B5EF4-FFF2-40B4-BE49-F238E27FC236}">
                  <a16:creationId xmlns:a16="http://schemas.microsoft.com/office/drawing/2014/main" id="{1742CB90-C873-3C74-7899-11EE3C865959}"/>
                </a:ext>
              </a:extLst>
            </p:cNvPr>
            <p:cNvGrpSpPr>
              <a:grpSpLocks/>
            </p:cNvGrpSpPr>
            <p:nvPr/>
          </p:nvGrpSpPr>
          <p:grpSpPr bwMode="auto">
            <a:xfrm>
              <a:off x="5230" y="1887"/>
              <a:ext cx="134" cy="138"/>
              <a:chOff x="3936" y="2011"/>
              <a:chExt cx="109" cy="112"/>
            </a:xfrm>
          </p:grpSpPr>
          <p:sp>
            <p:nvSpPr>
              <p:cNvPr id="69648" name="Rectangle 22">
                <a:extLst>
                  <a:ext uri="{FF2B5EF4-FFF2-40B4-BE49-F238E27FC236}">
                    <a16:creationId xmlns:a16="http://schemas.microsoft.com/office/drawing/2014/main" id="{0D59F37A-BF93-9FC2-CA7D-0D775F4E4942}"/>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69649" name="Rectangle 23">
                <a:extLst>
                  <a:ext uri="{FF2B5EF4-FFF2-40B4-BE49-F238E27FC236}">
                    <a16:creationId xmlns:a16="http://schemas.microsoft.com/office/drawing/2014/main" id="{E5A96483-7992-A2FF-A81C-320B0935EB55}"/>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69650" name="Group 24">
                <a:extLst>
                  <a:ext uri="{FF2B5EF4-FFF2-40B4-BE49-F238E27FC236}">
                    <a16:creationId xmlns:a16="http://schemas.microsoft.com/office/drawing/2014/main" id="{FE11525A-0087-277C-490F-CD278EE94A02}"/>
                  </a:ext>
                </a:extLst>
              </p:cNvPr>
              <p:cNvGrpSpPr>
                <a:grpSpLocks/>
              </p:cNvGrpSpPr>
              <p:nvPr/>
            </p:nvGrpSpPr>
            <p:grpSpPr bwMode="auto">
              <a:xfrm>
                <a:off x="3956" y="2032"/>
                <a:ext cx="54" cy="61"/>
                <a:chOff x="2530" y="2399"/>
                <a:chExt cx="68" cy="77"/>
              </a:xfrm>
            </p:grpSpPr>
            <p:sp>
              <p:nvSpPr>
                <p:cNvPr id="69651" name="Line 25">
                  <a:extLst>
                    <a:ext uri="{FF2B5EF4-FFF2-40B4-BE49-F238E27FC236}">
                      <a16:creationId xmlns:a16="http://schemas.microsoft.com/office/drawing/2014/main" id="{0F5ED856-0A44-1C90-6293-F4F1726BBED9}"/>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652" name="AutoShape 26">
                  <a:extLst>
                    <a:ext uri="{FF2B5EF4-FFF2-40B4-BE49-F238E27FC236}">
                      <a16:creationId xmlns:a16="http://schemas.microsoft.com/office/drawing/2014/main" id="{319E79DC-7FFA-2AB4-A36E-5EBB9E313F31}"/>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69647" name="Text Box 27">
              <a:extLst>
                <a:ext uri="{FF2B5EF4-FFF2-40B4-BE49-F238E27FC236}">
                  <a16:creationId xmlns:a16="http://schemas.microsoft.com/office/drawing/2014/main" id="{41D3B1E1-2AF6-ACC9-1D83-4055AA8F50F4}"/>
                </a:ext>
              </a:extLst>
            </p:cNvPr>
            <p:cNvSpPr txBox="1">
              <a:spLocks noChangeArrowheads="1"/>
            </p:cNvSpPr>
            <p:nvPr/>
          </p:nvSpPr>
          <p:spPr bwMode="auto">
            <a:xfrm>
              <a:off x="716" y="1842"/>
              <a:ext cx="1497"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69639" name="Rectangle 30">
            <a:extLst>
              <a:ext uri="{FF2B5EF4-FFF2-40B4-BE49-F238E27FC236}">
                <a16:creationId xmlns:a16="http://schemas.microsoft.com/office/drawing/2014/main" id="{2919A4BF-81BD-0504-1A9A-C26D70E9E776}"/>
              </a:ext>
            </a:extLst>
          </p:cNvPr>
          <p:cNvSpPr>
            <a:spLocks noChangeArrowheads="1"/>
          </p:cNvSpPr>
          <p:nvPr/>
        </p:nvSpPr>
        <p:spPr bwMode="auto">
          <a:xfrm>
            <a:off x="9332914" y="-17463"/>
            <a:ext cx="1716087" cy="33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Rectangle 46">
            <a:extLst>
              <a:ext uri="{FF2B5EF4-FFF2-40B4-BE49-F238E27FC236}">
                <a16:creationId xmlns:a16="http://schemas.microsoft.com/office/drawing/2014/main" id="{7FD42A91-ABC2-234D-921D-730B29AE2C18}"/>
              </a:ext>
            </a:extLst>
          </p:cNvPr>
          <p:cNvSpPr>
            <a:spLocks noGrp="1" noChangeArrowheads="1"/>
          </p:cNvSpPr>
          <p:nvPr>
            <p:ph type="title"/>
          </p:nvPr>
        </p:nvSpPr>
        <p:spPr>
          <a:xfrm>
            <a:off x="1638300" y="274638"/>
            <a:ext cx="8915400" cy="633412"/>
          </a:xfrm>
        </p:spPr>
        <p:txBody>
          <a:bodyPr/>
          <a:lstStyle/>
          <a:p>
            <a:pPr eaLnBrk="1" hangingPunct="1"/>
            <a:r>
              <a:rPr lang="it-IT" altLang="it-IT"/>
              <a:t>zones</a:t>
            </a:r>
          </a:p>
        </p:txBody>
      </p:sp>
      <p:sp>
        <p:nvSpPr>
          <p:cNvPr id="13322" name="Rectangle 47">
            <a:extLst>
              <a:ext uri="{FF2B5EF4-FFF2-40B4-BE49-F238E27FC236}">
                <a16:creationId xmlns:a16="http://schemas.microsoft.com/office/drawing/2014/main" id="{7E1E3CF0-6CC4-1041-BA9B-6953240AB30A}"/>
              </a:ext>
            </a:extLst>
          </p:cNvPr>
          <p:cNvSpPr>
            <a:spLocks noGrp="1" noChangeArrowheads="1"/>
          </p:cNvSpPr>
          <p:nvPr>
            <p:ph idx="1"/>
          </p:nvPr>
        </p:nvSpPr>
        <p:spPr>
          <a:xfrm>
            <a:off x="39659" y="1403116"/>
            <a:ext cx="3519515" cy="1878013"/>
          </a:xfrm>
        </p:spPr>
        <p:txBody>
          <a:bodyPr/>
          <a:lstStyle/>
          <a:p>
            <a:pPr eaLnBrk="1" hangingPunct="1"/>
            <a:r>
              <a:rPr lang="en-US" altLang="it-IT" dirty="0"/>
              <a:t>a </a:t>
            </a:r>
            <a:r>
              <a:rPr lang="en-US" altLang="it-IT" dirty="0">
                <a:solidFill>
                  <a:schemeClr val="accent1"/>
                </a:solidFill>
              </a:rPr>
              <a:t>zone </a:t>
            </a:r>
            <a:r>
              <a:rPr lang="en-US" altLang="it-IT" dirty="0"/>
              <a:t>is a domain without the delegated subdomains</a:t>
            </a:r>
          </a:p>
        </p:txBody>
      </p:sp>
      <p:sp>
        <p:nvSpPr>
          <p:cNvPr id="2" name="Rectangle 4">
            <a:extLst>
              <a:ext uri="{FF2B5EF4-FFF2-40B4-BE49-F238E27FC236}">
                <a16:creationId xmlns:a16="http://schemas.microsoft.com/office/drawing/2014/main" id="{C6F2BCD1-6299-1B3E-F63C-013F6E16F771}"/>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848BA39A-BD3F-7182-2F10-8FB1533392A5}"/>
              </a:ext>
            </a:extLst>
          </p:cNvPr>
          <p:cNvSpPr>
            <a:spLocks noGrp="1" noChangeArrowheads="1"/>
          </p:cNvSpPr>
          <p:nvPr>
            <p:ph type="ftr" sz="quarter" idx="11"/>
          </p:nvPr>
        </p:nvSpPr>
        <p:spPr>
          <a:ln/>
        </p:spPr>
        <p:txBody>
          <a:bodyPr/>
          <a:lstStyle/>
          <a:p>
            <a:r>
              <a:rPr lang="it-IT" altLang="it-IT"/>
              <a:t>kathara – [ lab: dns ]</a:t>
            </a:r>
          </a:p>
        </p:txBody>
      </p:sp>
      <p:sp>
        <p:nvSpPr>
          <p:cNvPr id="13316" name="Freeform 2">
            <a:extLst>
              <a:ext uri="{FF2B5EF4-FFF2-40B4-BE49-F238E27FC236}">
                <a16:creationId xmlns:a16="http://schemas.microsoft.com/office/drawing/2014/main" id="{FCF04FEE-CDD6-520A-7EDB-E8D776443A80}"/>
              </a:ext>
            </a:extLst>
          </p:cNvPr>
          <p:cNvSpPr>
            <a:spLocks/>
          </p:cNvSpPr>
          <p:nvPr/>
        </p:nvSpPr>
        <p:spPr bwMode="auto">
          <a:xfrm>
            <a:off x="7239000" y="3895725"/>
            <a:ext cx="3683000" cy="2300288"/>
          </a:xfrm>
          <a:custGeom>
            <a:avLst/>
            <a:gdLst>
              <a:gd name="T0" fmla="*/ 2147483646 w 2320"/>
              <a:gd name="T1" fmla="*/ 2147483646 h 1449"/>
              <a:gd name="T2" fmla="*/ 12601575 w 2320"/>
              <a:gd name="T3" fmla="*/ 2147483646 h 1449"/>
              <a:gd name="T4" fmla="*/ 0 w 2320"/>
              <a:gd name="T5" fmla="*/ 2147483646 h 1449"/>
              <a:gd name="T6" fmla="*/ 662801888 w 2320"/>
              <a:gd name="T7" fmla="*/ 1532255333 h 1449"/>
              <a:gd name="T8" fmla="*/ 1350803750 w 2320"/>
              <a:gd name="T9" fmla="*/ 1532255333 h 1449"/>
              <a:gd name="T10" fmla="*/ 1620461263 w 2320"/>
              <a:gd name="T11" fmla="*/ 1013103033 h 1449"/>
              <a:gd name="T12" fmla="*/ 1388606888 w 2320"/>
              <a:gd name="T13" fmla="*/ 662802032 h 1449"/>
              <a:gd name="T14" fmla="*/ 1726307825 w 2320"/>
              <a:gd name="T15" fmla="*/ 287297875 h 1449"/>
              <a:gd name="T16" fmla="*/ 2147483646 w 2320"/>
              <a:gd name="T17" fmla="*/ 0 h 1449"/>
              <a:gd name="T18" fmla="*/ 2147483646 w 2320"/>
              <a:gd name="T19" fmla="*/ 264617258 h 1449"/>
              <a:gd name="T20" fmla="*/ 2147483646 w 2320"/>
              <a:gd name="T21" fmla="*/ 617439209 h 1449"/>
              <a:gd name="T22" fmla="*/ 2147483646 w 2320"/>
              <a:gd name="T23" fmla="*/ 1013103033 h 1449"/>
              <a:gd name="T24" fmla="*/ 2147483646 w 2320"/>
              <a:gd name="T25" fmla="*/ 1872477295 h 1449"/>
              <a:gd name="T26" fmla="*/ 2147483646 w 2320"/>
              <a:gd name="T27" fmla="*/ 1872477295 h 1449"/>
              <a:gd name="T28" fmla="*/ 2147483646 w 2320"/>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20" h="1449">
                <a:moveTo>
                  <a:pt x="2319" y="1449"/>
                </a:moveTo>
                <a:lnTo>
                  <a:pt x="5" y="1449"/>
                </a:lnTo>
                <a:lnTo>
                  <a:pt x="0" y="871"/>
                </a:lnTo>
                <a:lnTo>
                  <a:pt x="263" y="608"/>
                </a:lnTo>
                <a:lnTo>
                  <a:pt x="536" y="608"/>
                </a:lnTo>
                <a:lnTo>
                  <a:pt x="643" y="402"/>
                </a:lnTo>
                <a:lnTo>
                  <a:pt x="551" y="263"/>
                </a:lnTo>
                <a:lnTo>
                  <a:pt x="685" y="114"/>
                </a:lnTo>
                <a:lnTo>
                  <a:pt x="1135" y="0"/>
                </a:lnTo>
                <a:lnTo>
                  <a:pt x="1652" y="105"/>
                </a:lnTo>
                <a:lnTo>
                  <a:pt x="1735" y="245"/>
                </a:lnTo>
                <a:lnTo>
                  <a:pt x="1686" y="402"/>
                </a:lnTo>
                <a:lnTo>
                  <a:pt x="1902" y="743"/>
                </a:lnTo>
                <a:lnTo>
                  <a:pt x="2320" y="743"/>
                </a:lnTo>
                <a:lnTo>
                  <a:pt x="2319" y="1449"/>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17" name="Freeform 3">
            <a:extLst>
              <a:ext uri="{FF2B5EF4-FFF2-40B4-BE49-F238E27FC236}">
                <a16:creationId xmlns:a16="http://schemas.microsoft.com/office/drawing/2014/main" id="{F8CE2199-D047-DB63-5D23-669FE2E2C213}"/>
              </a:ext>
            </a:extLst>
          </p:cNvPr>
          <p:cNvSpPr>
            <a:spLocks/>
          </p:cNvSpPr>
          <p:nvPr/>
        </p:nvSpPr>
        <p:spPr bwMode="auto">
          <a:xfrm>
            <a:off x="6308725" y="2597150"/>
            <a:ext cx="3244850" cy="2344738"/>
          </a:xfrm>
          <a:custGeom>
            <a:avLst/>
            <a:gdLst>
              <a:gd name="T0" fmla="*/ 1566549414 w 2043"/>
              <a:gd name="T1" fmla="*/ 670361705 h 1477"/>
              <a:gd name="T2" fmla="*/ 1881877996 w 2043"/>
              <a:gd name="T3" fmla="*/ 246975365 h 1477"/>
              <a:gd name="T4" fmla="*/ 2147483646 w 2043"/>
              <a:gd name="T5" fmla="*/ 0 h 1477"/>
              <a:gd name="T6" fmla="*/ 2147483646 w 2043"/>
              <a:gd name="T7" fmla="*/ 289818824 h 1477"/>
              <a:gd name="T8" fmla="*/ 2147483646 w 2043"/>
              <a:gd name="T9" fmla="*/ 650200451 h 1477"/>
              <a:gd name="T10" fmla="*/ 2147483646 w 2043"/>
              <a:gd name="T11" fmla="*/ 917337071 h 1477"/>
              <a:gd name="T12" fmla="*/ 2147483646 w 2043"/>
              <a:gd name="T13" fmla="*/ 1295360589 h 1477"/>
              <a:gd name="T14" fmla="*/ 2147483646 w 2043"/>
              <a:gd name="T15" fmla="*/ 1267639658 h 1477"/>
              <a:gd name="T16" fmla="*/ 2147483646 w 2043"/>
              <a:gd name="T17" fmla="*/ 1605340667 h 1477"/>
              <a:gd name="T18" fmla="*/ 2147483646 w 2043"/>
              <a:gd name="T19" fmla="*/ 1993444813 h 1477"/>
              <a:gd name="T20" fmla="*/ 2147483646 w 2043"/>
              <a:gd name="T21" fmla="*/ 2147483646 h 1477"/>
              <a:gd name="T22" fmla="*/ 2147483646 w 2043"/>
              <a:gd name="T23" fmla="*/ 2147483646 h 1477"/>
              <a:gd name="T24" fmla="*/ 2147483646 w 2043"/>
              <a:gd name="T25" fmla="*/ 2147483646 h 1477"/>
              <a:gd name="T26" fmla="*/ 2091255794 w 2043"/>
              <a:gd name="T27" fmla="*/ 2147483646 h 1477"/>
              <a:gd name="T28" fmla="*/ 1733042143 w 2043"/>
              <a:gd name="T29" fmla="*/ 2147483646 h 1477"/>
              <a:gd name="T30" fmla="*/ 32794744 w 2043"/>
              <a:gd name="T31" fmla="*/ 2147483646 h 1477"/>
              <a:gd name="T32" fmla="*/ 0 w 2043"/>
              <a:gd name="T33" fmla="*/ 2147483646 h 1477"/>
              <a:gd name="T34" fmla="*/ 713901942 w 2043"/>
              <a:gd name="T35" fmla="*/ 1554937532 h 1477"/>
              <a:gd name="T36" fmla="*/ 1349603476 w 2043"/>
              <a:gd name="T37" fmla="*/ 1554937532 h 1477"/>
              <a:gd name="T38" fmla="*/ 1735565915 w 2043"/>
              <a:gd name="T39" fmla="*/ 1008062715 h 1477"/>
              <a:gd name="T40" fmla="*/ 1566549414 w 2043"/>
              <a:gd name="T41" fmla="*/ 670361705 h 1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3" h="1477">
                <a:moveTo>
                  <a:pt x="621" y="266"/>
                </a:moveTo>
                <a:lnTo>
                  <a:pt x="746" y="98"/>
                </a:lnTo>
                <a:lnTo>
                  <a:pt x="1130" y="0"/>
                </a:lnTo>
                <a:lnTo>
                  <a:pt x="1481" y="115"/>
                </a:lnTo>
                <a:lnTo>
                  <a:pt x="1572" y="258"/>
                </a:lnTo>
                <a:lnTo>
                  <a:pt x="1547" y="364"/>
                </a:lnTo>
                <a:lnTo>
                  <a:pt x="2043" y="514"/>
                </a:lnTo>
                <a:lnTo>
                  <a:pt x="1806" y="503"/>
                </a:lnTo>
                <a:lnTo>
                  <a:pt x="1796" y="637"/>
                </a:lnTo>
                <a:lnTo>
                  <a:pt x="1189" y="791"/>
                </a:lnTo>
                <a:lnTo>
                  <a:pt x="1024" y="1069"/>
                </a:lnTo>
                <a:lnTo>
                  <a:pt x="1055" y="1234"/>
                </a:lnTo>
                <a:lnTo>
                  <a:pt x="970" y="1305"/>
                </a:lnTo>
                <a:lnTo>
                  <a:pt x="829" y="1305"/>
                </a:lnTo>
                <a:lnTo>
                  <a:pt x="687" y="1476"/>
                </a:lnTo>
                <a:lnTo>
                  <a:pt x="13" y="1477"/>
                </a:lnTo>
                <a:lnTo>
                  <a:pt x="0" y="911"/>
                </a:lnTo>
                <a:lnTo>
                  <a:pt x="283" y="617"/>
                </a:lnTo>
                <a:lnTo>
                  <a:pt x="535" y="617"/>
                </a:lnTo>
                <a:lnTo>
                  <a:pt x="688" y="400"/>
                </a:lnTo>
                <a:lnTo>
                  <a:pt x="621" y="266"/>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18" name="Freeform 4">
            <a:extLst>
              <a:ext uri="{FF2B5EF4-FFF2-40B4-BE49-F238E27FC236}">
                <a16:creationId xmlns:a16="http://schemas.microsoft.com/office/drawing/2014/main" id="{EB779D80-2ECA-A334-DA7B-6509C7AA86EA}"/>
              </a:ext>
            </a:extLst>
          </p:cNvPr>
          <p:cNvSpPr>
            <a:spLocks/>
          </p:cNvSpPr>
          <p:nvPr/>
        </p:nvSpPr>
        <p:spPr bwMode="auto">
          <a:xfrm>
            <a:off x="1341438" y="3895725"/>
            <a:ext cx="3675062" cy="2300288"/>
          </a:xfrm>
          <a:custGeom>
            <a:avLst/>
            <a:gdLst>
              <a:gd name="T0" fmla="*/ 2519362 w 2315"/>
              <a:gd name="T1" fmla="*/ 2147483646 h 1449"/>
              <a:gd name="T2" fmla="*/ 2147483646 w 2315"/>
              <a:gd name="T3" fmla="*/ 2147483646 h 1449"/>
              <a:gd name="T4" fmla="*/ 2147483646 w 2315"/>
              <a:gd name="T5" fmla="*/ 2116931710 h 1449"/>
              <a:gd name="T6" fmla="*/ 2147483646 w 2315"/>
              <a:gd name="T7" fmla="*/ 1532255333 h 1449"/>
              <a:gd name="T8" fmla="*/ 2147483646 w 2315"/>
              <a:gd name="T9" fmla="*/ 1481852197 h 1449"/>
              <a:gd name="T10" fmla="*/ 2147483646 w 2315"/>
              <a:gd name="T11" fmla="*/ 970261161 h 1449"/>
              <a:gd name="T12" fmla="*/ 2147483646 w 2315"/>
              <a:gd name="T13" fmla="*/ 662802032 h 1449"/>
              <a:gd name="T14" fmla="*/ 2147483646 w 2315"/>
              <a:gd name="T15" fmla="*/ 307459129 h 1449"/>
              <a:gd name="T16" fmla="*/ 2147483646 w 2315"/>
              <a:gd name="T17" fmla="*/ 0 h 1449"/>
              <a:gd name="T18" fmla="*/ 1683464146 w 2315"/>
              <a:gd name="T19" fmla="*/ 264617258 h 1449"/>
              <a:gd name="T20" fmla="*/ 1474290412 w 2315"/>
              <a:gd name="T21" fmla="*/ 617439209 h 1449"/>
              <a:gd name="T22" fmla="*/ 1620459455 w 2315"/>
              <a:gd name="T23" fmla="*/ 1035785238 h 1449"/>
              <a:gd name="T24" fmla="*/ 1053425169 w 2315"/>
              <a:gd name="T25" fmla="*/ 1872477295 h 1449"/>
              <a:gd name="T26" fmla="*/ 0 w 2315"/>
              <a:gd name="T27" fmla="*/ 1872477295 h 1449"/>
              <a:gd name="T28" fmla="*/ 2519362 w 2315"/>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15" h="1449">
                <a:moveTo>
                  <a:pt x="1" y="1449"/>
                </a:moveTo>
                <a:lnTo>
                  <a:pt x="2315" y="1449"/>
                </a:lnTo>
                <a:lnTo>
                  <a:pt x="2310" y="840"/>
                </a:lnTo>
                <a:lnTo>
                  <a:pt x="2017" y="608"/>
                </a:lnTo>
                <a:lnTo>
                  <a:pt x="1633" y="588"/>
                </a:lnTo>
                <a:lnTo>
                  <a:pt x="1461" y="385"/>
                </a:lnTo>
                <a:lnTo>
                  <a:pt x="1494" y="263"/>
                </a:lnTo>
                <a:lnTo>
                  <a:pt x="1411" y="122"/>
                </a:lnTo>
                <a:lnTo>
                  <a:pt x="1060" y="0"/>
                </a:lnTo>
                <a:lnTo>
                  <a:pt x="668" y="105"/>
                </a:lnTo>
                <a:lnTo>
                  <a:pt x="585" y="245"/>
                </a:lnTo>
                <a:lnTo>
                  <a:pt x="643" y="411"/>
                </a:lnTo>
                <a:lnTo>
                  <a:pt x="418" y="743"/>
                </a:lnTo>
                <a:lnTo>
                  <a:pt x="0" y="743"/>
                </a:lnTo>
                <a:lnTo>
                  <a:pt x="1" y="1449"/>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19" name="Freeform 5">
            <a:extLst>
              <a:ext uri="{FF2B5EF4-FFF2-40B4-BE49-F238E27FC236}">
                <a16:creationId xmlns:a16="http://schemas.microsoft.com/office/drawing/2014/main" id="{C12E2DCF-1745-B61B-BAFC-2485FB877E73}"/>
              </a:ext>
            </a:extLst>
          </p:cNvPr>
          <p:cNvSpPr>
            <a:spLocks/>
          </p:cNvSpPr>
          <p:nvPr/>
        </p:nvSpPr>
        <p:spPr bwMode="auto">
          <a:xfrm>
            <a:off x="4295775" y="1285875"/>
            <a:ext cx="3854450" cy="2387600"/>
          </a:xfrm>
          <a:custGeom>
            <a:avLst/>
            <a:gdLst>
              <a:gd name="T0" fmla="*/ 2147483646 w 2427"/>
              <a:gd name="T1" fmla="*/ 0 h 1504"/>
              <a:gd name="T2" fmla="*/ 2147483646 w 2427"/>
              <a:gd name="T3" fmla="*/ 115927188 h 1504"/>
              <a:gd name="T4" fmla="*/ 1644495455 w 2427"/>
              <a:gd name="T5" fmla="*/ 380544388 h 1504"/>
              <a:gd name="T6" fmla="*/ 1495683827 w 2427"/>
              <a:gd name="T7" fmla="*/ 811490313 h 1504"/>
              <a:gd name="T8" fmla="*/ 0 w 2427"/>
              <a:gd name="T9" fmla="*/ 1784270625 h 1504"/>
              <a:gd name="T10" fmla="*/ 572547023 w 2427"/>
              <a:gd name="T11" fmla="*/ 1655743450 h 1504"/>
              <a:gd name="T12" fmla="*/ 595246509 w 2427"/>
              <a:gd name="T13" fmla="*/ 1872476888 h 1504"/>
              <a:gd name="T14" fmla="*/ 1008893950 w 2427"/>
              <a:gd name="T15" fmla="*/ 2053928138 h 1504"/>
              <a:gd name="T16" fmla="*/ 1475506329 w 2427"/>
              <a:gd name="T17" fmla="*/ 2147483646 h 1504"/>
              <a:gd name="T18" fmla="*/ 1450284854 w 2427"/>
              <a:gd name="T19" fmla="*/ 2147483646 h 1504"/>
              <a:gd name="T20" fmla="*/ 1694941581 w 2427"/>
              <a:gd name="T21" fmla="*/ 2147483646 h 1504"/>
              <a:gd name="T22" fmla="*/ 2050575341 w 2427"/>
              <a:gd name="T23" fmla="*/ 2147483646 h 1504"/>
              <a:gd name="T24" fmla="*/ 2147483646 w 2427"/>
              <a:gd name="T25" fmla="*/ 2147483646 h 1504"/>
              <a:gd name="T26" fmla="*/ 2147483646 w 2427"/>
              <a:gd name="T27" fmla="*/ 2147483646 h 1504"/>
              <a:gd name="T28" fmla="*/ 2147483646 w 2427"/>
              <a:gd name="T29" fmla="*/ 2147483646 h 1504"/>
              <a:gd name="T30" fmla="*/ 2147483646 w 2427"/>
              <a:gd name="T31" fmla="*/ 2147483646 h 1504"/>
              <a:gd name="T32" fmla="*/ 2147483646 w 2427"/>
              <a:gd name="T33" fmla="*/ 2147483646 h 1504"/>
              <a:gd name="T34" fmla="*/ 2147483646 w 2427"/>
              <a:gd name="T35" fmla="*/ 2147483646 h 1504"/>
              <a:gd name="T36" fmla="*/ 2147483646 w 2427"/>
              <a:gd name="T37" fmla="*/ 2106850625 h 1504"/>
              <a:gd name="T38" fmla="*/ 2147483646 w 2427"/>
              <a:gd name="T39" fmla="*/ 1794351250 h 1504"/>
              <a:gd name="T40" fmla="*/ 2147483646 w 2427"/>
              <a:gd name="T41" fmla="*/ 1562496875 h 1504"/>
              <a:gd name="T42" fmla="*/ 2147483646 w 2427"/>
              <a:gd name="T43" fmla="*/ 1640622513 h 1504"/>
              <a:gd name="T44" fmla="*/ 2147483646 w 2427"/>
              <a:gd name="T45" fmla="*/ 882054688 h 1504"/>
              <a:gd name="T46" fmla="*/ 2147483646 w 2427"/>
              <a:gd name="T47" fmla="*/ 428426563 h 1504"/>
              <a:gd name="T48" fmla="*/ 2147483646 w 2427"/>
              <a:gd name="T49" fmla="*/ 143649700 h 1504"/>
              <a:gd name="T50" fmla="*/ 2147483646 w 2427"/>
              <a:gd name="T51" fmla="*/ 0 h 15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27" h="1504">
                <a:moveTo>
                  <a:pt x="1061" y="0"/>
                </a:moveTo>
                <a:lnTo>
                  <a:pt x="852" y="46"/>
                </a:lnTo>
                <a:lnTo>
                  <a:pt x="652" y="151"/>
                </a:lnTo>
                <a:lnTo>
                  <a:pt x="593" y="322"/>
                </a:lnTo>
                <a:lnTo>
                  <a:pt x="0" y="708"/>
                </a:lnTo>
                <a:lnTo>
                  <a:pt x="227" y="657"/>
                </a:lnTo>
                <a:lnTo>
                  <a:pt x="236" y="743"/>
                </a:lnTo>
                <a:lnTo>
                  <a:pt x="400" y="815"/>
                </a:lnTo>
                <a:lnTo>
                  <a:pt x="585" y="1093"/>
                </a:lnTo>
                <a:lnTo>
                  <a:pt x="575" y="1237"/>
                </a:lnTo>
                <a:lnTo>
                  <a:pt x="672" y="1332"/>
                </a:lnTo>
                <a:lnTo>
                  <a:pt x="813" y="1342"/>
                </a:lnTo>
                <a:lnTo>
                  <a:pt x="955" y="1504"/>
                </a:lnTo>
                <a:lnTo>
                  <a:pt x="1389" y="1504"/>
                </a:lnTo>
                <a:lnTo>
                  <a:pt x="1581" y="1312"/>
                </a:lnTo>
                <a:lnTo>
                  <a:pt x="1733" y="1302"/>
                </a:lnTo>
                <a:lnTo>
                  <a:pt x="1783" y="1221"/>
                </a:lnTo>
                <a:lnTo>
                  <a:pt x="1727" y="1062"/>
                </a:lnTo>
                <a:lnTo>
                  <a:pt x="1902" y="836"/>
                </a:lnTo>
                <a:lnTo>
                  <a:pt x="2211" y="712"/>
                </a:lnTo>
                <a:lnTo>
                  <a:pt x="2118" y="620"/>
                </a:lnTo>
                <a:lnTo>
                  <a:pt x="2427" y="651"/>
                </a:lnTo>
                <a:lnTo>
                  <a:pt x="1595" y="350"/>
                </a:lnTo>
                <a:lnTo>
                  <a:pt x="1528" y="170"/>
                </a:lnTo>
                <a:lnTo>
                  <a:pt x="1345" y="57"/>
                </a:lnTo>
                <a:lnTo>
                  <a:pt x="1061" y="0"/>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20" name="Freeform 6">
            <a:extLst>
              <a:ext uri="{FF2B5EF4-FFF2-40B4-BE49-F238E27FC236}">
                <a16:creationId xmlns:a16="http://schemas.microsoft.com/office/drawing/2014/main" id="{36DAC7B2-215C-2ACA-4DC5-98E8440EE1BE}"/>
              </a:ext>
            </a:extLst>
          </p:cNvPr>
          <p:cNvSpPr>
            <a:spLocks/>
          </p:cNvSpPr>
          <p:nvPr/>
        </p:nvSpPr>
        <p:spPr bwMode="auto">
          <a:xfrm>
            <a:off x="3000375" y="2584451"/>
            <a:ext cx="3087688" cy="2373313"/>
          </a:xfrm>
          <a:custGeom>
            <a:avLst/>
            <a:gdLst>
              <a:gd name="T0" fmla="*/ 2147483646 w 1945"/>
              <a:gd name="T1" fmla="*/ 675402017 h 1495"/>
              <a:gd name="T2" fmla="*/ 2147483646 w 1945"/>
              <a:gd name="T3" fmla="*/ 249496315 h 1495"/>
              <a:gd name="T4" fmla="*/ 1789311227 w 1945"/>
              <a:gd name="T5" fmla="*/ 0 h 1495"/>
              <a:gd name="T6" fmla="*/ 904737034 w 1945"/>
              <a:gd name="T7" fmla="*/ 292338187 h 1495"/>
              <a:gd name="T8" fmla="*/ 675401984 w 1945"/>
              <a:gd name="T9" fmla="*/ 652721400 h 1495"/>
              <a:gd name="T10" fmla="*/ 738406695 w 1945"/>
              <a:gd name="T11" fmla="*/ 922377382 h 1495"/>
              <a:gd name="T12" fmla="*/ 0 w 1945"/>
              <a:gd name="T13" fmla="*/ 1509574706 h 1495"/>
              <a:gd name="T14" fmla="*/ 589716658 w 1945"/>
              <a:gd name="T15" fmla="*/ 1441529679 h 1495"/>
              <a:gd name="T16" fmla="*/ 372983185 w 1945"/>
              <a:gd name="T17" fmla="*/ 1885077272 h 1495"/>
              <a:gd name="T18" fmla="*/ 1098788303 w 1945"/>
              <a:gd name="T19" fmla="*/ 2147483646 h 1495"/>
              <a:gd name="T20" fmla="*/ 1539816512 w 1945"/>
              <a:gd name="T21" fmla="*/ 2147483646 h 1495"/>
              <a:gd name="T22" fmla="*/ 1512093995 w 1945"/>
              <a:gd name="T23" fmla="*/ 2147483646 h 1495"/>
              <a:gd name="T24" fmla="*/ 1711187165 w 1945"/>
              <a:gd name="T25" fmla="*/ 2147483646 h 1495"/>
              <a:gd name="T26" fmla="*/ 2147483646 w 1945"/>
              <a:gd name="T27" fmla="*/ 2147483646 h 1495"/>
              <a:gd name="T28" fmla="*/ 2147483646 w 1945"/>
              <a:gd name="T29" fmla="*/ 2147483646 h 1495"/>
              <a:gd name="T30" fmla="*/ 2147483646 w 1945"/>
              <a:gd name="T31" fmla="*/ 2147483646 h 1495"/>
              <a:gd name="T32" fmla="*/ 2147483646 w 1945"/>
              <a:gd name="T33" fmla="*/ 2147483646 h 1495"/>
              <a:gd name="T34" fmla="*/ 2147483646 w 1945"/>
              <a:gd name="T35" fmla="*/ 1602819713 h 1495"/>
              <a:gd name="T36" fmla="*/ 2147483646 w 1945"/>
              <a:gd name="T37" fmla="*/ 1602819713 h 1495"/>
              <a:gd name="T38" fmla="*/ 2147483646 w 1945"/>
              <a:gd name="T39" fmla="*/ 1013103026 h 1495"/>
              <a:gd name="T40" fmla="*/ 2147483646 w 1945"/>
              <a:gd name="T41" fmla="*/ 675402017 h 1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45" h="1495">
                <a:moveTo>
                  <a:pt x="1219" y="268"/>
                </a:moveTo>
                <a:lnTo>
                  <a:pt x="1094" y="99"/>
                </a:lnTo>
                <a:lnTo>
                  <a:pt x="710" y="0"/>
                </a:lnTo>
                <a:lnTo>
                  <a:pt x="359" y="116"/>
                </a:lnTo>
                <a:lnTo>
                  <a:pt x="268" y="259"/>
                </a:lnTo>
                <a:lnTo>
                  <a:pt x="293" y="366"/>
                </a:lnTo>
                <a:lnTo>
                  <a:pt x="0" y="599"/>
                </a:lnTo>
                <a:lnTo>
                  <a:pt x="234" y="572"/>
                </a:lnTo>
                <a:lnTo>
                  <a:pt x="148" y="748"/>
                </a:lnTo>
                <a:lnTo>
                  <a:pt x="436" y="861"/>
                </a:lnTo>
                <a:lnTo>
                  <a:pt x="611" y="1036"/>
                </a:lnTo>
                <a:lnTo>
                  <a:pt x="600" y="1180"/>
                </a:lnTo>
                <a:lnTo>
                  <a:pt x="679" y="1282"/>
                </a:lnTo>
                <a:lnTo>
                  <a:pt x="962" y="1343"/>
                </a:lnTo>
                <a:lnTo>
                  <a:pt x="1205" y="1495"/>
                </a:lnTo>
                <a:lnTo>
                  <a:pt x="1945" y="1485"/>
                </a:lnTo>
                <a:lnTo>
                  <a:pt x="1942" y="908"/>
                </a:lnTo>
                <a:lnTo>
                  <a:pt x="1599" y="636"/>
                </a:lnTo>
                <a:lnTo>
                  <a:pt x="1417" y="636"/>
                </a:lnTo>
                <a:lnTo>
                  <a:pt x="1152" y="402"/>
                </a:lnTo>
                <a:lnTo>
                  <a:pt x="1219" y="268"/>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23" name="Oval 14">
            <a:extLst>
              <a:ext uri="{FF2B5EF4-FFF2-40B4-BE49-F238E27FC236}">
                <a16:creationId xmlns:a16="http://schemas.microsoft.com/office/drawing/2014/main" id="{FB07E271-C6A0-8FFA-B2F2-99AB8814ED07}"/>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lugroma3</a:t>
            </a:r>
            <a:endParaRPr lang="it-IT" altLang="it-IT" sz="2400"/>
          </a:p>
        </p:txBody>
      </p:sp>
      <p:sp>
        <p:nvSpPr>
          <p:cNvPr id="13324" name="Oval 15">
            <a:extLst>
              <a:ext uri="{FF2B5EF4-FFF2-40B4-BE49-F238E27FC236}">
                <a16:creationId xmlns:a16="http://schemas.microsoft.com/office/drawing/2014/main" id="{10224D40-8C0D-8DDA-E95E-777E1DA53441}"/>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nanoinside</a:t>
            </a:r>
            <a:endParaRPr lang="it-IT" altLang="it-IT" sz="2400"/>
          </a:p>
        </p:txBody>
      </p:sp>
      <p:sp>
        <p:nvSpPr>
          <p:cNvPr id="13325" name="Oval 16">
            <a:extLst>
              <a:ext uri="{FF2B5EF4-FFF2-40B4-BE49-F238E27FC236}">
                <a16:creationId xmlns:a16="http://schemas.microsoft.com/office/drawing/2014/main" id="{06E8BEFF-2FBA-340D-3562-BEE901E20258}"/>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3326" name="Oval 17">
            <a:extLst>
              <a:ext uri="{FF2B5EF4-FFF2-40B4-BE49-F238E27FC236}">
                <a16:creationId xmlns:a16="http://schemas.microsoft.com/office/drawing/2014/main" id="{B4ADC4C5-5C50-F4E1-34EF-D86B70B7570C}"/>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3327" name="Oval 18">
            <a:extLst>
              <a:ext uri="{FF2B5EF4-FFF2-40B4-BE49-F238E27FC236}">
                <a16:creationId xmlns:a16="http://schemas.microsoft.com/office/drawing/2014/main" id="{32D45064-B085-7094-03B1-126AB750DD40}"/>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3328" name="AutoShape 19">
            <a:extLst>
              <a:ext uri="{FF2B5EF4-FFF2-40B4-BE49-F238E27FC236}">
                <a16:creationId xmlns:a16="http://schemas.microsoft.com/office/drawing/2014/main" id="{0EECA9A3-6632-5D97-FE02-C961BAE475FE}"/>
              </a:ext>
            </a:extLst>
          </p:cNvPr>
          <p:cNvCxnSpPr>
            <a:cxnSpLocks noChangeShapeType="1"/>
            <a:stCxn id="13327" idx="5"/>
            <a:endCxn id="13326"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9" name="AutoShape 20">
            <a:extLst>
              <a:ext uri="{FF2B5EF4-FFF2-40B4-BE49-F238E27FC236}">
                <a16:creationId xmlns:a16="http://schemas.microsoft.com/office/drawing/2014/main" id="{1ED9AF06-5ED2-2A24-AEC8-D2CEA3E560F6}"/>
              </a:ext>
            </a:extLst>
          </p:cNvPr>
          <p:cNvCxnSpPr>
            <a:cxnSpLocks noChangeShapeType="1"/>
            <a:stCxn id="13325" idx="0"/>
            <a:endCxn id="13327"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0" name="AutoShape 28">
            <a:extLst>
              <a:ext uri="{FF2B5EF4-FFF2-40B4-BE49-F238E27FC236}">
                <a16:creationId xmlns:a16="http://schemas.microsoft.com/office/drawing/2014/main" id="{0239B017-610D-8EAE-2354-6521F6803510}"/>
              </a:ext>
            </a:extLst>
          </p:cNvPr>
          <p:cNvCxnSpPr>
            <a:cxnSpLocks noChangeShapeType="1"/>
            <a:stCxn id="13323" idx="0"/>
            <a:endCxn id="13325"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1" name="AutoShape 30">
            <a:extLst>
              <a:ext uri="{FF2B5EF4-FFF2-40B4-BE49-F238E27FC236}">
                <a16:creationId xmlns:a16="http://schemas.microsoft.com/office/drawing/2014/main" id="{C2FF1B49-BD13-C287-3891-65B88B18555F}"/>
              </a:ext>
            </a:extLst>
          </p:cNvPr>
          <p:cNvCxnSpPr>
            <a:cxnSpLocks noChangeShapeType="1"/>
            <a:endCxn id="13323" idx="3"/>
          </p:cNvCxnSpPr>
          <p:nvPr/>
        </p:nvCxnSpPr>
        <p:spPr bwMode="auto">
          <a:xfrm flipV="1">
            <a:off x="2279650" y="4484688"/>
            <a:ext cx="26035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2" name="AutoShape 38">
            <a:extLst>
              <a:ext uri="{FF2B5EF4-FFF2-40B4-BE49-F238E27FC236}">
                <a16:creationId xmlns:a16="http://schemas.microsoft.com/office/drawing/2014/main" id="{9753D2F1-14F4-D819-F845-0A8A93715420}"/>
              </a:ext>
            </a:extLst>
          </p:cNvPr>
          <p:cNvCxnSpPr>
            <a:cxnSpLocks noChangeShapeType="1"/>
            <a:stCxn id="13326" idx="5"/>
            <a:endCxn id="13324"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3" name="AutoShape 39">
            <a:extLst>
              <a:ext uri="{FF2B5EF4-FFF2-40B4-BE49-F238E27FC236}">
                <a16:creationId xmlns:a16="http://schemas.microsoft.com/office/drawing/2014/main" id="{3C70F0B2-69E2-7B95-A898-0577EAF1CE6E}"/>
              </a:ext>
            </a:extLst>
          </p:cNvPr>
          <p:cNvCxnSpPr>
            <a:cxnSpLocks noChangeShapeType="1"/>
            <a:stCxn id="13324" idx="5"/>
          </p:cNvCxnSpPr>
          <p:nvPr/>
        </p:nvCxnSpPr>
        <p:spPr bwMode="auto">
          <a:xfrm>
            <a:off x="9663113" y="4484688"/>
            <a:ext cx="36830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334" name="Group 48">
            <a:extLst>
              <a:ext uri="{FF2B5EF4-FFF2-40B4-BE49-F238E27FC236}">
                <a16:creationId xmlns:a16="http://schemas.microsoft.com/office/drawing/2014/main" id="{AE27AA59-CFE4-33B1-A956-A57CDDF57187}"/>
              </a:ext>
            </a:extLst>
          </p:cNvPr>
          <p:cNvGrpSpPr>
            <a:grpSpLocks/>
          </p:cNvGrpSpPr>
          <p:nvPr/>
        </p:nvGrpSpPr>
        <p:grpSpPr bwMode="auto">
          <a:xfrm>
            <a:off x="1700214" y="5084766"/>
            <a:ext cx="1298575" cy="1116013"/>
            <a:chOff x="351" y="3274"/>
            <a:chExt cx="818" cy="703"/>
          </a:xfrm>
        </p:grpSpPr>
        <p:pic>
          <p:nvPicPr>
            <p:cNvPr id="13369" name="Picture 49" descr="j0285750">
              <a:extLst>
                <a:ext uri="{FF2B5EF4-FFF2-40B4-BE49-F238E27FC236}">
                  <a16:creationId xmlns:a16="http://schemas.microsoft.com/office/drawing/2014/main" id="{5F9E3449-74C6-4012-2E63-128D9C7C7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70" name="Text Box 50">
              <a:extLst>
                <a:ext uri="{FF2B5EF4-FFF2-40B4-BE49-F238E27FC236}">
                  <a16:creationId xmlns:a16="http://schemas.microsoft.com/office/drawing/2014/main" id="{543F690C-E014-2F1A-4C97-4C6F6C8EAE5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3335" name="Group 66">
            <a:extLst>
              <a:ext uri="{FF2B5EF4-FFF2-40B4-BE49-F238E27FC236}">
                <a16:creationId xmlns:a16="http://schemas.microsoft.com/office/drawing/2014/main" id="{D318C98B-8AF9-4663-2342-BF96B3B10634}"/>
              </a:ext>
            </a:extLst>
          </p:cNvPr>
          <p:cNvGrpSpPr>
            <a:grpSpLocks/>
          </p:cNvGrpSpPr>
          <p:nvPr/>
        </p:nvGrpSpPr>
        <p:grpSpPr bwMode="auto">
          <a:xfrm>
            <a:off x="9382126" y="5084766"/>
            <a:ext cx="1298575" cy="1116013"/>
            <a:chOff x="351" y="3274"/>
            <a:chExt cx="818" cy="703"/>
          </a:xfrm>
        </p:grpSpPr>
        <p:pic>
          <p:nvPicPr>
            <p:cNvPr id="13367" name="Picture 67" descr="j0285750">
              <a:extLst>
                <a:ext uri="{FF2B5EF4-FFF2-40B4-BE49-F238E27FC236}">
                  <a16:creationId xmlns:a16="http://schemas.microsoft.com/office/drawing/2014/main" id="{A4B444C5-D0FA-DCF8-0E47-62EFDE6F1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8" name="Text Box 68">
              <a:extLst>
                <a:ext uri="{FF2B5EF4-FFF2-40B4-BE49-F238E27FC236}">
                  <a16:creationId xmlns:a16="http://schemas.microsoft.com/office/drawing/2014/main" id="{0DA64296-FF5E-49D4-E5A2-F8D95E9AF237}"/>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sp>
        <p:nvSpPr>
          <p:cNvPr id="13336" name="Rectangle 69">
            <a:extLst>
              <a:ext uri="{FF2B5EF4-FFF2-40B4-BE49-F238E27FC236}">
                <a16:creationId xmlns:a16="http://schemas.microsoft.com/office/drawing/2014/main" id="{BF6476CE-079F-5111-76E5-6437802BD2C7}"/>
              </a:ext>
            </a:extLst>
          </p:cNvPr>
          <p:cNvSpPr>
            <a:spLocks noChangeArrowheads="1"/>
          </p:cNvSpPr>
          <p:nvPr/>
        </p:nvSpPr>
        <p:spPr bwMode="auto">
          <a:xfrm>
            <a:off x="8525593" y="1409699"/>
            <a:ext cx="3948112" cy="187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pPr>
            <a:r>
              <a:rPr lang="en-US" altLang="it-IT" dirty="0"/>
              <a:t>zones </a:t>
            </a:r>
            <a:r>
              <a:rPr lang="en-US" altLang="it-IT" dirty="0">
                <a:solidFill>
                  <a:schemeClr val="tx2"/>
                </a:solidFill>
              </a:rPr>
              <a:t>cannot overlap</a:t>
            </a:r>
          </a:p>
          <a:p>
            <a:pPr lvl="1" eaLnBrk="1" hangingPunct="1">
              <a:lnSpc>
                <a:spcPct val="90000"/>
              </a:lnSpc>
            </a:pPr>
            <a:r>
              <a:rPr lang="en-US" altLang="it-IT" dirty="0"/>
              <a:t>each node falls into a single zone</a:t>
            </a:r>
          </a:p>
        </p:txBody>
      </p:sp>
      <p:grpSp>
        <p:nvGrpSpPr>
          <p:cNvPr id="13337" name="Group 70">
            <a:extLst>
              <a:ext uri="{FF2B5EF4-FFF2-40B4-BE49-F238E27FC236}">
                <a16:creationId xmlns:a16="http://schemas.microsoft.com/office/drawing/2014/main" id="{3F948B3F-FE25-23FE-1EAC-3955257621B8}"/>
              </a:ext>
            </a:extLst>
          </p:cNvPr>
          <p:cNvGrpSpPr>
            <a:grpSpLocks/>
          </p:cNvGrpSpPr>
          <p:nvPr/>
        </p:nvGrpSpPr>
        <p:grpSpPr bwMode="auto">
          <a:xfrm>
            <a:off x="3506788" y="4948237"/>
            <a:ext cx="1084262" cy="1244599"/>
            <a:chOff x="1487" y="3122"/>
            <a:chExt cx="683" cy="784"/>
          </a:xfrm>
        </p:grpSpPr>
        <p:sp>
          <p:nvSpPr>
            <p:cNvPr id="13363" name="Text Box 71">
              <a:extLst>
                <a:ext uri="{FF2B5EF4-FFF2-40B4-BE49-F238E27FC236}">
                  <a16:creationId xmlns:a16="http://schemas.microsoft.com/office/drawing/2014/main" id="{4AC03F1D-7747-E679-EBA0-9EE2E7BCE6C5}"/>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dnslug</a:t>
              </a:r>
            </a:p>
          </p:txBody>
        </p:sp>
        <p:grpSp>
          <p:nvGrpSpPr>
            <p:cNvPr id="13364" name="Group 72">
              <a:extLst>
                <a:ext uri="{FF2B5EF4-FFF2-40B4-BE49-F238E27FC236}">
                  <a16:creationId xmlns:a16="http://schemas.microsoft.com/office/drawing/2014/main" id="{A897E19A-2E95-9990-E5A6-ED8A519BE9A4}"/>
                </a:ext>
              </a:extLst>
            </p:cNvPr>
            <p:cNvGrpSpPr>
              <a:grpSpLocks/>
            </p:cNvGrpSpPr>
            <p:nvPr/>
          </p:nvGrpSpPr>
          <p:grpSpPr bwMode="auto">
            <a:xfrm>
              <a:off x="1520" y="3122"/>
              <a:ext cx="618" cy="572"/>
              <a:chOff x="1520" y="3122"/>
              <a:chExt cx="618" cy="572"/>
            </a:xfrm>
          </p:grpSpPr>
          <p:sp>
            <p:nvSpPr>
              <p:cNvPr id="13365" name="AutoShape 73">
                <a:extLst>
                  <a:ext uri="{FF2B5EF4-FFF2-40B4-BE49-F238E27FC236}">
                    <a16:creationId xmlns:a16="http://schemas.microsoft.com/office/drawing/2014/main" id="{802C7963-5751-BF02-3E34-887F3F4074A1}"/>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3366" name="mainfrm">
                <a:extLst>
                  <a:ext uri="{FF2B5EF4-FFF2-40B4-BE49-F238E27FC236}">
                    <a16:creationId xmlns:a16="http://schemas.microsoft.com/office/drawing/2014/main" id="{ABAFB09B-6EF1-2581-2E62-199C62A9CFB1}"/>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3338" name="AutoShape 75">
            <a:extLst>
              <a:ext uri="{FF2B5EF4-FFF2-40B4-BE49-F238E27FC236}">
                <a16:creationId xmlns:a16="http://schemas.microsoft.com/office/drawing/2014/main" id="{9111FDA9-150F-8A8E-3499-AF71DADE5CF2}"/>
              </a:ext>
            </a:extLst>
          </p:cNvPr>
          <p:cNvCxnSpPr>
            <a:cxnSpLocks noChangeShapeType="1"/>
            <a:endCxn id="13323" idx="5"/>
          </p:cNvCxnSpPr>
          <p:nvPr/>
        </p:nvCxnSpPr>
        <p:spPr bwMode="auto">
          <a:xfrm flipH="1" flipV="1">
            <a:off x="3457576" y="4484689"/>
            <a:ext cx="384175" cy="5286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339" name="Group 76">
            <a:extLst>
              <a:ext uri="{FF2B5EF4-FFF2-40B4-BE49-F238E27FC236}">
                <a16:creationId xmlns:a16="http://schemas.microsoft.com/office/drawing/2014/main" id="{98955771-98D8-166D-EC16-BAAB2B60F709}"/>
              </a:ext>
            </a:extLst>
          </p:cNvPr>
          <p:cNvGrpSpPr>
            <a:grpSpLocks/>
          </p:cNvGrpSpPr>
          <p:nvPr/>
        </p:nvGrpSpPr>
        <p:grpSpPr bwMode="auto">
          <a:xfrm>
            <a:off x="4591051" y="3708402"/>
            <a:ext cx="1084263" cy="1244601"/>
            <a:chOff x="2170" y="2341"/>
            <a:chExt cx="683" cy="784"/>
          </a:xfrm>
        </p:grpSpPr>
        <p:sp>
          <p:nvSpPr>
            <p:cNvPr id="13359" name="Text Box 77">
              <a:extLst>
                <a:ext uri="{FF2B5EF4-FFF2-40B4-BE49-F238E27FC236}">
                  <a16:creationId xmlns:a16="http://schemas.microsoft.com/office/drawing/2014/main" id="{16BA0F58-60B6-F3F2-8987-BA1EF2AACAD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3360" name="Group 78">
              <a:extLst>
                <a:ext uri="{FF2B5EF4-FFF2-40B4-BE49-F238E27FC236}">
                  <a16:creationId xmlns:a16="http://schemas.microsoft.com/office/drawing/2014/main" id="{1A9312D1-C7BA-4930-798D-ADE4FD699022}"/>
                </a:ext>
              </a:extLst>
            </p:cNvPr>
            <p:cNvGrpSpPr>
              <a:grpSpLocks/>
            </p:cNvGrpSpPr>
            <p:nvPr/>
          </p:nvGrpSpPr>
          <p:grpSpPr bwMode="auto">
            <a:xfrm>
              <a:off x="2203" y="2341"/>
              <a:ext cx="618" cy="572"/>
              <a:chOff x="2203" y="2341"/>
              <a:chExt cx="618" cy="572"/>
            </a:xfrm>
          </p:grpSpPr>
          <p:sp>
            <p:nvSpPr>
              <p:cNvPr id="13361" name="AutoShape 79">
                <a:extLst>
                  <a:ext uri="{FF2B5EF4-FFF2-40B4-BE49-F238E27FC236}">
                    <a16:creationId xmlns:a16="http://schemas.microsoft.com/office/drawing/2014/main" id="{321B02D5-5FBB-79EA-6DD5-26F37904739A}"/>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3362" name="mainfrm">
                <a:extLst>
                  <a:ext uri="{FF2B5EF4-FFF2-40B4-BE49-F238E27FC236}">
                    <a16:creationId xmlns:a16="http://schemas.microsoft.com/office/drawing/2014/main" id="{25D0C2F6-7A01-9998-6C02-7676CBA3DA95}"/>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3340" name="Group 81">
            <a:extLst>
              <a:ext uri="{FF2B5EF4-FFF2-40B4-BE49-F238E27FC236}">
                <a16:creationId xmlns:a16="http://schemas.microsoft.com/office/drawing/2014/main" id="{566F2D81-F45F-A65F-D58C-E35B9E16C007}"/>
              </a:ext>
            </a:extLst>
          </p:cNvPr>
          <p:cNvGrpSpPr>
            <a:grpSpLocks/>
          </p:cNvGrpSpPr>
          <p:nvPr/>
        </p:nvGrpSpPr>
        <p:grpSpPr bwMode="auto">
          <a:xfrm>
            <a:off x="5624513" y="2468563"/>
            <a:ext cx="1084262" cy="1244599"/>
            <a:chOff x="2821" y="1560"/>
            <a:chExt cx="683" cy="784"/>
          </a:xfrm>
        </p:grpSpPr>
        <p:sp>
          <p:nvSpPr>
            <p:cNvPr id="13355" name="Text Box 82">
              <a:extLst>
                <a:ext uri="{FF2B5EF4-FFF2-40B4-BE49-F238E27FC236}">
                  <a16:creationId xmlns:a16="http://schemas.microsoft.com/office/drawing/2014/main" id="{999E3C12-51E5-420C-87BD-6F9653BD918F}"/>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3356" name="Group 83">
              <a:extLst>
                <a:ext uri="{FF2B5EF4-FFF2-40B4-BE49-F238E27FC236}">
                  <a16:creationId xmlns:a16="http://schemas.microsoft.com/office/drawing/2014/main" id="{CE4EEFF3-0AEE-DB3F-2626-F0E92F84B2C7}"/>
                </a:ext>
              </a:extLst>
            </p:cNvPr>
            <p:cNvGrpSpPr>
              <a:grpSpLocks/>
            </p:cNvGrpSpPr>
            <p:nvPr/>
          </p:nvGrpSpPr>
          <p:grpSpPr bwMode="auto">
            <a:xfrm>
              <a:off x="2854" y="1560"/>
              <a:ext cx="618" cy="572"/>
              <a:chOff x="2854" y="1560"/>
              <a:chExt cx="618" cy="572"/>
            </a:xfrm>
          </p:grpSpPr>
          <p:sp>
            <p:nvSpPr>
              <p:cNvPr id="13357" name="AutoShape 84">
                <a:extLst>
                  <a:ext uri="{FF2B5EF4-FFF2-40B4-BE49-F238E27FC236}">
                    <a16:creationId xmlns:a16="http://schemas.microsoft.com/office/drawing/2014/main" id="{9E3AF819-1073-8868-96CC-AFC914E57F2A}"/>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3358" name="mainfrm">
                <a:extLst>
                  <a:ext uri="{FF2B5EF4-FFF2-40B4-BE49-F238E27FC236}">
                    <a16:creationId xmlns:a16="http://schemas.microsoft.com/office/drawing/2014/main" id="{BB3C4A59-055A-B229-D60E-7DA7FA6DDF92}"/>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3341" name="Group 86">
            <a:extLst>
              <a:ext uri="{FF2B5EF4-FFF2-40B4-BE49-F238E27FC236}">
                <a16:creationId xmlns:a16="http://schemas.microsoft.com/office/drawing/2014/main" id="{FC508590-F9DE-1BBD-30C9-ACCA6D1C656A}"/>
              </a:ext>
            </a:extLst>
          </p:cNvPr>
          <p:cNvGrpSpPr>
            <a:grpSpLocks/>
          </p:cNvGrpSpPr>
          <p:nvPr/>
        </p:nvGrpSpPr>
        <p:grpSpPr bwMode="auto">
          <a:xfrm>
            <a:off x="6519864" y="3708402"/>
            <a:ext cx="1082675" cy="1244601"/>
            <a:chOff x="3384" y="2341"/>
            <a:chExt cx="683" cy="784"/>
          </a:xfrm>
        </p:grpSpPr>
        <p:sp>
          <p:nvSpPr>
            <p:cNvPr id="13351" name="Text Box 87">
              <a:extLst>
                <a:ext uri="{FF2B5EF4-FFF2-40B4-BE49-F238E27FC236}">
                  <a16:creationId xmlns:a16="http://schemas.microsoft.com/office/drawing/2014/main" id="{831CCD63-142A-F2A2-3602-012BBF2E1292}"/>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3352" name="Group 88">
              <a:extLst>
                <a:ext uri="{FF2B5EF4-FFF2-40B4-BE49-F238E27FC236}">
                  <a16:creationId xmlns:a16="http://schemas.microsoft.com/office/drawing/2014/main" id="{816CD655-37B6-05C9-05D2-CC7A4E3FFBE5}"/>
                </a:ext>
              </a:extLst>
            </p:cNvPr>
            <p:cNvGrpSpPr>
              <a:grpSpLocks/>
            </p:cNvGrpSpPr>
            <p:nvPr/>
          </p:nvGrpSpPr>
          <p:grpSpPr bwMode="auto">
            <a:xfrm>
              <a:off x="3417" y="2341"/>
              <a:ext cx="618" cy="572"/>
              <a:chOff x="3417" y="2341"/>
              <a:chExt cx="618" cy="572"/>
            </a:xfrm>
          </p:grpSpPr>
          <p:sp>
            <p:nvSpPr>
              <p:cNvPr id="13353" name="AutoShape 89">
                <a:extLst>
                  <a:ext uri="{FF2B5EF4-FFF2-40B4-BE49-F238E27FC236}">
                    <a16:creationId xmlns:a16="http://schemas.microsoft.com/office/drawing/2014/main" id="{D34AB216-5110-C4B6-A3F0-9A453F217E53}"/>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3354" name="mainfrm">
                <a:extLst>
                  <a:ext uri="{FF2B5EF4-FFF2-40B4-BE49-F238E27FC236}">
                    <a16:creationId xmlns:a16="http://schemas.microsoft.com/office/drawing/2014/main" id="{21D5DFC1-B75A-77B7-C906-A9087CD57B92}"/>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3342" name="Group 91">
            <a:extLst>
              <a:ext uri="{FF2B5EF4-FFF2-40B4-BE49-F238E27FC236}">
                <a16:creationId xmlns:a16="http://schemas.microsoft.com/office/drawing/2014/main" id="{986CE8F6-BE67-5971-E3B4-A22E8E0E7E6E}"/>
              </a:ext>
            </a:extLst>
          </p:cNvPr>
          <p:cNvGrpSpPr>
            <a:grpSpLocks/>
          </p:cNvGrpSpPr>
          <p:nvPr/>
        </p:nvGrpSpPr>
        <p:grpSpPr bwMode="auto">
          <a:xfrm>
            <a:off x="7391401" y="4948237"/>
            <a:ext cx="1298575" cy="1244599"/>
            <a:chOff x="3934" y="3122"/>
            <a:chExt cx="818" cy="784"/>
          </a:xfrm>
        </p:grpSpPr>
        <p:sp>
          <p:nvSpPr>
            <p:cNvPr id="13347" name="Text Box 92">
              <a:extLst>
                <a:ext uri="{FF2B5EF4-FFF2-40B4-BE49-F238E27FC236}">
                  <a16:creationId xmlns:a16="http://schemas.microsoft.com/office/drawing/2014/main" id="{16B4C3A0-B987-FD1B-7084-FD72E7149D39}"/>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dnsnano</a:t>
              </a:r>
            </a:p>
          </p:txBody>
        </p:sp>
        <p:grpSp>
          <p:nvGrpSpPr>
            <p:cNvPr id="13348" name="Group 93">
              <a:extLst>
                <a:ext uri="{FF2B5EF4-FFF2-40B4-BE49-F238E27FC236}">
                  <a16:creationId xmlns:a16="http://schemas.microsoft.com/office/drawing/2014/main" id="{218B49B3-63E0-2CA1-4D4E-0C35743EA6FD}"/>
                </a:ext>
              </a:extLst>
            </p:cNvPr>
            <p:cNvGrpSpPr>
              <a:grpSpLocks/>
            </p:cNvGrpSpPr>
            <p:nvPr/>
          </p:nvGrpSpPr>
          <p:grpSpPr bwMode="auto">
            <a:xfrm>
              <a:off x="4035" y="3122"/>
              <a:ext cx="618" cy="572"/>
              <a:chOff x="4035" y="3122"/>
              <a:chExt cx="618" cy="572"/>
            </a:xfrm>
          </p:grpSpPr>
          <p:sp>
            <p:nvSpPr>
              <p:cNvPr id="13349" name="AutoShape 94">
                <a:extLst>
                  <a:ext uri="{FF2B5EF4-FFF2-40B4-BE49-F238E27FC236}">
                    <a16:creationId xmlns:a16="http://schemas.microsoft.com/office/drawing/2014/main" id="{D833971C-5353-9DDC-4F56-ED38E66D9359}"/>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3350" name="mainfrm">
                <a:extLst>
                  <a:ext uri="{FF2B5EF4-FFF2-40B4-BE49-F238E27FC236}">
                    <a16:creationId xmlns:a16="http://schemas.microsoft.com/office/drawing/2014/main" id="{337A0A22-3D26-068C-4FA4-AF28BEC16F14}"/>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3343" name="AutoShape 96">
            <a:extLst>
              <a:ext uri="{FF2B5EF4-FFF2-40B4-BE49-F238E27FC236}">
                <a16:creationId xmlns:a16="http://schemas.microsoft.com/office/drawing/2014/main" id="{B98D22D8-E60E-ABEF-CE79-3796662ECBE8}"/>
              </a:ext>
            </a:extLst>
          </p:cNvPr>
          <p:cNvCxnSpPr>
            <a:cxnSpLocks noChangeShapeType="1"/>
            <a:stCxn id="13324" idx="3"/>
          </p:cNvCxnSpPr>
          <p:nvPr/>
        </p:nvCxnSpPr>
        <p:spPr bwMode="auto">
          <a:xfrm flipH="1">
            <a:off x="8237539" y="4484689"/>
            <a:ext cx="225425" cy="542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4" name="AutoShape 97">
            <a:extLst>
              <a:ext uri="{FF2B5EF4-FFF2-40B4-BE49-F238E27FC236}">
                <a16:creationId xmlns:a16="http://schemas.microsoft.com/office/drawing/2014/main" id="{1F34A868-B068-9518-6AFA-6EC4B7925A6D}"/>
              </a:ext>
            </a:extLst>
          </p:cNvPr>
          <p:cNvCxnSpPr>
            <a:cxnSpLocks noChangeShapeType="1"/>
            <a:endCxn id="13327" idx="4"/>
          </p:cNvCxnSpPr>
          <p:nvPr/>
        </p:nvCxnSpPr>
        <p:spPr bwMode="auto">
          <a:xfrm flipH="1" flipV="1">
            <a:off x="6022975" y="1946276"/>
            <a:ext cx="96838" cy="581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5" name="AutoShape 98">
            <a:extLst>
              <a:ext uri="{FF2B5EF4-FFF2-40B4-BE49-F238E27FC236}">
                <a16:creationId xmlns:a16="http://schemas.microsoft.com/office/drawing/2014/main" id="{BB2FAE38-A08C-8FC5-16F1-BBA09AFBAFFA}"/>
              </a:ext>
            </a:extLst>
          </p:cNvPr>
          <p:cNvCxnSpPr>
            <a:cxnSpLocks noChangeShapeType="1"/>
            <a:endCxn id="13325" idx="5"/>
          </p:cNvCxnSpPr>
          <p:nvPr/>
        </p:nvCxnSpPr>
        <p:spPr bwMode="auto">
          <a:xfrm flipH="1" flipV="1">
            <a:off x="4681539" y="3163889"/>
            <a:ext cx="293687" cy="5984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6" name="AutoShape 99">
            <a:extLst>
              <a:ext uri="{FF2B5EF4-FFF2-40B4-BE49-F238E27FC236}">
                <a16:creationId xmlns:a16="http://schemas.microsoft.com/office/drawing/2014/main" id="{FC30F5E8-6CB6-6178-4398-48FF899A36CC}"/>
              </a:ext>
            </a:extLst>
          </p:cNvPr>
          <p:cNvCxnSpPr>
            <a:cxnSpLocks noChangeShapeType="1"/>
            <a:stCxn id="13326" idx="3"/>
          </p:cNvCxnSpPr>
          <p:nvPr/>
        </p:nvCxnSpPr>
        <p:spPr bwMode="auto">
          <a:xfrm flipH="1">
            <a:off x="7226301" y="3163889"/>
            <a:ext cx="354013" cy="6175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a:extLst>
              <a:ext uri="{FF2B5EF4-FFF2-40B4-BE49-F238E27FC236}">
                <a16:creationId xmlns:a16="http://schemas.microsoft.com/office/drawing/2014/main" id="{A75A2602-AB38-498B-2C00-C47B5A72BE49}"/>
              </a:ext>
            </a:extLst>
          </p:cNvPr>
          <p:cNvSpPr>
            <a:spLocks noGrp="1" noChangeArrowheads="1"/>
          </p:cNvSpPr>
          <p:nvPr>
            <p:ph type="title"/>
          </p:nvPr>
        </p:nvSpPr>
        <p:spPr>
          <a:xfrm>
            <a:off x="1638300" y="-17463"/>
            <a:ext cx="8915400" cy="854076"/>
          </a:xfrm>
        </p:spPr>
        <p:txBody>
          <a:bodyPr/>
          <a:lstStyle/>
          <a:p>
            <a:pPr eaLnBrk="1" hangingPunct="1"/>
            <a:r>
              <a:rPr lang="it-IT" altLang="it-IT"/>
              <a:t>step 7 – advanced queries</a:t>
            </a:r>
          </a:p>
        </p:txBody>
      </p:sp>
      <p:sp>
        <p:nvSpPr>
          <p:cNvPr id="2" name="Rectangle 4">
            <a:extLst>
              <a:ext uri="{FF2B5EF4-FFF2-40B4-BE49-F238E27FC236}">
                <a16:creationId xmlns:a16="http://schemas.microsoft.com/office/drawing/2014/main" id="{751D5404-88E0-0C2F-449B-CFC78283348B}"/>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A065A6E8-0D37-0566-7D1A-B7A4DB27939F}"/>
              </a:ext>
            </a:extLst>
          </p:cNvPr>
          <p:cNvSpPr>
            <a:spLocks noGrp="1" noChangeArrowheads="1"/>
          </p:cNvSpPr>
          <p:nvPr>
            <p:ph type="ftr" sz="quarter" idx="11"/>
          </p:nvPr>
        </p:nvSpPr>
        <p:spPr>
          <a:ln/>
        </p:spPr>
        <p:txBody>
          <a:bodyPr/>
          <a:lstStyle/>
          <a:p>
            <a:r>
              <a:rPr lang="it-IT" altLang="it-IT"/>
              <a:t>kathara – [ lab: dns ]</a:t>
            </a:r>
          </a:p>
        </p:txBody>
      </p:sp>
      <p:sp>
        <p:nvSpPr>
          <p:cNvPr id="70660" name="Rectangle 2">
            <a:extLst>
              <a:ext uri="{FF2B5EF4-FFF2-40B4-BE49-F238E27FC236}">
                <a16:creationId xmlns:a16="http://schemas.microsoft.com/office/drawing/2014/main" id="{D4730B40-FD43-84DE-23AC-32E560B0CEBE}"/>
              </a:ext>
            </a:extLst>
          </p:cNvPr>
          <p:cNvSpPr>
            <a:spLocks noChangeArrowheads="1"/>
          </p:cNvSpPr>
          <p:nvPr/>
        </p:nvSpPr>
        <p:spPr bwMode="auto">
          <a:xfrm>
            <a:off x="1143000" y="6308726"/>
            <a:ext cx="9906000" cy="54927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0662" name="Group 4">
            <a:extLst>
              <a:ext uri="{FF2B5EF4-FFF2-40B4-BE49-F238E27FC236}">
                <a16:creationId xmlns:a16="http://schemas.microsoft.com/office/drawing/2014/main" id="{DD751566-F293-8B71-E565-994B4DBEA7B9}"/>
              </a:ext>
            </a:extLst>
          </p:cNvPr>
          <p:cNvGrpSpPr>
            <a:grpSpLocks/>
          </p:cNvGrpSpPr>
          <p:nvPr/>
        </p:nvGrpSpPr>
        <p:grpSpPr bwMode="auto">
          <a:xfrm>
            <a:off x="1847851" y="763588"/>
            <a:ext cx="8208963" cy="5905500"/>
            <a:chOff x="444" y="1842"/>
            <a:chExt cx="5171" cy="3720"/>
          </a:xfrm>
        </p:grpSpPr>
        <p:sp>
          <p:nvSpPr>
            <p:cNvPr id="70665" name="Rectangle 5">
              <a:extLst>
                <a:ext uri="{FF2B5EF4-FFF2-40B4-BE49-F238E27FC236}">
                  <a16:creationId xmlns:a16="http://schemas.microsoft.com/office/drawing/2014/main" id="{1C8DA5DA-5A3E-DA00-657A-E689ECD2FE32}"/>
                </a:ext>
              </a:extLst>
            </p:cNvPr>
            <p:cNvSpPr>
              <a:spLocks noChangeArrowheads="1"/>
            </p:cNvSpPr>
            <p:nvPr/>
          </p:nvSpPr>
          <p:spPr bwMode="auto">
            <a:xfrm>
              <a:off x="444" y="2023"/>
              <a:ext cx="5171" cy="3539"/>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0666" name="Text Box 6">
              <a:extLst>
                <a:ext uri="{FF2B5EF4-FFF2-40B4-BE49-F238E27FC236}">
                  <a16:creationId xmlns:a16="http://schemas.microsoft.com/office/drawing/2014/main" id="{B43D90E3-839D-89E3-1B8B-22C83F60653B}"/>
                </a:ext>
              </a:extLst>
            </p:cNvPr>
            <p:cNvSpPr txBox="1">
              <a:spLocks noChangeArrowheads="1"/>
            </p:cNvSpPr>
            <p:nvPr/>
          </p:nvSpPr>
          <p:spPr bwMode="auto">
            <a:xfrm>
              <a:off x="451" y="2128"/>
              <a:ext cx="5164" cy="34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dig pc2.nanoinside.net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&lt;&lt;&gt;&gt; DiG 9.3.1 &lt;&lt;&gt;&gt; pc2.nanoinside.net</a:t>
              </a:r>
            </a:p>
            <a:p>
              <a:pPr eaLnBrk="1" hangingPunct="1">
                <a:spcBef>
                  <a:spcPct val="0"/>
                </a:spcBef>
                <a:buClrTx/>
                <a:buSzTx/>
                <a:buFontTx/>
                <a:buNone/>
              </a:pPr>
              <a:r>
                <a:rPr lang="it-IT" altLang="it-IT" sz="1400" b="1">
                  <a:latin typeface="Lucida Console" panose="020B0609040504020204" pitchFamily="49" charset="0"/>
                </a:rPr>
                <a:t>;; global options:  printcmd</a:t>
              </a:r>
            </a:p>
            <a:p>
              <a:pPr eaLnBrk="1" hangingPunct="1">
                <a:spcBef>
                  <a:spcPct val="0"/>
                </a:spcBef>
                <a:buClrTx/>
                <a:buSzTx/>
                <a:buFontTx/>
                <a:buNone/>
              </a:pPr>
              <a:r>
                <a:rPr lang="it-IT" altLang="it-IT" sz="1400" b="1">
                  <a:latin typeface="Lucida Console" panose="020B0609040504020204" pitchFamily="49" charset="0"/>
                </a:rPr>
                <a:t>;; Got answer:</a:t>
              </a:r>
            </a:p>
            <a:p>
              <a:pPr eaLnBrk="1" hangingPunct="1">
                <a:spcBef>
                  <a:spcPct val="0"/>
                </a:spcBef>
                <a:buClrTx/>
                <a:buSzTx/>
                <a:buFontTx/>
                <a:buNone/>
              </a:pPr>
              <a:r>
                <a:rPr lang="it-IT" altLang="it-IT" sz="1400" b="1">
                  <a:latin typeface="Lucida Console" panose="020B0609040504020204" pitchFamily="49" charset="0"/>
                </a:rPr>
                <a:t>;; -&gt;&gt;HEADER&lt;&lt;- opcode: QUERY, status: NOERROR, id: 25601</a:t>
              </a:r>
            </a:p>
            <a:p>
              <a:pPr eaLnBrk="1" hangingPunct="1">
                <a:spcBef>
                  <a:spcPct val="0"/>
                </a:spcBef>
                <a:buClrTx/>
                <a:buSzTx/>
                <a:buFontTx/>
                <a:buNone/>
              </a:pPr>
              <a:r>
                <a:rPr lang="it-IT" altLang="it-IT" sz="1400" b="1">
                  <a:latin typeface="Lucida Console" panose="020B0609040504020204" pitchFamily="49" charset="0"/>
                </a:rPr>
                <a:t>;; flags: qr rd ra; QUERY: 1, ANSWER: 1, AUTHORITY: 1, ADDITIONAL: 1</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QUESTION SECTION:</a:t>
              </a:r>
            </a:p>
            <a:p>
              <a:pPr eaLnBrk="1" hangingPunct="1">
                <a:spcBef>
                  <a:spcPct val="0"/>
                </a:spcBef>
                <a:buClrTx/>
                <a:buSzTx/>
                <a:buFontTx/>
                <a:buNone/>
              </a:pPr>
              <a:r>
                <a:rPr lang="it-IT" altLang="it-IT" sz="1400" b="1">
                  <a:latin typeface="Lucida Console" panose="020B0609040504020204" pitchFamily="49" charset="0"/>
                </a:rPr>
                <a:t>;pc2.nanoinside.net.            IN      A</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ANSWER SECTION:</a:t>
              </a:r>
            </a:p>
            <a:p>
              <a:pPr eaLnBrk="1" hangingPunct="1">
                <a:spcBef>
                  <a:spcPct val="0"/>
                </a:spcBef>
                <a:buClrTx/>
                <a:buSzTx/>
                <a:buFontTx/>
                <a:buNone/>
              </a:pPr>
              <a:r>
                <a:rPr lang="it-IT" altLang="it-IT" sz="1400" b="1">
                  <a:latin typeface="Lucida Console" panose="020B0609040504020204" pitchFamily="49" charset="0"/>
                </a:rPr>
                <a:t>pc2.nanoinside.net.     47861   IN      A       192.168.0.222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AUTHORITY SECTION:</a:t>
              </a:r>
            </a:p>
            <a:p>
              <a:pPr eaLnBrk="1" hangingPunct="1">
                <a:spcBef>
                  <a:spcPct val="0"/>
                </a:spcBef>
                <a:buClrTx/>
                <a:buSzTx/>
                <a:buFontTx/>
                <a:buNone/>
              </a:pPr>
              <a:r>
                <a:rPr lang="it-IT" altLang="it-IT" sz="1400" b="1">
                  <a:latin typeface="Lucida Console" panose="020B0609040504020204" pitchFamily="49" charset="0"/>
                </a:rPr>
                <a:t>nanoinside.net.         47861   IN      NS      dnsnano.nanoinside.net.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ADDITIONAL SECTION:</a:t>
              </a:r>
            </a:p>
            <a:p>
              <a:pPr eaLnBrk="1" hangingPunct="1">
                <a:spcBef>
                  <a:spcPct val="0"/>
                </a:spcBef>
                <a:buClrTx/>
                <a:buSzTx/>
                <a:buFontTx/>
                <a:buNone/>
              </a:pPr>
              <a:r>
                <a:rPr lang="it-IT" altLang="it-IT" sz="1400" b="1">
                  <a:latin typeface="Lucida Console" panose="020B0609040504020204" pitchFamily="49" charset="0"/>
                </a:rPr>
                <a:t>dnsnano.nanoinside.net. 48956   IN      A       192.168.0.22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Query time: 129 msec</a:t>
              </a:r>
            </a:p>
            <a:p>
              <a:pPr eaLnBrk="1" hangingPunct="1">
                <a:spcBef>
                  <a:spcPct val="0"/>
                </a:spcBef>
                <a:buClrTx/>
                <a:buSzTx/>
                <a:buFontTx/>
                <a:buNone/>
              </a:pPr>
              <a:r>
                <a:rPr lang="it-IT" altLang="it-IT" sz="1400" b="1">
                  <a:latin typeface="Lucida Console" panose="020B0609040504020204" pitchFamily="49" charset="0"/>
                </a:rPr>
                <a:t>;; SERVER: 192.168.0.11#53(192.168.0.11)</a:t>
              </a:r>
            </a:p>
            <a:p>
              <a:pPr eaLnBrk="1" hangingPunct="1">
                <a:spcBef>
                  <a:spcPct val="0"/>
                </a:spcBef>
                <a:buClrTx/>
                <a:buSzTx/>
                <a:buFontTx/>
                <a:buNone/>
              </a:pPr>
              <a:r>
                <a:rPr lang="it-IT" altLang="it-IT" sz="1400" b="1">
                  <a:latin typeface="Lucida Console" panose="020B0609040504020204" pitchFamily="49" charset="0"/>
                </a:rPr>
                <a:t>;; WHEN: Tue Apr 17 14:49:56 2007</a:t>
              </a:r>
            </a:p>
            <a:p>
              <a:pPr eaLnBrk="1" hangingPunct="1">
                <a:spcBef>
                  <a:spcPct val="0"/>
                </a:spcBef>
                <a:buClrTx/>
                <a:buSzTx/>
                <a:buFontTx/>
                <a:buNone/>
              </a:pPr>
              <a:r>
                <a:rPr lang="it-IT" altLang="it-IT" sz="1400" b="1">
                  <a:latin typeface="Lucida Console" panose="020B0609040504020204" pitchFamily="49" charset="0"/>
                </a:rPr>
                <a:t>;; MSG SIZE  rcvd: 90</a:t>
              </a:r>
            </a:p>
            <a:p>
              <a:pPr eaLnBrk="1" hangingPunct="1">
                <a:spcBef>
                  <a:spcPct val="0"/>
                </a:spcBef>
                <a:buClrTx/>
                <a:buSzTx/>
                <a:buFontTx/>
                <a:buNone/>
              </a:pPr>
              <a:r>
                <a:rPr lang="it-IT" altLang="it-IT" sz="1400" b="1">
                  <a:latin typeface="Lucida Console" panose="020B0609040504020204" pitchFamily="49" charset="0"/>
                </a:rPr>
                <a:t>█</a:t>
              </a:r>
            </a:p>
          </p:txBody>
        </p:sp>
        <p:sp>
          <p:nvSpPr>
            <p:cNvPr id="70667" name="AutoShape 7">
              <a:extLst>
                <a:ext uri="{FF2B5EF4-FFF2-40B4-BE49-F238E27FC236}">
                  <a16:creationId xmlns:a16="http://schemas.microsoft.com/office/drawing/2014/main" id="{90535A73-663B-72A0-E36F-420C8CD81F74}"/>
                </a:ext>
              </a:extLst>
            </p:cNvPr>
            <p:cNvSpPr>
              <a:spLocks noChangeArrowheads="1"/>
            </p:cNvSpPr>
            <p:nvPr/>
          </p:nvSpPr>
          <p:spPr bwMode="auto">
            <a:xfrm>
              <a:off x="444" y="1842"/>
              <a:ext cx="517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0668" name="Group 8">
              <a:extLst>
                <a:ext uri="{FF2B5EF4-FFF2-40B4-BE49-F238E27FC236}">
                  <a16:creationId xmlns:a16="http://schemas.microsoft.com/office/drawing/2014/main" id="{44C53483-90BF-9D56-E929-21B7EEBC896B}"/>
                </a:ext>
              </a:extLst>
            </p:cNvPr>
            <p:cNvGrpSpPr>
              <a:grpSpLocks/>
            </p:cNvGrpSpPr>
            <p:nvPr/>
          </p:nvGrpSpPr>
          <p:grpSpPr bwMode="auto">
            <a:xfrm>
              <a:off x="512" y="1887"/>
              <a:ext cx="141" cy="142"/>
              <a:chOff x="2440" y="2568"/>
              <a:chExt cx="151" cy="152"/>
            </a:xfrm>
          </p:grpSpPr>
          <p:sp>
            <p:nvSpPr>
              <p:cNvPr id="70686" name="Oval 9">
                <a:extLst>
                  <a:ext uri="{FF2B5EF4-FFF2-40B4-BE49-F238E27FC236}">
                    <a16:creationId xmlns:a16="http://schemas.microsoft.com/office/drawing/2014/main" id="{ABB82180-1D47-0583-D536-10A1A057AF8D}"/>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0687" name="Oval 10">
                <a:extLst>
                  <a:ext uri="{FF2B5EF4-FFF2-40B4-BE49-F238E27FC236}">
                    <a16:creationId xmlns:a16="http://schemas.microsoft.com/office/drawing/2014/main" id="{91F3F1E6-385C-09BF-2CFD-1E887B3F9C99}"/>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0688" name="AutoShape 11">
                <a:extLst>
                  <a:ext uri="{FF2B5EF4-FFF2-40B4-BE49-F238E27FC236}">
                    <a16:creationId xmlns:a16="http://schemas.microsoft.com/office/drawing/2014/main" id="{F33FF989-1013-50C1-3D3B-B5E544C19564}"/>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0669" name="Group 12">
              <a:extLst>
                <a:ext uri="{FF2B5EF4-FFF2-40B4-BE49-F238E27FC236}">
                  <a16:creationId xmlns:a16="http://schemas.microsoft.com/office/drawing/2014/main" id="{FCBD3E1D-EB5B-12B8-5277-EBDCFCB3836D}"/>
                </a:ext>
              </a:extLst>
            </p:cNvPr>
            <p:cNvGrpSpPr>
              <a:grpSpLocks/>
            </p:cNvGrpSpPr>
            <p:nvPr/>
          </p:nvGrpSpPr>
          <p:grpSpPr bwMode="auto">
            <a:xfrm>
              <a:off x="5070" y="1888"/>
              <a:ext cx="136" cy="142"/>
              <a:chOff x="3359" y="2621"/>
              <a:chExt cx="138" cy="145"/>
            </a:xfrm>
          </p:grpSpPr>
          <p:sp>
            <p:nvSpPr>
              <p:cNvPr id="70683" name="Rectangle 13">
                <a:extLst>
                  <a:ext uri="{FF2B5EF4-FFF2-40B4-BE49-F238E27FC236}">
                    <a16:creationId xmlns:a16="http://schemas.microsoft.com/office/drawing/2014/main" id="{96A4966B-D0D7-0E7C-8B4A-85FDACFAF4FF}"/>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0684" name="Rectangle 14">
                <a:extLst>
                  <a:ext uri="{FF2B5EF4-FFF2-40B4-BE49-F238E27FC236}">
                    <a16:creationId xmlns:a16="http://schemas.microsoft.com/office/drawing/2014/main" id="{A6582F83-1A44-6115-C0F2-A8D2828CEF6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0685" name="Line 15">
                <a:extLst>
                  <a:ext uri="{FF2B5EF4-FFF2-40B4-BE49-F238E27FC236}">
                    <a16:creationId xmlns:a16="http://schemas.microsoft.com/office/drawing/2014/main" id="{FDBD69A2-C70D-98CD-B395-3474C6CDD363}"/>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0670" name="Group 16">
              <a:extLst>
                <a:ext uri="{FF2B5EF4-FFF2-40B4-BE49-F238E27FC236}">
                  <a16:creationId xmlns:a16="http://schemas.microsoft.com/office/drawing/2014/main" id="{FC5E6A10-C3F7-2940-7969-EB7BAA0B2B30}"/>
                </a:ext>
              </a:extLst>
            </p:cNvPr>
            <p:cNvGrpSpPr>
              <a:grpSpLocks/>
            </p:cNvGrpSpPr>
            <p:nvPr/>
          </p:nvGrpSpPr>
          <p:grpSpPr bwMode="auto">
            <a:xfrm>
              <a:off x="5388" y="1888"/>
              <a:ext cx="136" cy="142"/>
              <a:chOff x="3359" y="2621"/>
              <a:chExt cx="138" cy="145"/>
            </a:xfrm>
          </p:grpSpPr>
          <p:sp>
            <p:nvSpPr>
              <p:cNvPr id="70678" name="Rectangle 17">
                <a:extLst>
                  <a:ext uri="{FF2B5EF4-FFF2-40B4-BE49-F238E27FC236}">
                    <a16:creationId xmlns:a16="http://schemas.microsoft.com/office/drawing/2014/main" id="{61F4352A-5CFA-DDE5-8704-2C8B92F717C7}"/>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0679" name="Rectangle 18">
                <a:extLst>
                  <a:ext uri="{FF2B5EF4-FFF2-40B4-BE49-F238E27FC236}">
                    <a16:creationId xmlns:a16="http://schemas.microsoft.com/office/drawing/2014/main" id="{0B2896E9-D028-28DB-4816-BD392AD5A580}"/>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0680" name="Group 19">
                <a:extLst>
                  <a:ext uri="{FF2B5EF4-FFF2-40B4-BE49-F238E27FC236}">
                    <a16:creationId xmlns:a16="http://schemas.microsoft.com/office/drawing/2014/main" id="{7FC45DD0-6ACE-0E08-4B86-00F182A3DAC9}"/>
                  </a:ext>
                </a:extLst>
              </p:cNvPr>
              <p:cNvGrpSpPr>
                <a:grpSpLocks/>
              </p:cNvGrpSpPr>
              <p:nvPr/>
            </p:nvGrpSpPr>
            <p:grpSpPr bwMode="auto">
              <a:xfrm>
                <a:off x="3388" y="2655"/>
                <a:ext cx="62" cy="62"/>
                <a:chOff x="2712" y="2758"/>
                <a:chExt cx="90" cy="90"/>
              </a:xfrm>
            </p:grpSpPr>
            <p:sp>
              <p:nvSpPr>
                <p:cNvPr id="70681" name="Line 20">
                  <a:extLst>
                    <a:ext uri="{FF2B5EF4-FFF2-40B4-BE49-F238E27FC236}">
                      <a16:creationId xmlns:a16="http://schemas.microsoft.com/office/drawing/2014/main" id="{30B50D9A-8257-9093-65FC-BCF1563BF71C}"/>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82" name="Line 21">
                  <a:extLst>
                    <a:ext uri="{FF2B5EF4-FFF2-40B4-BE49-F238E27FC236}">
                      <a16:creationId xmlns:a16="http://schemas.microsoft.com/office/drawing/2014/main" id="{5AEF7ADC-6794-E85D-21DA-F172C5CD6AF0}"/>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0671" name="Group 22">
              <a:extLst>
                <a:ext uri="{FF2B5EF4-FFF2-40B4-BE49-F238E27FC236}">
                  <a16:creationId xmlns:a16="http://schemas.microsoft.com/office/drawing/2014/main" id="{F78C6D40-8D04-920E-C2E7-38A377A9468D}"/>
                </a:ext>
              </a:extLst>
            </p:cNvPr>
            <p:cNvGrpSpPr>
              <a:grpSpLocks/>
            </p:cNvGrpSpPr>
            <p:nvPr/>
          </p:nvGrpSpPr>
          <p:grpSpPr bwMode="auto">
            <a:xfrm>
              <a:off x="5230" y="1887"/>
              <a:ext cx="134" cy="138"/>
              <a:chOff x="3936" y="2011"/>
              <a:chExt cx="109" cy="112"/>
            </a:xfrm>
          </p:grpSpPr>
          <p:sp>
            <p:nvSpPr>
              <p:cNvPr id="70673" name="Rectangle 23">
                <a:extLst>
                  <a:ext uri="{FF2B5EF4-FFF2-40B4-BE49-F238E27FC236}">
                    <a16:creationId xmlns:a16="http://schemas.microsoft.com/office/drawing/2014/main" id="{504C329D-B73B-FC50-0CEC-573DA92B2550}"/>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0674" name="Rectangle 24">
                <a:extLst>
                  <a:ext uri="{FF2B5EF4-FFF2-40B4-BE49-F238E27FC236}">
                    <a16:creationId xmlns:a16="http://schemas.microsoft.com/office/drawing/2014/main" id="{D4C24A47-0FA6-0F6A-0942-7FA5703D9F6D}"/>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0675" name="Group 25">
                <a:extLst>
                  <a:ext uri="{FF2B5EF4-FFF2-40B4-BE49-F238E27FC236}">
                    <a16:creationId xmlns:a16="http://schemas.microsoft.com/office/drawing/2014/main" id="{447DD7C2-1D18-E209-AFCF-9AD1CF429AD5}"/>
                  </a:ext>
                </a:extLst>
              </p:cNvPr>
              <p:cNvGrpSpPr>
                <a:grpSpLocks/>
              </p:cNvGrpSpPr>
              <p:nvPr/>
            </p:nvGrpSpPr>
            <p:grpSpPr bwMode="auto">
              <a:xfrm>
                <a:off x="3956" y="2032"/>
                <a:ext cx="54" cy="61"/>
                <a:chOff x="2530" y="2399"/>
                <a:chExt cx="68" cy="77"/>
              </a:xfrm>
            </p:grpSpPr>
            <p:sp>
              <p:nvSpPr>
                <p:cNvPr id="70676" name="Line 26">
                  <a:extLst>
                    <a:ext uri="{FF2B5EF4-FFF2-40B4-BE49-F238E27FC236}">
                      <a16:creationId xmlns:a16="http://schemas.microsoft.com/office/drawing/2014/main" id="{8D3C13D9-6063-29F4-A663-B9280C98415B}"/>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7" name="AutoShape 27">
                  <a:extLst>
                    <a:ext uri="{FF2B5EF4-FFF2-40B4-BE49-F238E27FC236}">
                      <a16:creationId xmlns:a16="http://schemas.microsoft.com/office/drawing/2014/main" id="{27C4AD90-3245-CB14-1F04-4D4CE99BA491}"/>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0672" name="Text Box 28">
              <a:extLst>
                <a:ext uri="{FF2B5EF4-FFF2-40B4-BE49-F238E27FC236}">
                  <a16:creationId xmlns:a16="http://schemas.microsoft.com/office/drawing/2014/main" id="{BFADCFF1-F151-C05F-8D78-0FCAAB3930F0}"/>
                </a:ext>
              </a:extLst>
            </p:cNvPr>
            <p:cNvSpPr txBox="1">
              <a:spLocks noChangeArrowheads="1"/>
            </p:cNvSpPr>
            <p:nvPr/>
          </p:nvSpPr>
          <p:spPr bwMode="auto">
            <a:xfrm>
              <a:off x="716" y="1842"/>
              <a:ext cx="1497"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70663" name="Rectangle 29">
            <a:extLst>
              <a:ext uri="{FF2B5EF4-FFF2-40B4-BE49-F238E27FC236}">
                <a16:creationId xmlns:a16="http://schemas.microsoft.com/office/drawing/2014/main" id="{17BB3FDF-D14B-2EEF-A882-9FF9E4547FCD}"/>
              </a:ext>
            </a:extLst>
          </p:cNvPr>
          <p:cNvSpPr>
            <a:spLocks noChangeArrowheads="1"/>
          </p:cNvSpPr>
          <p:nvPr/>
        </p:nvSpPr>
        <p:spPr bwMode="auto">
          <a:xfrm>
            <a:off x="9332914" y="-17463"/>
            <a:ext cx="1716087" cy="33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
        <p:nvSpPr>
          <p:cNvPr id="70664" name="AutoShape 30">
            <a:extLst>
              <a:ext uri="{FF2B5EF4-FFF2-40B4-BE49-F238E27FC236}">
                <a16:creationId xmlns:a16="http://schemas.microsoft.com/office/drawing/2014/main" id="{9CD597F6-5C66-EF9B-F975-6D8F95A00164}"/>
              </a:ext>
            </a:extLst>
          </p:cNvPr>
          <p:cNvSpPr>
            <a:spLocks noChangeArrowheads="1"/>
          </p:cNvSpPr>
          <p:nvPr/>
        </p:nvSpPr>
        <p:spPr bwMode="auto">
          <a:xfrm>
            <a:off x="1638301" y="3429001"/>
            <a:ext cx="7553325" cy="1439863"/>
          </a:xfrm>
          <a:prstGeom prst="wedgeRoundRectCallout">
            <a:avLst>
              <a:gd name="adj1" fmla="val -34741"/>
              <a:gd name="adj2" fmla="val -96194"/>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marL="177800" indent="-17780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000"/>
              <a:t>answer flags:</a:t>
            </a:r>
          </a:p>
          <a:p>
            <a:pPr eaLnBrk="1" hangingPunct="1">
              <a:spcBef>
                <a:spcPct val="0"/>
              </a:spcBef>
              <a:buClrTx/>
              <a:buSzTx/>
              <a:buFontTx/>
              <a:buNone/>
            </a:pPr>
            <a:r>
              <a:rPr lang="en-US" altLang="it-IT" sz="2000" b="1">
                <a:latin typeface="Courier New" panose="02070309020205020404" pitchFamily="49" charset="0"/>
              </a:rPr>
              <a:t>qr</a:t>
            </a:r>
            <a:r>
              <a:rPr lang="en-US" altLang="it-IT" sz="2000"/>
              <a:t>: query response</a:t>
            </a:r>
          </a:p>
          <a:p>
            <a:pPr eaLnBrk="1" hangingPunct="1">
              <a:spcBef>
                <a:spcPct val="0"/>
              </a:spcBef>
              <a:buClrTx/>
              <a:buSzTx/>
              <a:buFontTx/>
              <a:buNone/>
            </a:pPr>
            <a:r>
              <a:rPr lang="en-US" altLang="it-IT" sz="2000" b="1">
                <a:latin typeface="Courier New" panose="02070309020205020404" pitchFamily="49" charset="0"/>
              </a:rPr>
              <a:t>rd</a:t>
            </a:r>
            <a:r>
              <a:rPr lang="en-US" altLang="it-IT" sz="2000"/>
              <a:t>: recursion desired (the user asked for a recursive lookup)</a:t>
            </a:r>
          </a:p>
          <a:p>
            <a:pPr eaLnBrk="1" hangingPunct="1">
              <a:spcBef>
                <a:spcPct val="0"/>
              </a:spcBef>
              <a:buClrTx/>
              <a:buSzTx/>
              <a:buFontTx/>
              <a:buNone/>
            </a:pPr>
            <a:r>
              <a:rPr lang="en-US" altLang="it-IT" sz="2000" b="1">
                <a:latin typeface="Courier New" panose="02070309020205020404" pitchFamily="49" charset="0"/>
              </a:rPr>
              <a:t>ra</a:t>
            </a:r>
            <a:r>
              <a:rPr lang="en-US" altLang="it-IT" sz="2000"/>
              <a:t>: recursion available (the server allows recursive lookups)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9" name="Rectangle 3">
            <a:extLst>
              <a:ext uri="{FF2B5EF4-FFF2-40B4-BE49-F238E27FC236}">
                <a16:creationId xmlns:a16="http://schemas.microsoft.com/office/drawing/2014/main" id="{3CCD3C96-3152-44E6-D307-1D79C6AD9FA3}"/>
              </a:ext>
            </a:extLst>
          </p:cNvPr>
          <p:cNvSpPr>
            <a:spLocks noGrp="1" noChangeArrowheads="1"/>
          </p:cNvSpPr>
          <p:nvPr>
            <p:ph type="title"/>
          </p:nvPr>
        </p:nvSpPr>
        <p:spPr>
          <a:xfrm>
            <a:off x="1638300" y="-17463"/>
            <a:ext cx="8915400" cy="854076"/>
          </a:xfrm>
        </p:spPr>
        <p:txBody>
          <a:bodyPr/>
          <a:lstStyle/>
          <a:p>
            <a:pPr eaLnBrk="1" hangingPunct="1"/>
            <a:r>
              <a:rPr lang="it-IT" altLang="it-IT"/>
              <a:t>step 7 – advanced queries</a:t>
            </a:r>
          </a:p>
        </p:txBody>
      </p:sp>
      <p:sp>
        <p:nvSpPr>
          <p:cNvPr id="2" name="Rectangle 4">
            <a:extLst>
              <a:ext uri="{FF2B5EF4-FFF2-40B4-BE49-F238E27FC236}">
                <a16:creationId xmlns:a16="http://schemas.microsoft.com/office/drawing/2014/main" id="{FA910DCF-0717-1EAF-F238-4510200E1BC4}"/>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B79604E6-5553-DDE4-772A-F9EE259A21F4}"/>
              </a:ext>
            </a:extLst>
          </p:cNvPr>
          <p:cNvSpPr>
            <a:spLocks noGrp="1" noChangeArrowheads="1"/>
          </p:cNvSpPr>
          <p:nvPr>
            <p:ph type="ftr" sz="quarter" idx="11"/>
          </p:nvPr>
        </p:nvSpPr>
        <p:spPr>
          <a:ln/>
        </p:spPr>
        <p:txBody>
          <a:bodyPr/>
          <a:lstStyle/>
          <a:p>
            <a:r>
              <a:rPr lang="it-IT" altLang="it-IT"/>
              <a:t>kathara – [ lab: dns ]</a:t>
            </a:r>
          </a:p>
        </p:txBody>
      </p:sp>
      <p:sp>
        <p:nvSpPr>
          <p:cNvPr id="71684" name="Rectangle 35">
            <a:extLst>
              <a:ext uri="{FF2B5EF4-FFF2-40B4-BE49-F238E27FC236}">
                <a16:creationId xmlns:a16="http://schemas.microsoft.com/office/drawing/2014/main" id="{30DF08E8-FE9B-4A79-5D0D-CC1BD08520A1}"/>
              </a:ext>
            </a:extLst>
          </p:cNvPr>
          <p:cNvSpPr>
            <a:spLocks noChangeArrowheads="1"/>
          </p:cNvSpPr>
          <p:nvPr/>
        </p:nvSpPr>
        <p:spPr bwMode="auto">
          <a:xfrm>
            <a:off x="1858963" y="2878138"/>
            <a:ext cx="2436812" cy="304800"/>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685" name="Rectangle 36">
            <a:extLst>
              <a:ext uri="{FF2B5EF4-FFF2-40B4-BE49-F238E27FC236}">
                <a16:creationId xmlns:a16="http://schemas.microsoft.com/office/drawing/2014/main" id="{A32E84E3-EEF7-63FC-0629-7403AC139688}"/>
              </a:ext>
            </a:extLst>
          </p:cNvPr>
          <p:cNvSpPr>
            <a:spLocks noChangeArrowheads="1"/>
          </p:cNvSpPr>
          <p:nvPr/>
        </p:nvSpPr>
        <p:spPr bwMode="auto">
          <a:xfrm>
            <a:off x="1858963" y="3525838"/>
            <a:ext cx="2436812" cy="304800"/>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686" name="Rectangle 37">
            <a:extLst>
              <a:ext uri="{FF2B5EF4-FFF2-40B4-BE49-F238E27FC236}">
                <a16:creationId xmlns:a16="http://schemas.microsoft.com/office/drawing/2014/main" id="{9A5F873D-ED23-F704-1FB2-7516BBA79F96}"/>
              </a:ext>
            </a:extLst>
          </p:cNvPr>
          <p:cNvSpPr>
            <a:spLocks noChangeArrowheads="1"/>
          </p:cNvSpPr>
          <p:nvPr/>
        </p:nvSpPr>
        <p:spPr bwMode="auto">
          <a:xfrm>
            <a:off x="1858963" y="4160838"/>
            <a:ext cx="2436812" cy="304800"/>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687" name="Rectangle 38">
            <a:extLst>
              <a:ext uri="{FF2B5EF4-FFF2-40B4-BE49-F238E27FC236}">
                <a16:creationId xmlns:a16="http://schemas.microsoft.com/office/drawing/2014/main" id="{BE6977FD-DB08-3B28-7401-8503C18942D7}"/>
              </a:ext>
            </a:extLst>
          </p:cNvPr>
          <p:cNvSpPr>
            <a:spLocks noChangeArrowheads="1"/>
          </p:cNvSpPr>
          <p:nvPr/>
        </p:nvSpPr>
        <p:spPr bwMode="auto">
          <a:xfrm>
            <a:off x="1858963" y="4795838"/>
            <a:ext cx="2436812" cy="304800"/>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688" name="Rectangle 2">
            <a:extLst>
              <a:ext uri="{FF2B5EF4-FFF2-40B4-BE49-F238E27FC236}">
                <a16:creationId xmlns:a16="http://schemas.microsoft.com/office/drawing/2014/main" id="{CC6C5294-B3CD-D601-50F3-91F215F95276}"/>
              </a:ext>
            </a:extLst>
          </p:cNvPr>
          <p:cNvSpPr>
            <a:spLocks noChangeArrowheads="1"/>
          </p:cNvSpPr>
          <p:nvPr/>
        </p:nvSpPr>
        <p:spPr bwMode="auto">
          <a:xfrm>
            <a:off x="1143000" y="6308726"/>
            <a:ext cx="9906000" cy="54927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1690" name="Group 4">
            <a:extLst>
              <a:ext uri="{FF2B5EF4-FFF2-40B4-BE49-F238E27FC236}">
                <a16:creationId xmlns:a16="http://schemas.microsoft.com/office/drawing/2014/main" id="{49D20CD2-E780-C8B9-0CA5-D5385CD560E3}"/>
              </a:ext>
            </a:extLst>
          </p:cNvPr>
          <p:cNvGrpSpPr>
            <a:grpSpLocks/>
          </p:cNvGrpSpPr>
          <p:nvPr/>
        </p:nvGrpSpPr>
        <p:grpSpPr bwMode="auto">
          <a:xfrm>
            <a:off x="1847851" y="763588"/>
            <a:ext cx="8208963" cy="5905500"/>
            <a:chOff x="444" y="1842"/>
            <a:chExt cx="5171" cy="3720"/>
          </a:xfrm>
        </p:grpSpPr>
        <p:sp>
          <p:nvSpPr>
            <p:cNvPr id="71697" name="Rectangle 5">
              <a:extLst>
                <a:ext uri="{FF2B5EF4-FFF2-40B4-BE49-F238E27FC236}">
                  <a16:creationId xmlns:a16="http://schemas.microsoft.com/office/drawing/2014/main" id="{0B9497AF-936F-974D-6D97-A857653DCC07}"/>
                </a:ext>
              </a:extLst>
            </p:cNvPr>
            <p:cNvSpPr>
              <a:spLocks noChangeArrowheads="1"/>
            </p:cNvSpPr>
            <p:nvPr/>
          </p:nvSpPr>
          <p:spPr bwMode="auto">
            <a:xfrm>
              <a:off x="444" y="2023"/>
              <a:ext cx="5171" cy="3539"/>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1698" name="Text Box 6">
              <a:extLst>
                <a:ext uri="{FF2B5EF4-FFF2-40B4-BE49-F238E27FC236}">
                  <a16:creationId xmlns:a16="http://schemas.microsoft.com/office/drawing/2014/main" id="{09AD208B-3D30-D8F7-73D8-6F7AA4DCA979}"/>
                </a:ext>
              </a:extLst>
            </p:cNvPr>
            <p:cNvSpPr txBox="1">
              <a:spLocks noChangeArrowheads="1"/>
            </p:cNvSpPr>
            <p:nvPr/>
          </p:nvSpPr>
          <p:spPr bwMode="auto">
            <a:xfrm>
              <a:off x="451" y="2128"/>
              <a:ext cx="5164" cy="34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dig pc2.nanoinside.net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&lt;&lt;&gt;&gt; DiG 9.3.1 &lt;&lt;&gt;&gt; pc2.nanoinside.net</a:t>
              </a:r>
            </a:p>
            <a:p>
              <a:pPr eaLnBrk="1" hangingPunct="1">
                <a:spcBef>
                  <a:spcPct val="0"/>
                </a:spcBef>
                <a:buClrTx/>
                <a:buSzTx/>
                <a:buFontTx/>
                <a:buNone/>
              </a:pPr>
              <a:r>
                <a:rPr lang="it-IT" altLang="it-IT" sz="1400" b="1">
                  <a:latin typeface="Lucida Console" panose="020B0609040504020204" pitchFamily="49" charset="0"/>
                </a:rPr>
                <a:t>;; global options:  printcmd</a:t>
              </a:r>
            </a:p>
            <a:p>
              <a:pPr eaLnBrk="1" hangingPunct="1">
                <a:spcBef>
                  <a:spcPct val="0"/>
                </a:spcBef>
                <a:buClrTx/>
                <a:buSzTx/>
                <a:buFontTx/>
                <a:buNone/>
              </a:pPr>
              <a:r>
                <a:rPr lang="it-IT" altLang="it-IT" sz="1400" b="1">
                  <a:latin typeface="Lucida Console" panose="020B0609040504020204" pitchFamily="49" charset="0"/>
                </a:rPr>
                <a:t>;; Got answer:</a:t>
              </a:r>
            </a:p>
            <a:p>
              <a:pPr eaLnBrk="1" hangingPunct="1">
                <a:spcBef>
                  <a:spcPct val="0"/>
                </a:spcBef>
                <a:buClrTx/>
                <a:buSzTx/>
                <a:buFontTx/>
                <a:buNone/>
              </a:pPr>
              <a:r>
                <a:rPr lang="it-IT" altLang="it-IT" sz="1400" b="1">
                  <a:latin typeface="Lucida Console" panose="020B0609040504020204" pitchFamily="49" charset="0"/>
                </a:rPr>
                <a:t>;; -&gt;&gt;HEADER&lt;&lt;- opcode: QUERY, status: NOERROR, id: 25601</a:t>
              </a:r>
            </a:p>
            <a:p>
              <a:pPr eaLnBrk="1" hangingPunct="1">
                <a:spcBef>
                  <a:spcPct val="0"/>
                </a:spcBef>
                <a:buClrTx/>
                <a:buSzTx/>
                <a:buFontTx/>
                <a:buNone/>
              </a:pPr>
              <a:r>
                <a:rPr lang="it-IT" altLang="it-IT" sz="1400" b="1">
                  <a:latin typeface="Lucida Console" panose="020B0609040504020204" pitchFamily="49" charset="0"/>
                </a:rPr>
                <a:t>;; flags: qr rd ra; QUERY: 1, ANSWER: 1, AUTHORITY: 1, ADDITIONAL: 1</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QUESTION SECTION:</a:t>
              </a:r>
            </a:p>
            <a:p>
              <a:pPr eaLnBrk="1" hangingPunct="1">
                <a:spcBef>
                  <a:spcPct val="0"/>
                </a:spcBef>
                <a:buClrTx/>
                <a:buSzTx/>
                <a:buFontTx/>
                <a:buNone/>
              </a:pPr>
              <a:r>
                <a:rPr lang="it-IT" altLang="it-IT" sz="1400" b="1">
                  <a:latin typeface="Lucida Console" panose="020B0609040504020204" pitchFamily="49" charset="0"/>
                </a:rPr>
                <a:t>;pc2.nanoinside.net.            IN      A</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ANSWER SECTION:</a:t>
              </a:r>
            </a:p>
            <a:p>
              <a:pPr eaLnBrk="1" hangingPunct="1">
                <a:spcBef>
                  <a:spcPct val="0"/>
                </a:spcBef>
                <a:buClrTx/>
                <a:buSzTx/>
                <a:buFontTx/>
                <a:buNone/>
              </a:pPr>
              <a:r>
                <a:rPr lang="it-IT" altLang="it-IT" sz="1400" b="1">
                  <a:latin typeface="Lucida Console" panose="020B0609040504020204" pitchFamily="49" charset="0"/>
                </a:rPr>
                <a:t>pc2.nanoinside.net.     47861   IN      A       192.168.0.222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AUTHORITY SECTION:</a:t>
              </a:r>
            </a:p>
            <a:p>
              <a:pPr eaLnBrk="1" hangingPunct="1">
                <a:spcBef>
                  <a:spcPct val="0"/>
                </a:spcBef>
                <a:buClrTx/>
                <a:buSzTx/>
                <a:buFontTx/>
                <a:buNone/>
              </a:pPr>
              <a:r>
                <a:rPr lang="it-IT" altLang="it-IT" sz="1400" b="1">
                  <a:latin typeface="Lucida Console" panose="020B0609040504020204" pitchFamily="49" charset="0"/>
                </a:rPr>
                <a:t>nanoinside.net.         47861   IN      NS      dnsnano.nanoinside.net.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ADDITIONAL SECTION:</a:t>
              </a:r>
            </a:p>
            <a:p>
              <a:pPr eaLnBrk="1" hangingPunct="1">
                <a:spcBef>
                  <a:spcPct val="0"/>
                </a:spcBef>
                <a:buClrTx/>
                <a:buSzTx/>
                <a:buFontTx/>
                <a:buNone/>
              </a:pPr>
              <a:r>
                <a:rPr lang="it-IT" altLang="it-IT" sz="1400" b="1">
                  <a:latin typeface="Lucida Console" panose="020B0609040504020204" pitchFamily="49" charset="0"/>
                </a:rPr>
                <a:t>dnsnano.nanoinside.net. 48956   IN      A       192.168.0.22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Query time: 129 msec</a:t>
              </a:r>
            </a:p>
            <a:p>
              <a:pPr eaLnBrk="1" hangingPunct="1">
                <a:spcBef>
                  <a:spcPct val="0"/>
                </a:spcBef>
                <a:buClrTx/>
                <a:buSzTx/>
                <a:buFontTx/>
                <a:buNone/>
              </a:pPr>
              <a:r>
                <a:rPr lang="it-IT" altLang="it-IT" sz="1400" b="1">
                  <a:latin typeface="Lucida Console" panose="020B0609040504020204" pitchFamily="49" charset="0"/>
                </a:rPr>
                <a:t>;; SERVER: 192.168.0.11#53(192.168.0.11)</a:t>
              </a:r>
            </a:p>
            <a:p>
              <a:pPr eaLnBrk="1" hangingPunct="1">
                <a:spcBef>
                  <a:spcPct val="0"/>
                </a:spcBef>
                <a:buClrTx/>
                <a:buSzTx/>
                <a:buFontTx/>
                <a:buNone/>
              </a:pPr>
              <a:r>
                <a:rPr lang="it-IT" altLang="it-IT" sz="1400" b="1">
                  <a:latin typeface="Lucida Console" panose="020B0609040504020204" pitchFamily="49" charset="0"/>
                </a:rPr>
                <a:t>;; WHEN: Tue Apr 17 14:49:56 2007</a:t>
              </a:r>
            </a:p>
            <a:p>
              <a:pPr eaLnBrk="1" hangingPunct="1">
                <a:spcBef>
                  <a:spcPct val="0"/>
                </a:spcBef>
                <a:buClrTx/>
                <a:buSzTx/>
                <a:buFontTx/>
                <a:buNone/>
              </a:pPr>
              <a:r>
                <a:rPr lang="it-IT" altLang="it-IT" sz="1400" b="1">
                  <a:latin typeface="Lucida Console" panose="020B0609040504020204" pitchFamily="49" charset="0"/>
                </a:rPr>
                <a:t>;; MSG SIZE  rcvd: 90</a:t>
              </a:r>
            </a:p>
            <a:p>
              <a:pPr eaLnBrk="1" hangingPunct="1">
                <a:spcBef>
                  <a:spcPct val="0"/>
                </a:spcBef>
                <a:buClrTx/>
                <a:buSzTx/>
                <a:buFontTx/>
                <a:buNone/>
              </a:pPr>
              <a:r>
                <a:rPr lang="it-IT" altLang="it-IT" sz="1400" b="1">
                  <a:latin typeface="Lucida Console" panose="020B0609040504020204" pitchFamily="49" charset="0"/>
                </a:rPr>
                <a:t>█</a:t>
              </a:r>
            </a:p>
          </p:txBody>
        </p:sp>
        <p:sp>
          <p:nvSpPr>
            <p:cNvPr id="71699" name="AutoShape 7">
              <a:extLst>
                <a:ext uri="{FF2B5EF4-FFF2-40B4-BE49-F238E27FC236}">
                  <a16:creationId xmlns:a16="http://schemas.microsoft.com/office/drawing/2014/main" id="{877A7999-0B95-1198-ADE4-9F6535F638A8}"/>
                </a:ext>
              </a:extLst>
            </p:cNvPr>
            <p:cNvSpPr>
              <a:spLocks noChangeArrowheads="1"/>
            </p:cNvSpPr>
            <p:nvPr/>
          </p:nvSpPr>
          <p:spPr bwMode="auto">
            <a:xfrm>
              <a:off x="444" y="1842"/>
              <a:ext cx="517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1700" name="Group 8">
              <a:extLst>
                <a:ext uri="{FF2B5EF4-FFF2-40B4-BE49-F238E27FC236}">
                  <a16:creationId xmlns:a16="http://schemas.microsoft.com/office/drawing/2014/main" id="{669CF087-C46F-443E-8D52-370920CC1F20}"/>
                </a:ext>
              </a:extLst>
            </p:cNvPr>
            <p:cNvGrpSpPr>
              <a:grpSpLocks/>
            </p:cNvGrpSpPr>
            <p:nvPr/>
          </p:nvGrpSpPr>
          <p:grpSpPr bwMode="auto">
            <a:xfrm>
              <a:off x="512" y="1887"/>
              <a:ext cx="141" cy="142"/>
              <a:chOff x="2440" y="2568"/>
              <a:chExt cx="151" cy="152"/>
            </a:xfrm>
          </p:grpSpPr>
          <p:sp>
            <p:nvSpPr>
              <p:cNvPr id="71718" name="Oval 9">
                <a:extLst>
                  <a:ext uri="{FF2B5EF4-FFF2-40B4-BE49-F238E27FC236}">
                    <a16:creationId xmlns:a16="http://schemas.microsoft.com/office/drawing/2014/main" id="{2E5D5E86-7074-5CCD-F89E-D7C3B070975A}"/>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719" name="Oval 10">
                <a:extLst>
                  <a:ext uri="{FF2B5EF4-FFF2-40B4-BE49-F238E27FC236}">
                    <a16:creationId xmlns:a16="http://schemas.microsoft.com/office/drawing/2014/main" id="{257F79BD-4206-EFB4-E2B5-544FA04A303E}"/>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720" name="AutoShape 11">
                <a:extLst>
                  <a:ext uri="{FF2B5EF4-FFF2-40B4-BE49-F238E27FC236}">
                    <a16:creationId xmlns:a16="http://schemas.microsoft.com/office/drawing/2014/main" id="{0F40B9ED-927D-6EC4-A70A-A5B095CCCEFE}"/>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1701" name="Group 12">
              <a:extLst>
                <a:ext uri="{FF2B5EF4-FFF2-40B4-BE49-F238E27FC236}">
                  <a16:creationId xmlns:a16="http://schemas.microsoft.com/office/drawing/2014/main" id="{E8067AED-A913-7400-31EA-C893C22EE1BB}"/>
                </a:ext>
              </a:extLst>
            </p:cNvPr>
            <p:cNvGrpSpPr>
              <a:grpSpLocks/>
            </p:cNvGrpSpPr>
            <p:nvPr/>
          </p:nvGrpSpPr>
          <p:grpSpPr bwMode="auto">
            <a:xfrm>
              <a:off x="5070" y="1888"/>
              <a:ext cx="136" cy="142"/>
              <a:chOff x="3359" y="2621"/>
              <a:chExt cx="138" cy="145"/>
            </a:xfrm>
          </p:grpSpPr>
          <p:sp>
            <p:nvSpPr>
              <p:cNvPr id="71715" name="Rectangle 13">
                <a:extLst>
                  <a:ext uri="{FF2B5EF4-FFF2-40B4-BE49-F238E27FC236}">
                    <a16:creationId xmlns:a16="http://schemas.microsoft.com/office/drawing/2014/main" id="{0E6A3CE7-7604-35B9-213E-5B9D4853BBD6}"/>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716" name="Rectangle 14">
                <a:extLst>
                  <a:ext uri="{FF2B5EF4-FFF2-40B4-BE49-F238E27FC236}">
                    <a16:creationId xmlns:a16="http://schemas.microsoft.com/office/drawing/2014/main" id="{C7D4EF45-DFA3-766F-3855-CDB6D0A5BD5E}"/>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717" name="Line 15">
                <a:extLst>
                  <a:ext uri="{FF2B5EF4-FFF2-40B4-BE49-F238E27FC236}">
                    <a16:creationId xmlns:a16="http://schemas.microsoft.com/office/drawing/2014/main" id="{7EEE4756-20C3-EC85-19C5-071446DD7F2B}"/>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1702" name="Group 16">
              <a:extLst>
                <a:ext uri="{FF2B5EF4-FFF2-40B4-BE49-F238E27FC236}">
                  <a16:creationId xmlns:a16="http://schemas.microsoft.com/office/drawing/2014/main" id="{855755B4-3A23-ADB7-788E-F67086571792}"/>
                </a:ext>
              </a:extLst>
            </p:cNvPr>
            <p:cNvGrpSpPr>
              <a:grpSpLocks/>
            </p:cNvGrpSpPr>
            <p:nvPr/>
          </p:nvGrpSpPr>
          <p:grpSpPr bwMode="auto">
            <a:xfrm>
              <a:off x="5388" y="1888"/>
              <a:ext cx="136" cy="142"/>
              <a:chOff x="3359" y="2621"/>
              <a:chExt cx="138" cy="145"/>
            </a:xfrm>
          </p:grpSpPr>
          <p:sp>
            <p:nvSpPr>
              <p:cNvPr id="71710" name="Rectangle 17">
                <a:extLst>
                  <a:ext uri="{FF2B5EF4-FFF2-40B4-BE49-F238E27FC236}">
                    <a16:creationId xmlns:a16="http://schemas.microsoft.com/office/drawing/2014/main" id="{3C5D4D2C-3D46-CBE6-69D7-5F16807E39B1}"/>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711" name="Rectangle 18">
                <a:extLst>
                  <a:ext uri="{FF2B5EF4-FFF2-40B4-BE49-F238E27FC236}">
                    <a16:creationId xmlns:a16="http://schemas.microsoft.com/office/drawing/2014/main" id="{451C2662-EA77-F608-AEAF-3B7C944D9F87}"/>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1712" name="Group 19">
                <a:extLst>
                  <a:ext uri="{FF2B5EF4-FFF2-40B4-BE49-F238E27FC236}">
                    <a16:creationId xmlns:a16="http://schemas.microsoft.com/office/drawing/2014/main" id="{4995B54D-78E0-5171-5B8C-D44EDB3572F5}"/>
                  </a:ext>
                </a:extLst>
              </p:cNvPr>
              <p:cNvGrpSpPr>
                <a:grpSpLocks/>
              </p:cNvGrpSpPr>
              <p:nvPr/>
            </p:nvGrpSpPr>
            <p:grpSpPr bwMode="auto">
              <a:xfrm>
                <a:off x="3388" y="2655"/>
                <a:ext cx="62" cy="62"/>
                <a:chOff x="2712" y="2758"/>
                <a:chExt cx="90" cy="90"/>
              </a:xfrm>
            </p:grpSpPr>
            <p:sp>
              <p:nvSpPr>
                <p:cNvPr id="71713" name="Line 20">
                  <a:extLst>
                    <a:ext uri="{FF2B5EF4-FFF2-40B4-BE49-F238E27FC236}">
                      <a16:creationId xmlns:a16="http://schemas.microsoft.com/office/drawing/2014/main" id="{F0F13C11-4F73-328F-D71D-635FB38255E6}"/>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714" name="Line 21">
                  <a:extLst>
                    <a:ext uri="{FF2B5EF4-FFF2-40B4-BE49-F238E27FC236}">
                      <a16:creationId xmlns:a16="http://schemas.microsoft.com/office/drawing/2014/main" id="{049E2C81-3E7B-A60C-DC75-6CE248782041}"/>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1703" name="Group 22">
              <a:extLst>
                <a:ext uri="{FF2B5EF4-FFF2-40B4-BE49-F238E27FC236}">
                  <a16:creationId xmlns:a16="http://schemas.microsoft.com/office/drawing/2014/main" id="{89F8766A-2799-F124-D1F0-3B267CBA8AD5}"/>
                </a:ext>
              </a:extLst>
            </p:cNvPr>
            <p:cNvGrpSpPr>
              <a:grpSpLocks/>
            </p:cNvGrpSpPr>
            <p:nvPr/>
          </p:nvGrpSpPr>
          <p:grpSpPr bwMode="auto">
            <a:xfrm>
              <a:off x="5230" y="1887"/>
              <a:ext cx="134" cy="138"/>
              <a:chOff x="3936" y="2011"/>
              <a:chExt cx="109" cy="112"/>
            </a:xfrm>
          </p:grpSpPr>
          <p:sp>
            <p:nvSpPr>
              <p:cNvPr id="71705" name="Rectangle 23">
                <a:extLst>
                  <a:ext uri="{FF2B5EF4-FFF2-40B4-BE49-F238E27FC236}">
                    <a16:creationId xmlns:a16="http://schemas.microsoft.com/office/drawing/2014/main" id="{8378A02D-3B1A-CD23-E64B-537553DE3C1E}"/>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1706" name="Rectangle 24">
                <a:extLst>
                  <a:ext uri="{FF2B5EF4-FFF2-40B4-BE49-F238E27FC236}">
                    <a16:creationId xmlns:a16="http://schemas.microsoft.com/office/drawing/2014/main" id="{5C8C2E81-07E3-9926-C772-06C1D0E5FB18}"/>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1707" name="Group 25">
                <a:extLst>
                  <a:ext uri="{FF2B5EF4-FFF2-40B4-BE49-F238E27FC236}">
                    <a16:creationId xmlns:a16="http://schemas.microsoft.com/office/drawing/2014/main" id="{8A65D3DE-5C43-C96D-64FD-51932ACD5437}"/>
                  </a:ext>
                </a:extLst>
              </p:cNvPr>
              <p:cNvGrpSpPr>
                <a:grpSpLocks/>
              </p:cNvGrpSpPr>
              <p:nvPr/>
            </p:nvGrpSpPr>
            <p:grpSpPr bwMode="auto">
              <a:xfrm>
                <a:off x="3956" y="2032"/>
                <a:ext cx="54" cy="61"/>
                <a:chOff x="2530" y="2399"/>
                <a:chExt cx="68" cy="77"/>
              </a:xfrm>
            </p:grpSpPr>
            <p:sp>
              <p:nvSpPr>
                <p:cNvPr id="71708" name="Line 26">
                  <a:extLst>
                    <a:ext uri="{FF2B5EF4-FFF2-40B4-BE49-F238E27FC236}">
                      <a16:creationId xmlns:a16="http://schemas.microsoft.com/office/drawing/2014/main" id="{7D32CB12-800E-D415-70DF-41AD95542294}"/>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709" name="AutoShape 27">
                  <a:extLst>
                    <a:ext uri="{FF2B5EF4-FFF2-40B4-BE49-F238E27FC236}">
                      <a16:creationId xmlns:a16="http://schemas.microsoft.com/office/drawing/2014/main" id="{D3D3B8E7-C823-5E93-B383-2A5E0810ED0F}"/>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1704" name="Text Box 28">
              <a:extLst>
                <a:ext uri="{FF2B5EF4-FFF2-40B4-BE49-F238E27FC236}">
                  <a16:creationId xmlns:a16="http://schemas.microsoft.com/office/drawing/2014/main" id="{5D03B5DF-B3A0-98E7-05DD-BC16C9E5E0E2}"/>
                </a:ext>
              </a:extLst>
            </p:cNvPr>
            <p:cNvSpPr txBox="1">
              <a:spLocks noChangeArrowheads="1"/>
            </p:cNvSpPr>
            <p:nvPr/>
          </p:nvSpPr>
          <p:spPr bwMode="auto">
            <a:xfrm>
              <a:off x="716" y="1842"/>
              <a:ext cx="1497"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71691" name="Rectangle 29">
            <a:extLst>
              <a:ext uri="{FF2B5EF4-FFF2-40B4-BE49-F238E27FC236}">
                <a16:creationId xmlns:a16="http://schemas.microsoft.com/office/drawing/2014/main" id="{567AAD9E-76BB-B8B3-D997-431C18922A02}"/>
              </a:ext>
            </a:extLst>
          </p:cNvPr>
          <p:cNvSpPr>
            <a:spLocks noChangeArrowheads="1"/>
          </p:cNvSpPr>
          <p:nvPr/>
        </p:nvSpPr>
        <p:spPr bwMode="auto">
          <a:xfrm>
            <a:off x="9332914" y="-17463"/>
            <a:ext cx="1716087" cy="33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
        <p:nvSpPr>
          <p:cNvPr id="71692" name="Rectangle 30">
            <a:extLst>
              <a:ext uri="{FF2B5EF4-FFF2-40B4-BE49-F238E27FC236}">
                <a16:creationId xmlns:a16="http://schemas.microsoft.com/office/drawing/2014/main" id="{3855594A-B7DA-1DA5-1FA9-D19FDB41F692}"/>
              </a:ext>
            </a:extLst>
          </p:cNvPr>
          <p:cNvSpPr>
            <a:spLocks noChangeArrowheads="1"/>
          </p:cNvSpPr>
          <p:nvPr/>
        </p:nvSpPr>
        <p:spPr bwMode="auto">
          <a:xfrm>
            <a:off x="7319964" y="3429001"/>
            <a:ext cx="3233737" cy="1655763"/>
          </a:xfrm>
          <a:prstGeom prst="rect">
            <a:avLst/>
          </a:prstGeom>
          <a:solidFill>
            <a:schemeClr val="accent2"/>
          </a:solidFill>
          <a:ln w="28575" algn="ctr">
            <a:solidFill>
              <a:schemeClr val="tx1"/>
            </a:solidFill>
            <a:miter lim="800000"/>
            <a:headEnd/>
            <a:tailEnd/>
          </a:ln>
          <a:effectLst>
            <a:outerShdw dist="107763" dir="2700000" algn="ctr" rotWithShape="0">
              <a:schemeClr val="bg2"/>
            </a:outerShdw>
          </a:effectLst>
        </p:spPr>
        <p:txBody>
          <a:bodyPr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400"/>
              <a:t>these sections correspond to those contained in DNS packets</a:t>
            </a:r>
          </a:p>
        </p:txBody>
      </p:sp>
      <p:sp>
        <p:nvSpPr>
          <p:cNvPr id="71693" name="Line 31">
            <a:extLst>
              <a:ext uri="{FF2B5EF4-FFF2-40B4-BE49-F238E27FC236}">
                <a16:creationId xmlns:a16="http://schemas.microsoft.com/office/drawing/2014/main" id="{4F0A28D7-AA8F-178E-D135-BB0E963D8368}"/>
              </a:ext>
            </a:extLst>
          </p:cNvPr>
          <p:cNvSpPr>
            <a:spLocks noChangeShapeType="1"/>
          </p:cNvSpPr>
          <p:nvPr/>
        </p:nvSpPr>
        <p:spPr bwMode="auto">
          <a:xfrm flipH="1" flipV="1">
            <a:off x="4151313" y="3068638"/>
            <a:ext cx="3168650" cy="1008062"/>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71694" name="Line 32">
            <a:extLst>
              <a:ext uri="{FF2B5EF4-FFF2-40B4-BE49-F238E27FC236}">
                <a16:creationId xmlns:a16="http://schemas.microsoft.com/office/drawing/2014/main" id="{DC57E446-5603-521B-0A2A-F64B06AAB1CF}"/>
              </a:ext>
            </a:extLst>
          </p:cNvPr>
          <p:cNvSpPr>
            <a:spLocks noChangeShapeType="1"/>
          </p:cNvSpPr>
          <p:nvPr/>
        </p:nvSpPr>
        <p:spPr bwMode="auto">
          <a:xfrm flipH="1" flipV="1">
            <a:off x="3935413" y="3716339"/>
            <a:ext cx="3384550" cy="50482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71695" name="Line 33">
            <a:extLst>
              <a:ext uri="{FF2B5EF4-FFF2-40B4-BE49-F238E27FC236}">
                <a16:creationId xmlns:a16="http://schemas.microsoft.com/office/drawing/2014/main" id="{2EF1A0FD-87C1-F131-D80F-70A32BED8C9D}"/>
              </a:ext>
            </a:extLst>
          </p:cNvPr>
          <p:cNvSpPr>
            <a:spLocks noChangeShapeType="1"/>
          </p:cNvSpPr>
          <p:nvPr/>
        </p:nvSpPr>
        <p:spPr bwMode="auto">
          <a:xfrm flipH="1" flipV="1">
            <a:off x="4295775" y="4356100"/>
            <a:ext cx="3024188"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
        <p:nvSpPr>
          <p:cNvPr id="71696" name="Line 34">
            <a:extLst>
              <a:ext uri="{FF2B5EF4-FFF2-40B4-BE49-F238E27FC236}">
                <a16:creationId xmlns:a16="http://schemas.microsoft.com/office/drawing/2014/main" id="{42A280B0-4E23-2D20-0BBB-214FFA3F9C50}"/>
              </a:ext>
            </a:extLst>
          </p:cNvPr>
          <p:cNvSpPr>
            <a:spLocks noChangeShapeType="1"/>
          </p:cNvSpPr>
          <p:nvPr/>
        </p:nvSpPr>
        <p:spPr bwMode="auto">
          <a:xfrm flipH="1">
            <a:off x="4356101" y="4508501"/>
            <a:ext cx="2963863" cy="46037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GB"/>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Rectangle 3">
            <a:extLst>
              <a:ext uri="{FF2B5EF4-FFF2-40B4-BE49-F238E27FC236}">
                <a16:creationId xmlns:a16="http://schemas.microsoft.com/office/drawing/2014/main" id="{D28DAA70-AFD5-3CBE-3436-2B7A7EC9B721}"/>
              </a:ext>
            </a:extLst>
          </p:cNvPr>
          <p:cNvSpPr>
            <a:spLocks noGrp="1" noChangeArrowheads="1"/>
          </p:cNvSpPr>
          <p:nvPr>
            <p:ph type="title"/>
          </p:nvPr>
        </p:nvSpPr>
        <p:spPr>
          <a:xfrm>
            <a:off x="1638300" y="-17463"/>
            <a:ext cx="8915400" cy="854076"/>
          </a:xfrm>
        </p:spPr>
        <p:txBody>
          <a:bodyPr/>
          <a:lstStyle/>
          <a:p>
            <a:pPr eaLnBrk="1" hangingPunct="1"/>
            <a:r>
              <a:rPr lang="it-IT" altLang="it-IT"/>
              <a:t>step 7 – advanced queries</a:t>
            </a:r>
          </a:p>
        </p:txBody>
      </p:sp>
      <p:sp>
        <p:nvSpPr>
          <p:cNvPr id="2" name="Rectangle 4">
            <a:extLst>
              <a:ext uri="{FF2B5EF4-FFF2-40B4-BE49-F238E27FC236}">
                <a16:creationId xmlns:a16="http://schemas.microsoft.com/office/drawing/2014/main" id="{1A4100A4-39CC-5C94-9C4E-F3F9B215D1F0}"/>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FC9769BE-F11F-1666-1C2F-1C4C5E3B145B}"/>
              </a:ext>
            </a:extLst>
          </p:cNvPr>
          <p:cNvSpPr>
            <a:spLocks noGrp="1" noChangeArrowheads="1"/>
          </p:cNvSpPr>
          <p:nvPr>
            <p:ph type="ftr" sz="quarter" idx="11"/>
          </p:nvPr>
        </p:nvSpPr>
        <p:spPr>
          <a:ln/>
        </p:spPr>
        <p:txBody>
          <a:bodyPr/>
          <a:lstStyle/>
          <a:p>
            <a:r>
              <a:rPr lang="it-IT" altLang="it-IT"/>
              <a:t>kathara – [ lab: dns ]</a:t>
            </a:r>
          </a:p>
        </p:txBody>
      </p:sp>
      <p:sp>
        <p:nvSpPr>
          <p:cNvPr id="72708" name="Rectangle 36">
            <a:extLst>
              <a:ext uri="{FF2B5EF4-FFF2-40B4-BE49-F238E27FC236}">
                <a16:creationId xmlns:a16="http://schemas.microsoft.com/office/drawing/2014/main" id="{1ECCD5F6-C3E6-4CE9-B65C-609423BE724E}"/>
              </a:ext>
            </a:extLst>
          </p:cNvPr>
          <p:cNvSpPr>
            <a:spLocks noChangeArrowheads="1"/>
          </p:cNvSpPr>
          <p:nvPr/>
        </p:nvSpPr>
        <p:spPr bwMode="auto">
          <a:xfrm>
            <a:off x="1847851" y="2924176"/>
            <a:ext cx="8208963" cy="504825"/>
          </a:xfrm>
          <a:prstGeom prst="rect">
            <a:avLst/>
          </a:prstGeom>
          <a:solidFill>
            <a:srgbClr val="FFB7B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2709" name="Rectangle 2">
            <a:extLst>
              <a:ext uri="{FF2B5EF4-FFF2-40B4-BE49-F238E27FC236}">
                <a16:creationId xmlns:a16="http://schemas.microsoft.com/office/drawing/2014/main" id="{92C7507C-49E7-E679-5E66-693EA92316DD}"/>
              </a:ext>
            </a:extLst>
          </p:cNvPr>
          <p:cNvSpPr>
            <a:spLocks noChangeArrowheads="1"/>
          </p:cNvSpPr>
          <p:nvPr/>
        </p:nvSpPr>
        <p:spPr bwMode="auto">
          <a:xfrm>
            <a:off x="1143000" y="6308726"/>
            <a:ext cx="9906000" cy="54927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2711" name="Group 4">
            <a:extLst>
              <a:ext uri="{FF2B5EF4-FFF2-40B4-BE49-F238E27FC236}">
                <a16:creationId xmlns:a16="http://schemas.microsoft.com/office/drawing/2014/main" id="{A7007A36-56E7-1ACF-55EF-986F10CD64AC}"/>
              </a:ext>
            </a:extLst>
          </p:cNvPr>
          <p:cNvGrpSpPr>
            <a:grpSpLocks/>
          </p:cNvGrpSpPr>
          <p:nvPr/>
        </p:nvGrpSpPr>
        <p:grpSpPr bwMode="auto">
          <a:xfrm>
            <a:off x="1847851" y="763588"/>
            <a:ext cx="8208963" cy="5905500"/>
            <a:chOff x="444" y="1842"/>
            <a:chExt cx="5171" cy="3720"/>
          </a:xfrm>
        </p:grpSpPr>
        <p:sp>
          <p:nvSpPr>
            <p:cNvPr id="72714" name="Rectangle 5">
              <a:extLst>
                <a:ext uri="{FF2B5EF4-FFF2-40B4-BE49-F238E27FC236}">
                  <a16:creationId xmlns:a16="http://schemas.microsoft.com/office/drawing/2014/main" id="{390E4017-B5F4-DD51-80D5-1756E749AD10}"/>
                </a:ext>
              </a:extLst>
            </p:cNvPr>
            <p:cNvSpPr>
              <a:spLocks noChangeArrowheads="1"/>
            </p:cNvSpPr>
            <p:nvPr/>
          </p:nvSpPr>
          <p:spPr bwMode="auto">
            <a:xfrm>
              <a:off x="444" y="2023"/>
              <a:ext cx="5171" cy="3539"/>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2715" name="Text Box 6">
              <a:extLst>
                <a:ext uri="{FF2B5EF4-FFF2-40B4-BE49-F238E27FC236}">
                  <a16:creationId xmlns:a16="http://schemas.microsoft.com/office/drawing/2014/main" id="{9873A32E-86F8-D014-8BBE-A763F44D812A}"/>
                </a:ext>
              </a:extLst>
            </p:cNvPr>
            <p:cNvSpPr txBox="1">
              <a:spLocks noChangeArrowheads="1"/>
            </p:cNvSpPr>
            <p:nvPr/>
          </p:nvSpPr>
          <p:spPr bwMode="auto">
            <a:xfrm>
              <a:off x="451" y="2128"/>
              <a:ext cx="5164" cy="34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dig pc2.nanoinside.net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&lt;&lt;&gt;&gt; DiG 9.3.1 &lt;&lt;&gt;&gt; pc2.nanoinside.net</a:t>
              </a:r>
            </a:p>
            <a:p>
              <a:pPr eaLnBrk="1" hangingPunct="1">
                <a:spcBef>
                  <a:spcPct val="0"/>
                </a:spcBef>
                <a:buClrTx/>
                <a:buSzTx/>
                <a:buFontTx/>
                <a:buNone/>
              </a:pPr>
              <a:r>
                <a:rPr lang="it-IT" altLang="it-IT" sz="1400" b="1">
                  <a:latin typeface="Lucida Console" panose="020B0609040504020204" pitchFamily="49" charset="0"/>
                </a:rPr>
                <a:t>;; global options:  printcmd</a:t>
              </a:r>
            </a:p>
            <a:p>
              <a:pPr eaLnBrk="1" hangingPunct="1">
                <a:spcBef>
                  <a:spcPct val="0"/>
                </a:spcBef>
                <a:buClrTx/>
                <a:buSzTx/>
                <a:buFontTx/>
                <a:buNone/>
              </a:pPr>
              <a:r>
                <a:rPr lang="it-IT" altLang="it-IT" sz="1400" b="1">
                  <a:latin typeface="Lucida Console" panose="020B0609040504020204" pitchFamily="49" charset="0"/>
                </a:rPr>
                <a:t>;; Got answer:</a:t>
              </a:r>
            </a:p>
            <a:p>
              <a:pPr eaLnBrk="1" hangingPunct="1">
                <a:spcBef>
                  <a:spcPct val="0"/>
                </a:spcBef>
                <a:buClrTx/>
                <a:buSzTx/>
                <a:buFontTx/>
                <a:buNone/>
              </a:pPr>
              <a:r>
                <a:rPr lang="it-IT" altLang="it-IT" sz="1400" b="1">
                  <a:latin typeface="Lucida Console" panose="020B0609040504020204" pitchFamily="49" charset="0"/>
                </a:rPr>
                <a:t>;; -&gt;&gt;HEADER&lt;&lt;- opcode: QUERY, status: NOERROR, id: 25601</a:t>
              </a:r>
            </a:p>
            <a:p>
              <a:pPr eaLnBrk="1" hangingPunct="1">
                <a:spcBef>
                  <a:spcPct val="0"/>
                </a:spcBef>
                <a:buClrTx/>
                <a:buSzTx/>
                <a:buFontTx/>
                <a:buNone/>
              </a:pPr>
              <a:r>
                <a:rPr lang="it-IT" altLang="it-IT" sz="1400" b="1">
                  <a:latin typeface="Lucida Console" panose="020B0609040504020204" pitchFamily="49" charset="0"/>
                </a:rPr>
                <a:t>;; flags: qr rd ra; QUERY: 1, ANSWER: 1, AUTHORITY: 1, ADDITIONAL: 1</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QUESTION SECTION:</a:t>
              </a:r>
            </a:p>
            <a:p>
              <a:pPr eaLnBrk="1" hangingPunct="1">
                <a:spcBef>
                  <a:spcPct val="0"/>
                </a:spcBef>
                <a:buClrTx/>
                <a:buSzTx/>
                <a:buFontTx/>
                <a:buNone/>
              </a:pPr>
              <a:r>
                <a:rPr lang="it-IT" altLang="it-IT" sz="1400" b="1">
                  <a:latin typeface="Lucida Console" panose="020B0609040504020204" pitchFamily="49" charset="0"/>
                </a:rPr>
                <a:t>;pc2.nanoinside.net.            IN      A</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ANSWER SECTION:</a:t>
              </a:r>
            </a:p>
            <a:p>
              <a:pPr eaLnBrk="1" hangingPunct="1">
                <a:spcBef>
                  <a:spcPct val="0"/>
                </a:spcBef>
                <a:buClrTx/>
                <a:buSzTx/>
                <a:buFontTx/>
                <a:buNone/>
              </a:pPr>
              <a:r>
                <a:rPr lang="it-IT" altLang="it-IT" sz="1400" b="1">
                  <a:latin typeface="Lucida Console" panose="020B0609040504020204" pitchFamily="49" charset="0"/>
                </a:rPr>
                <a:t>pc2.nanoinside.net.     47861   IN      A       192.168.0.222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AUTHORITY SECTION:</a:t>
              </a:r>
            </a:p>
            <a:p>
              <a:pPr eaLnBrk="1" hangingPunct="1">
                <a:spcBef>
                  <a:spcPct val="0"/>
                </a:spcBef>
                <a:buClrTx/>
                <a:buSzTx/>
                <a:buFontTx/>
                <a:buNone/>
              </a:pPr>
              <a:r>
                <a:rPr lang="it-IT" altLang="it-IT" sz="1400" b="1">
                  <a:latin typeface="Lucida Console" panose="020B0609040504020204" pitchFamily="49" charset="0"/>
                </a:rPr>
                <a:t>nanoinside.net.         47861   IN      NS      dnsnano.nanoinside.net.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ADDITIONAL SECTION:</a:t>
              </a:r>
            </a:p>
            <a:p>
              <a:pPr eaLnBrk="1" hangingPunct="1">
                <a:spcBef>
                  <a:spcPct val="0"/>
                </a:spcBef>
                <a:buClrTx/>
                <a:buSzTx/>
                <a:buFontTx/>
                <a:buNone/>
              </a:pPr>
              <a:r>
                <a:rPr lang="it-IT" altLang="it-IT" sz="1400" b="1">
                  <a:latin typeface="Lucida Console" panose="020B0609040504020204" pitchFamily="49" charset="0"/>
                </a:rPr>
                <a:t>dnsnano.nanoinside.net. 48956   IN      A       192.168.0.22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Query time: 129 msec</a:t>
              </a:r>
            </a:p>
            <a:p>
              <a:pPr eaLnBrk="1" hangingPunct="1">
                <a:spcBef>
                  <a:spcPct val="0"/>
                </a:spcBef>
                <a:buClrTx/>
                <a:buSzTx/>
                <a:buFontTx/>
                <a:buNone/>
              </a:pPr>
              <a:r>
                <a:rPr lang="it-IT" altLang="it-IT" sz="1400" b="1">
                  <a:latin typeface="Lucida Console" panose="020B0609040504020204" pitchFamily="49" charset="0"/>
                </a:rPr>
                <a:t>;; SERVER: 192.168.0.11#53(192.168.0.11)</a:t>
              </a:r>
            </a:p>
            <a:p>
              <a:pPr eaLnBrk="1" hangingPunct="1">
                <a:spcBef>
                  <a:spcPct val="0"/>
                </a:spcBef>
                <a:buClrTx/>
                <a:buSzTx/>
                <a:buFontTx/>
                <a:buNone/>
              </a:pPr>
              <a:r>
                <a:rPr lang="it-IT" altLang="it-IT" sz="1400" b="1">
                  <a:latin typeface="Lucida Console" panose="020B0609040504020204" pitchFamily="49" charset="0"/>
                </a:rPr>
                <a:t>;; WHEN: Tue Apr 17 14:49:56 2007</a:t>
              </a:r>
            </a:p>
            <a:p>
              <a:pPr eaLnBrk="1" hangingPunct="1">
                <a:spcBef>
                  <a:spcPct val="0"/>
                </a:spcBef>
                <a:buClrTx/>
                <a:buSzTx/>
                <a:buFontTx/>
                <a:buNone/>
              </a:pPr>
              <a:r>
                <a:rPr lang="it-IT" altLang="it-IT" sz="1400" b="1">
                  <a:latin typeface="Lucida Console" panose="020B0609040504020204" pitchFamily="49" charset="0"/>
                </a:rPr>
                <a:t>;; MSG SIZE  rcvd: 90</a:t>
              </a:r>
            </a:p>
            <a:p>
              <a:pPr eaLnBrk="1" hangingPunct="1">
                <a:spcBef>
                  <a:spcPct val="0"/>
                </a:spcBef>
                <a:buClrTx/>
                <a:buSzTx/>
                <a:buFontTx/>
                <a:buNone/>
              </a:pPr>
              <a:r>
                <a:rPr lang="it-IT" altLang="it-IT" sz="1400" b="1">
                  <a:latin typeface="Lucida Console" panose="020B0609040504020204" pitchFamily="49" charset="0"/>
                </a:rPr>
                <a:t>█</a:t>
              </a:r>
            </a:p>
          </p:txBody>
        </p:sp>
        <p:sp>
          <p:nvSpPr>
            <p:cNvPr id="72716" name="AutoShape 7">
              <a:extLst>
                <a:ext uri="{FF2B5EF4-FFF2-40B4-BE49-F238E27FC236}">
                  <a16:creationId xmlns:a16="http://schemas.microsoft.com/office/drawing/2014/main" id="{7D84F3E7-8B27-74CC-31AC-DDB916787A54}"/>
                </a:ext>
              </a:extLst>
            </p:cNvPr>
            <p:cNvSpPr>
              <a:spLocks noChangeArrowheads="1"/>
            </p:cNvSpPr>
            <p:nvPr/>
          </p:nvSpPr>
          <p:spPr bwMode="auto">
            <a:xfrm>
              <a:off x="444" y="1842"/>
              <a:ext cx="517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2717" name="Group 8">
              <a:extLst>
                <a:ext uri="{FF2B5EF4-FFF2-40B4-BE49-F238E27FC236}">
                  <a16:creationId xmlns:a16="http://schemas.microsoft.com/office/drawing/2014/main" id="{4377E5B0-C84E-3CD5-3871-72A63D9C0BC5}"/>
                </a:ext>
              </a:extLst>
            </p:cNvPr>
            <p:cNvGrpSpPr>
              <a:grpSpLocks/>
            </p:cNvGrpSpPr>
            <p:nvPr/>
          </p:nvGrpSpPr>
          <p:grpSpPr bwMode="auto">
            <a:xfrm>
              <a:off x="512" y="1887"/>
              <a:ext cx="141" cy="142"/>
              <a:chOff x="2440" y="2568"/>
              <a:chExt cx="151" cy="152"/>
            </a:xfrm>
          </p:grpSpPr>
          <p:sp>
            <p:nvSpPr>
              <p:cNvPr id="72735" name="Oval 9">
                <a:extLst>
                  <a:ext uri="{FF2B5EF4-FFF2-40B4-BE49-F238E27FC236}">
                    <a16:creationId xmlns:a16="http://schemas.microsoft.com/office/drawing/2014/main" id="{E94BAD03-BA83-F18A-4C85-497DD9BBA57D}"/>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2736" name="Oval 10">
                <a:extLst>
                  <a:ext uri="{FF2B5EF4-FFF2-40B4-BE49-F238E27FC236}">
                    <a16:creationId xmlns:a16="http://schemas.microsoft.com/office/drawing/2014/main" id="{A93AE7A4-7409-87DF-8913-BDFF604AF67B}"/>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2737" name="AutoShape 11">
                <a:extLst>
                  <a:ext uri="{FF2B5EF4-FFF2-40B4-BE49-F238E27FC236}">
                    <a16:creationId xmlns:a16="http://schemas.microsoft.com/office/drawing/2014/main" id="{FC8411D3-4AD3-96B1-B58F-60689D776EA5}"/>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2718" name="Group 12">
              <a:extLst>
                <a:ext uri="{FF2B5EF4-FFF2-40B4-BE49-F238E27FC236}">
                  <a16:creationId xmlns:a16="http://schemas.microsoft.com/office/drawing/2014/main" id="{0887ADFC-A467-6990-4274-0E08FB004176}"/>
                </a:ext>
              </a:extLst>
            </p:cNvPr>
            <p:cNvGrpSpPr>
              <a:grpSpLocks/>
            </p:cNvGrpSpPr>
            <p:nvPr/>
          </p:nvGrpSpPr>
          <p:grpSpPr bwMode="auto">
            <a:xfrm>
              <a:off x="5070" y="1888"/>
              <a:ext cx="136" cy="142"/>
              <a:chOff x="3359" y="2621"/>
              <a:chExt cx="138" cy="145"/>
            </a:xfrm>
          </p:grpSpPr>
          <p:sp>
            <p:nvSpPr>
              <p:cNvPr id="72732" name="Rectangle 13">
                <a:extLst>
                  <a:ext uri="{FF2B5EF4-FFF2-40B4-BE49-F238E27FC236}">
                    <a16:creationId xmlns:a16="http://schemas.microsoft.com/office/drawing/2014/main" id="{3A5345C1-625C-E3A6-2D35-36EDC47F9DA1}"/>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2733" name="Rectangle 14">
                <a:extLst>
                  <a:ext uri="{FF2B5EF4-FFF2-40B4-BE49-F238E27FC236}">
                    <a16:creationId xmlns:a16="http://schemas.microsoft.com/office/drawing/2014/main" id="{27CFDD1F-E9C7-086E-FE02-7D4F491A56F2}"/>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2734" name="Line 15">
                <a:extLst>
                  <a:ext uri="{FF2B5EF4-FFF2-40B4-BE49-F238E27FC236}">
                    <a16:creationId xmlns:a16="http://schemas.microsoft.com/office/drawing/2014/main" id="{908D7C1C-082B-F6FE-4F84-760151D7F7BD}"/>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2719" name="Group 16">
              <a:extLst>
                <a:ext uri="{FF2B5EF4-FFF2-40B4-BE49-F238E27FC236}">
                  <a16:creationId xmlns:a16="http://schemas.microsoft.com/office/drawing/2014/main" id="{3A5B73E5-2017-7C31-F718-1EAEB69E4351}"/>
                </a:ext>
              </a:extLst>
            </p:cNvPr>
            <p:cNvGrpSpPr>
              <a:grpSpLocks/>
            </p:cNvGrpSpPr>
            <p:nvPr/>
          </p:nvGrpSpPr>
          <p:grpSpPr bwMode="auto">
            <a:xfrm>
              <a:off x="5388" y="1888"/>
              <a:ext cx="136" cy="142"/>
              <a:chOff x="3359" y="2621"/>
              <a:chExt cx="138" cy="145"/>
            </a:xfrm>
          </p:grpSpPr>
          <p:sp>
            <p:nvSpPr>
              <p:cNvPr id="72727" name="Rectangle 17">
                <a:extLst>
                  <a:ext uri="{FF2B5EF4-FFF2-40B4-BE49-F238E27FC236}">
                    <a16:creationId xmlns:a16="http://schemas.microsoft.com/office/drawing/2014/main" id="{FDB44865-B770-9CDB-70E1-A578FDB87837}"/>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2728" name="Rectangle 18">
                <a:extLst>
                  <a:ext uri="{FF2B5EF4-FFF2-40B4-BE49-F238E27FC236}">
                    <a16:creationId xmlns:a16="http://schemas.microsoft.com/office/drawing/2014/main" id="{7F008DEB-2F97-8F61-0F44-E0DDF6A5D82A}"/>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2729" name="Group 19">
                <a:extLst>
                  <a:ext uri="{FF2B5EF4-FFF2-40B4-BE49-F238E27FC236}">
                    <a16:creationId xmlns:a16="http://schemas.microsoft.com/office/drawing/2014/main" id="{96244987-6B57-3D57-65D9-A30B96CB817B}"/>
                  </a:ext>
                </a:extLst>
              </p:cNvPr>
              <p:cNvGrpSpPr>
                <a:grpSpLocks/>
              </p:cNvGrpSpPr>
              <p:nvPr/>
            </p:nvGrpSpPr>
            <p:grpSpPr bwMode="auto">
              <a:xfrm>
                <a:off x="3388" y="2655"/>
                <a:ext cx="62" cy="62"/>
                <a:chOff x="2712" y="2758"/>
                <a:chExt cx="90" cy="90"/>
              </a:xfrm>
            </p:grpSpPr>
            <p:sp>
              <p:nvSpPr>
                <p:cNvPr id="72730" name="Line 20">
                  <a:extLst>
                    <a:ext uri="{FF2B5EF4-FFF2-40B4-BE49-F238E27FC236}">
                      <a16:creationId xmlns:a16="http://schemas.microsoft.com/office/drawing/2014/main" id="{FBD42518-6F52-5A31-946E-447465D74F45}"/>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731" name="Line 21">
                  <a:extLst>
                    <a:ext uri="{FF2B5EF4-FFF2-40B4-BE49-F238E27FC236}">
                      <a16:creationId xmlns:a16="http://schemas.microsoft.com/office/drawing/2014/main" id="{5E9EF092-E9D8-1422-15C2-29D4F3E676BA}"/>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2720" name="Group 22">
              <a:extLst>
                <a:ext uri="{FF2B5EF4-FFF2-40B4-BE49-F238E27FC236}">
                  <a16:creationId xmlns:a16="http://schemas.microsoft.com/office/drawing/2014/main" id="{8A33872F-DE2C-EFA5-053A-9ED20C5D6E4A}"/>
                </a:ext>
              </a:extLst>
            </p:cNvPr>
            <p:cNvGrpSpPr>
              <a:grpSpLocks/>
            </p:cNvGrpSpPr>
            <p:nvPr/>
          </p:nvGrpSpPr>
          <p:grpSpPr bwMode="auto">
            <a:xfrm>
              <a:off x="5230" y="1887"/>
              <a:ext cx="134" cy="138"/>
              <a:chOff x="3936" y="2011"/>
              <a:chExt cx="109" cy="112"/>
            </a:xfrm>
          </p:grpSpPr>
          <p:sp>
            <p:nvSpPr>
              <p:cNvPr id="72722" name="Rectangle 23">
                <a:extLst>
                  <a:ext uri="{FF2B5EF4-FFF2-40B4-BE49-F238E27FC236}">
                    <a16:creationId xmlns:a16="http://schemas.microsoft.com/office/drawing/2014/main" id="{210481DD-D910-CF42-AACC-BA112FD0607A}"/>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2723" name="Rectangle 24">
                <a:extLst>
                  <a:ext uri="{FF2B5EF4-FFF2-40B4-BE49-F238E27FC236}">
                    <a16:creationId xmlns:a16="http://schemas.microsoft.com/office/drawing/2014/main" id="{586F8C25-151E-D788-20F1-B83D4C43C42B}"/>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2724" name="Group 25">
                <a:extLst>
                  <a:ext uri="{FF2B5EF4-FFF2-40B4-BE49-F238E27FC236}">
                    <a16:creationId xmlns:a16="http://schemas.microsoft.com/office/drawing/2014/main" id="{5B869FF8-C0C9-C0DF-7FA8-8C0B668C77F9}"/>
                  </a:ext>
                </a:extLst>
              </p:cNvPr>
              <p:cNvGrpSpPr>
                <a:grpSpLocks/>
              </p:cNvGrpSpPr>
              <p:nvPr/>
            </p:nvGrpSpPr>
            <p:grpSpPr bwMode="auto">
              <a:xfrm>
                <a:off x="3956" y="2032"/>
                <a:ext cx="54" cy="61"/>
                <a:chOff x="2530" y="2399"/>
                <a:chExt cx="68" cy="77"/>
              </a:xfrm>
            </p:grpSpPr>
            <p:sp>
              <p:nvSpPr>
                <p:cNvPr id="72725" name="Line 26">
                  <a:extLst>
                    <a:ext uri="{FF2B5EF4-FFF2-40B4-BE49-F238E27FC236}">
                      <a16:creationId xmlns:a16="http://schemas.microsoft.com/office/drawing/2014/main" id="{38BA0404-95CA-1A82-3A86-0A521DB2280A}"/>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726" name="AutoShape 27">
                  <a:extLst>
                    <a:ext uri="{FF2B5EF4-FFF2-40B4-BE49-F238E27FC236}">
                      <a16:creationId xmlns:a16="http://schemas.microsoft.com/office/drawing/2014/main" id="{716B5977-5BB1-37EB-4971-99555B992E80}"/>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2721" name="Text Box 28">
              <a:extLst>
                <a:ext uri="{FF2B5EF4-FFF2-40B4-BE49-F238E27FC236}">
                  <a16:creationId xmlns:a16="http://schemas.microsoft.com/office/drawing/2014/main" id="{04DCDDA0-7CE2-B9E9-4EB2-F89A6A0E650B}"/>
                </a:ext>
              </a:extLst>
            </p:cNvPr>
            <p:cNvSpPr txBox="1">
              <a:spLocks noChangeArrowheads="1"/>
            </p:cNvSpPr>
            <p:nvPr/>
          </p:nvSpPr>
          <p:spPr bwMode="auto">
            <a:xfrm>
              <a:off x="716" y="1842"/>
              <a:ext cx="1497"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72712" name="Rectangle 29">
            <a:extLst>
              <a:ext uri="{FF2B5EF4-FFF2-40B4-BE49-F238E27FC236}">
                <a16:creationId xmlns:a16="http://schemas.microsoft.com/office/drawing/2014/main" id="{688112B9-FB2E-7A5B-E345-B479108404F0}"/>
              </a:ext>
            </a:extLst>
          </p:cNvPr>
          <p:cNvSpPr>
            <a:spLocks noChangeArrowheads="1"/>
          </p:cNvSpPr>
          <p:nvPr/>
        </p:nvSpPr>
        <p:spPr bwMode="auto">
          <a:xfrm>
            <a:off x="9332914" y="-17463"/>
            <a:ext cx="1716087" cy="33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
        <p:nvSpPr>
          <p:cNvPr id="72713" name="AutoShape 35">
            <a:extLst>
              <a:ext uri="{FF2B5EF4-FFF2-40B4-BE49-F238E27FC236}">
                <a16:creationId xmlns:a16="http://schemas.microsoft.com/office/drawing/2014/main" id="{DA94B0BF-75E1-A9A6-4208-BBA34603AAC3}"/>
              </a:ext>
            </a:extLst>
          </p:cNvPr>
          <p:cNvSpPr>
            <a:spLocks noChangeArrowheads="1"/>
          </p:cNvSpPr>
          <p:nvPr/>
        </p:nvSpPr>
        <p:spPr bwMode="auto">
          <a:xfrm>
            <a:off x="5303838" y="4292601"/>
            <a:ext cx="5681662" cy="2016125"/>
          </a:xfrm>
          <a:prstGeom prst="wedgeRoundRectCallout">
            <a:avLst>
              <a:gd name="adj1" fmla="val -70759"/>
              <a:gd name="adj2" fmla="val -109606"/>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records being searched</a:t>
            </a:r>
          </a:p>
          <a:p>
            <a:pPr eaLnBrk="1" hangingPunct="1">
              <a:spcBef>
                <a:spcPct val="0"/>
              </a:spcBef>
              <a:buClrTx/>
              <a:buSzTx/>
              <a:buFontTx/>
              <a:buNone/>
            </a:pPr>
            <a:r>
              <a:rPr lang="en-US" altLang="it-IT" sz="2400"/>
              <a:t>(class: </a:t>
            </a:r>
            <a:r>
              <a:rPr lang="en-US" altLang="it-IT" sz="2400" b="1">
                <a:latin typeface="Courier New" panose="02070309020205020404" pitchFamily="49" charset="0"/>
              </a:rPr>
              <a:t>IN</a:t>
            </a:r>
            <a:r>
              <a:rPr lang="en-US" altLang="it-IT" sz="2400"/>
              <a:t>, type: </a:t>
            </a:r>
            <a:r>
              <a:rPr lang="en-US" altLang="it-IT" sz="2400" b="1">
                <a:latin typeface="Courier New" panose="02070309020205020404" pitchFamily="49" charset="0"/>
              </a:rPr>
              <a:t>A</a:t>
            </a:r>
            <a:r>
              <a:rPr lang="en-US" altLang="it-IT" sz="2400"/>
              <a:t> </a:t>
            </a:r>
            <a:r>
              <a:rPr lang="en-US" altLang="it-IT" sz="2400">
                <a:sym typeface="Symbol" pitchFamily="2" charset="2"/>
              </a:rPr>
              <a:t> address records)</a:t>
            </a:r>
          </a:p>
          <a:p>
            <a:pPr eaLnBrk="1" hangingPunct="1">
              <a:spcBef>
                <a:spcPct val="0"/>
              </a:spcBef>
              <a:buClrTx/>
              <a:buSzTx/>
              <a:buFontTx/>
              <a:buNone/>
            </a:pPr>
            <a:endParaRPr lang="en-US" altLang="it-IT" sz="1000">
              <a:sym typeface="Symbol" pitchFamily="2" charset="2"/>
            </a:endParaRPr>
          </a:p>
          <a:p>
            <a:pPr eaLnBrk="1" hangingPunct="1">
              <a:spcBef>
                <a:spcPct val="0"/>
              </a:spcBef>
              <a:buClrTx/>
              <a:buSzTx/>
              <a:buFontTx/>
              <a:buNone/>
            </a:pPr>
            <a:r>
              <a:rPr lang="en-US" altLang="it-IT" sz="2000">
                <a:sym typeface="Symbol" pitchFamily="2" charset="2"/>
              </a:rPr>
              <a:t>a dns message never contains more than one question section</a:t>
            </a:r>
            <a:endParaRPr lang="en-US" altLang="it-IT" sz="1600">
              <a:sym typeface="Symbol" pitchFamily="2" charset="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Rectangle 4">
            <a:extLst>
              <a:ext uri="{FF2B5EF4-FFF2-40B4-BE49-F238E27FC236}">
                <a16:creationId xmlns:a16="http://schemas.microsoft.com/office/drawing/2014/main" id="{63AF6FF4-BADF-EFFD-687E-30747CB4E9A0}"/>
              </a:ext>
            </a:extLst>
          </p:cNvPr>
          <p:cNvSpPr>
            <a:spLocks noGrp="1" noChangeArrowheads="1"/>
          </p:cNvSpPr>
          <p:nvPr>
            <p:ph type="title"/>
          </p:nvPr>
        </p:nvSpPr>
        <p:spPr>
          <a:xfrm>
            <a:off x="1638300" y="-17463"/>
            <a:ext cx="8915400" cy="854076"/>
          </a:xfrm>
        </p:spPr>
        <p:txBody>
          <a:bodyPr/>
          <a:lstStyle/>
          <a:p>
            <a:pPr eaLnBrk="1" hangingPunct="1"/>
            <a:r>
              <a:rPr lang="it-IT" altLang="it-IT"/>
              <a:t>step 7 – advanced queries</a:t>
            </a:r>
          </a:p>
        </p:txBody>
      </p:sp>
      <p:sp>
        <p:nvSpPr>
          <p:cNvPr id="2" name="Rectangle 4">
            <a:extLst>
              <a:ext uri="{FF2B5EF4-FFF2-40B4-BE49-F238E27FC236}">
                <a16:creationId xmlns:a16="http://schemas.microsoft.com/office/drawing/2014/main" id="{D6D5BF03-0652-D861-1FEC-B90F9169F644}"/>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A06B620-AD91-CE13-32D8-A3CC32373AE1}"/>
              </a:ext>
            </a:extLst>
          </p:cNvPr>
          <p:cNvSpPr>
            <a:spLocks noGrp="1" noChangeArrowheads="1"/>
          </p:cNvSpPr>
          <p:nvPr>
            <p:ph type="ftr" sz="quarter" idx="11"/>
          </p:nvPr>
        </p:nvSpPr>
        <p:spPr>
          <a:ln/>
        </p:spPr>
        <p:txBody>
          <a:bodyPr/>
          <a:lstStyle/>
          <a:p>
            <a:r>
              <a:rPr lang="it-IT" altLang="it-IT"/>
              <a:t>kathara – [ lab: dns ]</a:t>
            </a:r>
          </a:p>
        </p:txBody>
      </p:sp>
      <p:sp>
        <p:nvSpPr>
          <p:cNvPr id="73732" name="Rectangle 2">
            <a:extLst>
              <a:ext uri="{FF2B5EF4-FFF2-40B4-BE49-F238E27FC236}">
                <a16:creationId xmlns:a16="http://schemas.microsoft.com/office/drawing/2014/main" id="{9E608884-D1A2-8335-8AE5-0E96644C7D02}"/>
              </a:ext>
            </a:extLst>
          </p:cNvPr>
          <p:cNvSpPr>
            <a:spLocks noChangeArrowheads="1"/>
          </p:cNvSpPr>
          <p:nvPr/>
        </p:nvSpPr>
        <p:spPr bwMode="auto">
          <a:xfrm>
            <a:off x="1847851" y="3538539"/>
            <a:ext cx="8208963" cy="504825"/>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3733" name="Rectangle 3">
            <a:extLst>
              <a:ext uri="{FF2B5EF4-FFF2-40B4-BE49-F238E27FC236}">
                <a16:creationId xmlns:a16="http://schemas.microsoft.com/office/drawing/2014/main" id="{B5C822CE-2B13-133A-D5B7-E281A509BA00}"/>
              </a:ext>
            </a:extLst>
          </p:cNvPr>
          <p:cNvSpPr>
            <a:spLocks noChangeArrowheads="1"/>
          </p:cNvSpPr>
          <p:nvPr/>
        </p:nvSpPr>
        <p:spPr bwMode="auto">
          <a:xfrm>
            <a:off x="1143000" y="6308726"/>
            <a:ext cx="9906000" cy="54927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3735" name="Group 5">
            <a:extLst>
              <a:ext uri="{FF2B5EF4-FFF2-40B4-BE49-F238E27FC236}">
                <a16:creationId xmlns:a16="http://schemas.microsoft.com/office/drawing/2014/main" id="{E2D847F6-4EB8-C823-8F1A-6B6FF6D4B2D0}"/>
              </a:ext>
            </a:extLst>
          </p:cNvPr>
          <p:cNvGrpSpPr>
            <a:grpSpLocks/>
          </p:cNvGrpSpPr>
          <p:nvPr/>
        </p:nvGrpSpPr>
        <p:grpSpPr bwMode="auto">
          <a:xfrm>
            <a:off x="1847851" y="763588"/>
            <a:ext cx="8208963" cy="5905500"/>
            <a:chOff x="444" y="1842"/>
            <a:chExt cx="5171" cy="3720"/>
          </a:xfrm>
        </p:grpSpPr>
        <p:sp>
          <p:nvSpPr>
            <p:cNvPr id="73739" name="Rectangle 6">
              <a:extLst>
                <a:ext uri="{FF2B5EF4-FFF2-40B4-BE49-F238E27FC236}">
                  <a16:creationId xmlns:a16="http://schemas.microsoft.com/office/drawing/2014/main" id="{2C9B6F45-FB0B-6DF5-67B6-37417238C0AB}"/>
                </a:ext>
              </a:extLst>
            </p:cNvPr>
            <p:cNvSpPr>
              <a:spLocks noChangeArrowheads="1"/>
            </p:cNvSpPr>
            <p:nvPr/>
          </p:nvSpPr>
          <p:spPr bwMode="auto">
            <a:xfrm>
              <a:off x="444" y="2023"/>
              <a:ext cx="5171" cy="3539"/>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3740" name="Text Box 7">
              <a:extLst>
                <a:ext uri="{FF2B5EF4-FFF2-40B4-BE49-F238E27FC236}">
                  <a16:creationId xmlns:a16="http://schemas.microsoft.com/office/drawing/2014/main" id="{EFE6542B-091C-F9E3-11C3-52174A775B88}"/>
                </a:ext>
              </a:extLst>
            </p:cNvPr>
            <p:cNvSpPr txBox="1">
              <a:spLocks noChangeArrowheads="1"/>
            </p:cNvSpPr>
            <p:nvPr/>
          </p:nvSpPr>
          <p:spPr bwMode="auto">
            <a:xfrm>
              <a:off x="451" y="2128"/>
              <a:ext cx="5164" cy="34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dig pc2.nanoinside.net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&lt;&lt;&gt;&gt; DiG 9.3.1 &lt;&lt;&gt;&gt; pc2.nanoinside.net</a:t>
              </a:r>
            </a:p>
            <a:p>
              <a:pPr eaLnBrk="1" hangingPunct="1">
                <a:spcBef>
                  <a:spcPct val="0"/>
                </a:spcBef>
                <a:buClrTx/>
                <a:buSzTx/>
                <a:buFontTx/>
                <a:buNone/>
              </a:pPr>
              <a:r>
                <a:rPr lang="it-IT" altLang="it-IT" sz="1400" b="1">
                  <a:latin typeface="Lucida Console" panose="020B0609040504020204" pitchFamily="49" charset="0"/>
                </a:rPr>
                <a:t>;; global options:  printcmd</a:t>
              </a:r>
            </a:p>
            <a:p>
              <a:pPr eaLnBrk="1" hangingPunct="1">
                <a:spcBef>
                  <a:spcPct val="0"/>
                </a:spcBef>
                <a:buClrTx/>
                <a:buSzTx/>
                <a:buFontTx/>
                <a:buNone/>
              </a:pPr>
              <a:r>
                <a:rPr lang="it-IT" altLang="it-IT" sz="1400" b="1">
                  <a:latin typeface="Lucida Console" panose="020B0609040504020204" pitchFamily="49" charset="0"/>
                </a:rPr>
                <a:t>;; Got answer:</a:t>
              </a:r>
            </a:p>
            <a:p>
              <a:pPr eaLnBrk="1" hangingPunct="1">
                <a:spcBef>
                  <a:spcPct val="0"/>
                </a:spcBef>
                <a:buClrTx/>
                <a:buSzTx/>
                <a:buFontTx/>
                <a:buNone/>
              </a:pPr>
              <a:r>
                <a:rPr lang="it-IT" altLang="it-IT" sz="1400" b="1">
                  <a:latin typeface="Lucida Console" panose="020B0609040504020204" pitchFamily="49" charset="0"/>
                </a:rPr>
                <a:t>;; -&gt;&gt;HEADER&lt;&lt;- opcode: QUERY, status: NOERROR, id: 25601</a:t>
              </a:r>
            </a:p>
            <a:p>
              <a:pPr eaLnBrk="1" hangingPunct="1">
                <a:spcBef>
                  <a:spcPct val="0"/>
                </a:spcBef>
                <a:buClrTx/>
                <a:buSzTx/>
                <a:buFontTx/>
                <a:buNone/>
              </a:pPr>
              <a:r>
                <a:rPr lang="it-IT" altLang="it-IT" sz="1400" b="1">
                  <a:latin typeface="Lucida Console" panose="020B0609040504020204" pitchFamily="49" charset="0"/>
                </a:rPr>
                <a:t>;; flags: qr rd ra; QUERY: 1, ANSWER: 1, AUTHORITY: 1, ADDITIONAL: 1</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QUESTION SECTION:</a:t>
              </a:r>
            </a:p>
            <a:p>
              <a:pPr eaLnBrk="1" hangingPunct="1">
                <a:spcBef>
                  <a:spcPct val="0"/>
                </a:spcBef>
                <a:buClrTx/>
                <a:buSzTx/>
                <a:buFontTx/>
                <a:buNone/>
              </a:pPr>
              <a:r>
                <a:rPr lang="it-IT" altLang="it-IT" sz="1400" b="1">
                  <a:latin typeface="Lucida Console" panose="020B0609040504020204" pitchFamily="49" charset="0"/>
                </a:rPr>
                <a:t>;pc2.nanoinside.net.            IN      A</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ANSWER SECTION:</a:t>
              </a:r>
            </a:p>
            <a:p>
              <a:pPr eaLnBrk="1" hangingPunct="1">
                <a:spcBef>
                  <a:spcPct val="0"/>
                </a:spcBef>
                <a:buClrTx/>
                <a:buSzTx/>
                <a:buFontTx/>
                <a:buNone/>
              </a:pPr>
              <a:r>
                <a:rPr lang="it-IT" altLang="it-IT" sz="1400" b="1">
                  <a:latin typeface="Lucida Console" panose="020B0609040504020204" pitchFamily="49" charset="0"/>
                </a:rPr>
                <a:t>pc2.nanoinside.net.     47861   IN      A       192.168.0.222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AUTHORITY SECTION:</a:t>
              </a:r>
            </a:p>
            <a:p>
              <a:pPr eaLnBrk="1" hangingPunct="1">
                <a:spcBef>
                  <a:spcPct val="0"/>
                </a:spcBef>
                <a:buClrTx/>
                <a:buSzTx/>
                <a:buFontTx/>
                <a:buNone/>
              </a:pPr>
              <a:r>
                <a:rPr lang="it-IT" altLang="it-IT" sz="1400" b="1">
                  <a:latin typeface="Lucida Console" panose="020B0609040504020204" pitchFamily="49" charset="0"/>
                </a:rPr>
                <a:t>nanoinside.net.         47861   IN      NS      dnsnano.nanoinside.net.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ADDITIONAL SECTION:</a:t>
              </a:r>
            </a:p>
            <a:p>
              <a:pPr eaLnBrk="1" hangingPunct="1">
                <a:spcBef>
                  <a:spcPct val="0"/>
                </a:spcBef>
                <a:buClrTx/>
                <a:buSzTx/>
                <a:buFontTx/>
                <a:buNone/>
              </a:pPr>
              <a:r>
                <a:rPr lang="it-IT" altLang="it-IT" sz="1400" b="1">
                  <a:latin typeface="Lucida Console" panose="020B0609040504020204" pitchFamily="49" charset="0"/>
                </a:rPr>
                <a:t>dnsnano.nanoinside.net. 48956   IN      A       192.168.0.22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Query time: 129 msec</a:t>
              </a:r>
            </a:p>
            <a:p>
              <a:pPr eaLnBrk="1" hangingPunct="1">
                <a:spcBef>
                  <a:spcPct val="0"/>
                </a:spcBef>
                <a:buClrTx/>
                <a:buSzTx/>
                <a:buFontTx/>
                <a:buNone/>
              </a:pPr>
              <a:r>
                <a:rPr lang="it-IT" altLang="it-IT" sz="1400" b="1">
                  <a:latin typeface="Lucida Console" panose="020B0609040504020204" pitchFamily="49" charset="0"/>
                </a:rPr>
                <a:t>;; SERVER: 192.168.0.11#53(192.168.0.11)</a:t>
              </a:r>
            </a:p>
            <a:p>
              <a:pPr eaLnBrk="1" hangingPunct="1">
                <a:spcBef>
                  <a:spcPct val="0"/>
                </a:spcBef>
                <a:buClrTx/>
                <a:buSzTx/>
                <a:buFontTx/>
                <a:buNone/>
              </a:pPr>
              <a:r>
                <a:rPr lang="it-IT" altLang="it-IT" sz="1400" b="1">
                  <a:latin typeface="Lucida Console" panose="020B0609040504020204" pitchFamily="49" charset="0"/>
                </a:rPr>
                <a:t>;; WHEN: Tue Apr 17 14:49:56 2007</a:t>
              </a:r>
            </a:p>
            <a:p>
              <a:pPr eaLnBrk="1" hangingPunct="1">
                <a:spcBef>
                  <a:spcPct val="0"/>
                </a:spcBef>
                <a:buClrTx/>
                <a:buSzTx/>
                <a:buFontTx/>
                <a:buNone/>
              </a:pPr>
              <a:r>
                <a:rPr lang="it-IT" altLang="it-IT" sz="1400" b="1">
                  <a:latin typeface="Lucida Console" panose="020B0609040504020204" pitchFamily="49" charset="0"/>
                </a:rPr>
                <a:t>;; MSG SIZE  rcvd: 90</a:t>
              </a:r>
            </a:p>
            <a:p>
              <a:pPr eaLnBrk="1" hangingPunct="1">
                <a:spcBef>
                  <a:spcPct val="0"/>
                </a:spcBef>
                <a:buClrTx/>
                <a:buSzTx/>
                <a:buFontTx/>
                <a:buNone/>
              </a:pPr>
              <a:r>
                <a:rPr lang="it-IT" altLang="it-IT" sz="1400" b="1">
                  <a:latin typeface="Lucida Console" panose="020B0609040504020204" pitchFamily="49" charset="0"/>
                </a:rPr>
                <a:t>█</a:t>
              </a:r>
            </a:p>
          </p:txBody>
        </p:sp>
        <p:sp>
          <p:nvSpPr>
            <p:cNvPr id="73741" name="AutoShape 8">
              <a:extLst>
                <a:ext uri="{FF2B5EF4-FFF2-40B4-BE49-F238E27FC236}">
                  <a16:creationId xmlns:a16="http://schemas.microsoft.com/office/drawing/2014/main" id="{6BF60E30-B6E5-66DC-0400-F4B47B6BB516}"/>
                </a:ext>
              </a:extLst>
            </p:cNvPr>
            <p:cNvSpPr>
              <a:spLocks noChangeArrowheads="1"/>
            </p:cNvSpPr>
            <p:nvPr/>
          </p:nvSpPr>
          <p:spPr bwMode="auto">
            <a:xfrm>
              <a:off x="444" y="1842"/>
              <a:ext cx="517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3742" name="Group 9">
              <a:extLst>
                <a:ext uri="{FF2B5EF4-FFF2-40B4-BE49-F238E27FC236}">
                  <a16:creationId xmlns:a16="http://schemas.microsoft.com/office/drawing/2014/main" id="{04EF66E2-EDE1-5C40-9EA6-0D6136400776}"/>
                </a:ext>
              </a:extLst>
            </p:cNvPr>
            <p:cNvGrpSpPr>
              <a:grpSpLocks/>
            </p:cNvGrpSpPr>
            <p:nvPr/>
          </p:nvGrpSpPr>
          <p:grpSpPr bwMode="auto">
            <a:xfrm>
              <a:off x="512" y="1887"/>
              <a:ext cx="141" cy="142"/>
              <a:chOff x="2440" y="2568"/>
              <a:chExt cx="151" cy="152"/>
            </a:xfrm>
          </p:grpSpPr>
          <p:sp>
            <p:nvSpPr>
              <p:cNvPr id="73760" name="Oval 10">
                <a:extLst>
                  <a:ext uri="{FF2B5EF4-FFF2-40B4-BE49-F238E27FC236}">
                    <a16:creationId xmlns:a16="http://schemas.microsoft.com/office/drawing/2014/main" id="{DCE66CD9-D918-2B03-F58E-DD18916DEE5C}"/>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3761" name="Oval 11">
                <a:extLst>
                  <a:ext uri="{FF2B5EF4-FFF2-40B4-BE49-F238E27FC236}">
                    <a16:creationId xmlns:a16="http://schemas.microsoft.com/office/drawing/2014/main" id="{564814F5-97CD-7B68-9D55-10E524F23100}"/>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3762" name="AutoShape 12">
                <a:extLst>
                  <a:ext uri="{FF2B5EF4-FFF2-40B4-BE49-F238E27FC236}">
                    <a16:creationId xmlns:a16="http://schemas.microsoft.com/office/drawing/2014/main" id="{F1CF357A-139A-1D91-67B3-1208C04D56FB}"/>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3743" name="Group 13">
              <a:extLst>
                <a:ext uri="{FF2B5EF4-FFF2-40B4-BE49-F238E27FC236}">
                  <a16:creationId xmlns:a16="http://schemas.microsoft.com/office/drawing/2014/main" id="{7B508F07-7690-8735-60FB-DF159C3C2783}"/>
                </a:ext>
              </a:extLst>
            </p:cNvPr>
            <p:cNvGrpSpPr>
              <a:grpSpLocks/>
            </p:cNvGrpSpPr>
            <p:nvPr/>
          </p:nvGrpSpPr>
          <p:grpSpPr bwMode="auto">
            <a:xfrm>
              <a:off x="5070" y="1888"/>
              <a:ext cx="136" cy="142"/>
              <a:chOff x="3359" y="2621"/>
              <a:chExt cx="138" cy="145"/>
            </a:xfrm>
          </p:grpSpPr>
          <p:sp>
            <p:nvSpPr>
              <p:cNvPr id="73757" name="Rectangle 14">
                <a:extLst>
                  <a:ext uri="{FF2B5EF4-FFF2-40B4-BE49-F238E27FC236}">
                    <a16:creationId xmlns:a16="http://schemas.microsoft.com/office/drawing/2014/main" id="{E41EBF42-833B-AF35-7DD1-A14465C230D3}"/>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3758" name="Rectangle 15">
                <a:extLst>
                  <a:ext uri="{FF2B5EF4-FFF2-40B4-BE49-F238E27FC236}">
                    <a16:creationId xmlns:a16="http://schemas.microsoft.com/office/drawing/2014/main" id="{B5C7E6DA-4181-B4E4-B9D3-B4BAD7C4329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3759" name="Line 16">
                <a:extLst>
                  <a:ext uri="{FF2B5EF4-FFF2-40B4-BE49-F238E27FC236}">
                    <a16:creationId xmlns:a16="http://schemas.microsoft.com/office/drawing/2014/main" id="{C0AA75A8-8AAA-4552-CB3B-C4E353A5BA65}"/>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3744" name="Group 17">
              <a:extLst>
                <a:ext uri="{FF2B5EF4-FFF2-40B4-BE49-F238E27FC236}">
                  <a16:creationId xmlns:a16="http://schemas.microsoft.com/office/drawing/2014/main" id="{4FC76CD7-D591-D7AD-EC31-34DB670F562D}"/>
                </a:ext>
              </a:extLst>
            </p:cNvPr>
            <p:cNvGrpSpPr>
              <a:grpSpLocks/>
            </p:cNvGrpSpPr>
            <p:nvPr/>
          </p:nvGrpSpPr>
          <p:grpSpPr bwMode="auto">
            <a:xfrm>
              <a:off x="5388" y="1888"/>
              <a:ext cx="136" cy="142"/>
              <a:chOff x="3359" y="2621"/>
              <a:chExt cx="138" cy="145"/>
            </a:xfrm>
          </p:grpSpPr>
          <p:sp>
            <p:nvSpPr>
              <p:cNvPr id="73752" name="Rectangle 18">
                <a:extLst>
                  <a:ext uri="{FF2B5EF4-FFF2-40B4-BE49-F238E27FC236}">
                    <a16:creationId xmlns:a16="http://schemas.microsoft.com/office/drawing/2014/main" id="{409C417E-1763-CB24-9B16-6F7ACD3523F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3753" name="Rectangle 19">
                <a:extLst>
                  <a:ext uri="{FF2B5EF4-FFF2-40B4-BE49-F238E27FC236}">
                    <a16:creationId xmlns:a16="http://schemas.microsoft.com/office/drawing/2014/main" id="{8EBDBF1E-D6D9-5968-A108-0D7762BBAB76}"/>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3754" name="Group 20">
                <a:extLst>
                  <a:ext uri="{FF2B5EF4-FFF2-40B4-BE49-F238E27FC236}">
                    <a16:creationId xmlns:a16="http://schemas.microsoft.com/office/drawing/2014/main" id="{B496CEC5-6BD8-C430-74A2-289FE68C30FF}"/>
                  </a:ext>
                </a:extLst>
              </p:cNvPr>
              <p:cNvGrpSpPr>
                <a:grpSpLocks/>
              </p:cNvGrpSpPr>
              <p:nvPr/>
            </p:nvGrpSpPr>
            <p:grpSpPr bwMode="auto">
              <a:xfrm>
                <a:off x="3388" y="2655"/>
                <a:ext cx="62" cy="62"/>
                <a:chOff x="2712" y="2758"/>
                <a:chExt cx="90" cy="90"/>
              </a:xfrm>
            </p:grpSpPr>
            <p:sp>
              <p:nvSpPr>
                <p:cNvPr id="73755" name="Line 21">
                  <a:extLst>
                    <a:ext uri="{FF2B5EF4-FFF2-40B4-BE49-F238E27FC236}">
                      <a16:creationId xmlns:a16="http://schemas.microsoft.com/office/drawing/2014/main" id="{BDD0300D-664B-A07D-844A-33FD55AB0515}"/>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3756" name="Line 22">
                  <a:extLst>
                    <a:ext uri="{FF2B5EF4-FFF2-40B4-BE49-F238E27FC236}">
                      <a16:creationId xmlns:a16="http://schemas.microsoft.com/office/drawing/2014/main" id="{59DC58F7-9F55-2672-F65B-96498577AF47}"/>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3745" name="Group 23">
              <a:extLst>
                <a:ext uri="{FF2B5EF4-FFF2-40B4-BE49-F238E27FC236}">
                  <a16:creationId xmlns:a16="http://schemas.microsoft.com/office/drawing/2014/main" id="{D858FFF8-9928-132E-9261-2E2213731651}"/>
                </a:ext>
              </a:extLst>
            </p:cNvPr>
            <p:cNvGrpSpPr>
              <a:grpSpLocks/>
            </p:cNvGrpSpPr>
            <p:nvPr/>
          </p:nvGrpSpPr>
          <p:grpSpPr bwMode="auto">
            <a:xfrm>
              <a:off x="5230" y="1887"/>
              <a:ext cx="134" cy="138"/>
              <a:chOff x="3936" y="2011"/>
              <a:chExt cx="109" cy="112"/>
            </a:xfrm>
          </p:grpSpPr>
          <p:sp>
            <p:nvSpPr>
              <p:cNvPr id="73747" name="Rectangle 24">
                <a:extLst>
                  <a:ext uri="{FF2B5EF4-FFF2-40B4-BE49-F238E27FC236}">
                    <a16:creationId xmlns:a16="http://schemas.microsoft.com/office/drawing/2014/main" id="{D4B20BB9-CC8E-38F5-07EC-8F75B3DA3D7A}"/>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3748" name="Rectangle 25">
                <a:extLst>
                  <a:ext uri="{FF2B5EF4-FFF2-40B4-BE49-F238E27FC236}">
                    <a16:creationId xmlns:a16="http://schemas.microsoft.com/office/drawing/2014/main" id="{A458595F-7693-F789-2982-5D0EFDC28A43}"/>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3749" name="Group 26">
                <a:extLst>
                  <a:ext uri="{FF2B5EF4-FFF2-40B4-BE49-F238E27FC236}">
                    <a16:creationId xmlns:a16="http://schemas.microsoft.com/office/drawing/2014/main" id="{066FF503-9B36-C6F7-CA0E-6BDB8D6CC405}"/>
                  </a:ext>
                </a:extLst>
              </p:cNvPr>
              <p:cNvGrpSpPr>
                <a:grpSpLocks/>
              </p:cNvGrpSpPr>
              <p:nvPr/>
            </p:nvGrpSpPr>
            <p:grpSpPr bwMode="auto">
              <a:xfrm>
                <a:off x="3956" y="2032"/>
                <a:ext cx="54" cy="61"/>
                <a:chOff x="2530" y="2399"/>
                <a:chExt cx="68" cy="77"/>
              </a:xfrm>
            </p:grpSpPr>
            <p:sp>
              <p:nvSpPr>
                <p:cNvPr id="73750" name="Line 27">
                  <a:extLst>
                    <a:ext uri="{FF2B5EF4-FFF2-40B4-BE49-F238E27FC236}">
                      <a16:creationId xmlns:a16="http://schemas.microsoft.com/office/drawing/2014/main" id="{D48619E6-8F00-D1DB-1DB9-BC8173E9BECB}"/>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3751" name="AutoShape 28">
                  <a:extLst>
                    <a:ext uri="{FF2B5EF4-FFF2-40B4-BE49-F238E27FC236}">
                      <a16:creationId xmlns:a16="http://schemas.microsoft.com/office/drawing/2014/main" id="{BBBA34F9-946E-E62C-CA4B-EBA40ECCACE2}"/>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3746" name="Text Box 29">
              <a:extLst>
                <a:ext uri="{FF2B5EF4-FFF2-40B4-BE49-F238E27FC236}">
                  <a16:creationId xmlns:a16="http://schemas.microsoft.com/office/drawing/2014/main" id="{D31D0CC9-863C-D8D6-1231-6D5187202096}"/>
                </a:ext>
              </a:extLst>
            </p:cNvPr>
            <p:cNvSpPr txBox="1">
              <a:spLocks noChangeArrowheads="1"/>
            </p:cNvSpPr>
            <p:nvPr/>
          </p:nvSpPr>
          <p:spPr bwMode="auto">
            <a:xfrm>
              <a:off x="716" y="1842"/>
              <a:ext cx="1497"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73736" name="Rectangle 30">
            <a:extLst>
              <a:ext uri="{FF2B5EF4-FFF2-40B4-BE49-F238E27FC236}">
                <a16:creationId xmlns:a16="http://schemas.microsoft.com/office/drawing/2014/main" id="{998DFCED-F616-BAC5-EFD4-03257CBC2023}"/>
              </a:ext>
            </a:extLst>
          </p:cNvPr>
          <p:cNvSpPr>
            <a:spLocks noChangeArrowheads="1"/>
          </p:cNvSpPr>
          <p:nvPr/>
        </p:nvSpPr>
        <p:spPr bwMode="auto">
          <a:xfrm>
            <a:off x="9332914" y="-17463"/>
            <a:ext cx="1716087" cy="33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
        <p:nvSpPr>
          <p:cNvPr id="73737" name="AutoShape 31">
            <a:extLst>
              <a:ext uri="{FF2B5EF4-FFF2-40B4-BE49-F238E27FC236}">
                <a16:creationId xmlns:a16="http://schemas.microsoft.com/office/drawing/2014/main" id="{9AA680AA-AEDF-9727-3C41-44CC1822D9D5}"/>
              </a:ext>
            </a:extLst>
          </p:cNvPr>
          <p:cNvSpPr>
            <a:spLocks noChangeArrowheads="1"/>
          </p:cNvSpPr>
          <p:nvPr/>
        </p:nvSpPr>
        <p:spPr bwMode="auto">
          <a:xfrm>
            <a:off x="1638301" y="1217613"/>
            <a:ext cx="3529013" cy="1439862"/>
          </a:xfrm>
          <a:prstGeom prst="wedgeRoundRectCallout">
            <a:avLst>
              <a:gd name="adj1" fmla="val -17250"/>
              <a:gd name="adj2" fmla="val 110310"/>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records that form the answer to the question</a:t>
            </a:r>
            <a:endParaRPr lang="en-US" altLang="it-IT" sz="2400">
              <a:sym typeface="Symbol" pitchFamily="2" charset="2"/>
            </a:endParaRPr>
          </a:p>
          <a:p>
            <a:pPr eaLnBrk="1" hangingPunct="1">
              <a:spcBef>
                <a:spcPct val="0"/>
              </a:spcBef>
              <a:buClrTx/>
              <a:buSzTx/>
              <a:buFontTx/>
              <a:buNone/>
            </a:pPr>
            <a:endParaRPr lang="en-US" altLang="it-IT" sz="1000">
              <a:sym typeface="Symbol" pitchFamily="2" charset="2"/>
            </a:endParaRPr>
          </a:p>
          <a:p>
            <a:pPr eaLnBrk="1" hangingPunct="1">
              <a:spcBef>
                <a:spcPct val="0"/>
              </a:spcBef>
              <a:buClrTx/>
              <a:buSzTx/>
              <a:buFontTx/>
              <a:buNone/>
            </a:pPr>
            <a:r>
              <a:rPr lang="en-US" altLang="it-IT" sz="2000">
                <a:sym typeface="Symbol" pitchFamily="2" charset="2"/>
              </a:rPr>
              <a:t>may be more than one</a:t>
            </a:r>
            <a:endParaRPr lang="en-US" altLang="it-IT" sz="1600">
              <a:sym typeface="Symbol" pitchFamily="2" charset="2"/>
            </a:endParaRPr>
          </a:p>
        </p:txBody>
      </p:sp>
      <p:sp>
        <p:nvSpPr>
          <p:cNvPr id="73738" name="AutoShape 32">
            <a:extLst>
              <a:ext uri="{FF2B5EF4-FFF2-40B4-BE49-F238E27FC236}">
                <a16:creationId xmlns:a16="http://schemas.microsoft.com/office/drawing/2014/main" id="{765D405F-4C0C-2FD5-BA55-2EAF98ACDAEC}"/>
              </a:ext>
            </a:extLst>
          </p:cNvPr>
          <p:cNvSpPr>
            <a:spLocks noChangeArrowheads="1"/>
          </p:cNvSpPr>
          <p:nvPr/>
        </p:nvSpPr>
        <p:spPr bwMode="auto">
          <a:xfrm>
            <a:off x="3287713" y="4724400"/>
            <a:ext cx="7416800" cy="1944688"/>
          </a:xfrm>
          <a:prstGeom prst="wedgeRoundRectCallout">
            <a:avLst>
              <a:gd name="adj1" fmla="val -27931"/>
              <a:gd name="adj2" fmla="val -86162"/>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marL="177800" indent="-17780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000"/>
              <a:t>time to live of a resource record that is cached on the server</a:t>
            </a:r>
          </a:p>
          <a:p>
            <a:pPr eaLnBrk="1" hangingPunct="1">
              <a:spcBef>
                <a:spcPct val="0"/>
              </a:spcBef>
              <a:buClrTx/>
              <a:buSzTx/>
              <a:buFontTx/>
              <a:buChar char="•"/>
            </a:pPr>
            <a:r>
              <a:rPr lang="en-US" altLang="it-IT" sz="2000"/>
              <a:t>try invoking </a:t>
            </a:r>
            <a:r>
              <a:rPr lang="en-US" altLang="it-IT" sz="2000" b="1">
                <a:latin typeface="Courier New" panose="02070309020205020404" pitchFamily="49" charset="0"/>
              </a:rPr>
              <a:t>dig</a:t>
            </a:r>
            <a:r>
              <a:rPr lang="en-US" altLang="it-IT" sz="2000"/>
              <a:t> once more to see it decreasing</a:t>
            </a:r>
          </a:p>
          <a:p>
            <a:pPr eaLnBrk="1" hangingPunct="1">
              <a:spcBef>
                <a:spcPct val="0"/>
              </a:spcBef>
              <a:buClrTx/>
              <a:buSzTx/>
              <a:buFontTx/>
              <a:buChar char="•"/>
            </a:pPr>
            <a:r>
              <a:rPr lang="en-US" altLang="it-IT" sz="2000"/>
              <a:t>constant if the record is not cached (i.e., it is stored on the name server being queried – by default the one configured in </a:t>
            </a:r>
            <a:r>
              <a:rPr lang="en-US" altLang="it-IT" sz="2000" b="1">
                <a:latin typeface="Courier New" panose="02070309020205020404" pitchFamily="49" charset="0"/>
              </a:rPr>
              <a:t>/etc/resolv.conf</a:t>
            </a:r>
            <a:r>
              <a:rPr lang="en-US" altLang="it-IT" sz="200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Rectangle 4">
            <a:extLst>
              <a:ext uri="{FF2B5EF4-FFF2-40B4-BE49-F238E27FC236}">
                <a16:creationId xmlns:a16="http://schemas.microsoft.com/office/drawing/2014/main" id="{F11086BF-3859-7C0A-92D2-D0F2D2878ABF}"/>
              </a:ext>
            </a:extLst>
          </p:cNvPr>
          <p:cNvSpPr>
            <a:spLocks noGrp="1" noChangeArrowheads="1"/>
          </p:cNvSpPr>
          <p:nvPr>
            <p:ph type="title"/>
          </p:nvPr>
        </p:nvSpPr>
        <p:spPr>
          <a:xfrm>
            <a:off x="1638300" y="-17463"/>
            <a:ext cx="8915400" cy="854076"/>
          </a:xfrm>
        </p:spPr>
        <p:txBody>
          <a:bodyPr/>
          <a:lstStyle/>
          <a:p>
            <a:pPr eaLnBrk="1" hangingPunct="1"/>
            <a:r>
              <a:rPr lang="it-IT" altLang="it-IT"/>
              <a:t>step 7 – advanced queries</a:t>
            </a:r>
          </a:p>
        </p:txBody>
      </p:sp>
      <p:sp>
        <p:nvSpPr>
          <p:cNvPr id="2" name="Rectangle 4">
            <a:extLst>
              <a:ext uri="{FF2B5EF4-FFF2-40B4-BE49-F238E27FC236}">
                <a16:creationId xmlns:a16="http://schemas.microsoft.com/office/drawing/2014/main" id="{2A23BABB-11F7-FE20-B1AD-75D54725CB09}"/>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7058985-750A-AC7F-6FAD-49028DE904E8}"/>
              </a:ext>
            </a:extLst>
          </p:cNvPr>
          <p:cNvSpPr>
            <a:spLocks noGrp="1" noChangeArrowheads="1"/>
          </p:cNvSpPr>
          <p:nvPr>
            <p:ph type="ftr" sz="quarter" idx="11"/>
          </p:nvPr>
        </p:nvSpPr>
        <p:spPr>
          <a:ln/>
        </p:spPr>
        <p:txBody>
          <a:bodyPr/>
          <a:lstStyle/>
          <a:p>
            <a:r>
              <a:rPr lang="it-IT" altLang="it-IT"/>
              <a:t>kathara – [ lab: dns ]</a:t>
            </a:r>
          </a:p>
        </p:txBody>
      </p:sp>
      <p:sp>
        <p:nvSpPr>
          <p:cNvPr id="74756" name="Rectangle 33">
            <a:extLst>
              <a:ext uri="{FF2B5EF4-FFF2-40B4-BE49-F238E27FC236}">
                <a16:creationId xmlns:a16="http://schemas.microsoft.com/office/drawing/2014/main" id="{34B308FF-51F7-ABF3-95E6-2D56B12DB12D}"/>
              </a:ext>
            </a:extLst>
          </p:cNvPr>
          <p:cNvSpPr>
            <a:spLocks noChangeArrowheads="1"/>
          </p:cNvSpPr>
          <p:nvPr/>
        </p:nvSpPr>
        <p:spPr bwMode="auto">
          <a:xfrm>
            <a:off x="1847851" y="4822826"/>
            <a:ext cx="8208963" cy="504825"/>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4757" name="Rectangle 2">
            <a:extLst>
              <a:ext uri="{FF2B5EF4-FFF2-40B4-BE49-F238E27FC236}">
                <a16:creationId xmlns:a16="http://schemas.microsoft.com/office/drawing/2014/main" id="{8A5AB915-0DBA-E26D-5743-5837DF763FA5}"/>
              </a:ext>
            </a:extLst>
          </p:cNvPr>
          <p:cNvSpPr>
            <a:spLocks noChangeArrowheads="1"/>
          </p:cNvSpPr>
          <p:nvPr/>
        </p:nvSpPr>
        <p:spPr bwMode="auto">
          <a:xfrm>
            <a:off x="1847851" y="4175126"/>
            <a:ext cx="8208963" cy="504825"/>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4758" name="Rectangle 3">
            <a:extLst>
              <a:ext uri="{FF2B5EF4-FFF2-40B4-BE49-F238E27FC236}">
                <a16:creationId xmlns:a16="http://schemas.microsoft.com/office/drawing/2014/main" id="{52F2B315-3DD8-8B0B-B2A5-C876765ABEED}"/>
              </a:ext>
            </a:extLst>
          </p:cNvPr>
          <p:cNvSpPr>
            <a:spLocks noChangeArrowheads="1"/>
          </p:cNvSpPr>
          <p:nvPr/>
        </p:nvSpPr>
        <p:spPr bwMode="auto">
          <a:xfrm>
            <a:off x="1143000" y="6308726"/>
            <a:ext cx="9906000" cy="54927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4760" name="Group 5">
            <a:extLst>
              <a:ext uri="{FF2B5EF4-FFF2-40B4-BE49-F238E27FC236}">
                <a16:creationId xmlns:a16="http://schemas.microsoft.com/office/drawing/2014/main" id="{8A40EDF3-0B19-6F79-2725-ED6F61497999}"/>
              </a:ext>
            </a:extLst>
          </p:cNvPr>
          <p:cNvGrpSpPr>
            <a:grpSpLocks/>
          </p:cNvGrpSpPr>
          <p:nvPr/>
        </p:nvGrpSpPr>
        <p:grpSpPr bwMode="auto">
          <a:xfrm>
            <a:off x="1847851" y="763588"/>
            <a:ext cx="8208963" cy="5905500"/>
            <a:chOff x="444" y="1842"/>
            <a:chExt cx="5171" cy="3720"/>
          </a:xfrm>
        </p:grpSpPr>
        <p:sp>
          <p:nvSpPr>
            <p:cNvPr id="74764" name="Rectangle 6">
              <a:extLst>
                <a:ext uri="{FF2B5EF4-FFF2-40B4-BE49-F238E27FC236}">
                  <a16:creationId xmlns:a16="http://schemas.microsoft.com/office/drawing/2014/main" id="{7E561B4E-EDD3-751E-1509-1A68A94DABC0}"/>
                </a:ext>
              </a:extLst>
            </p:cNvPr>
            <p:cNvSpPr>
              <a:spLocks noChangeArrowheads="1"/>
            </p:cNvSpPr>
            <p:nvPr/>
          </p:nvSpPr>
          <p:spPr bwMode="auto">
            <a:xfrm>
              <a:off x="444" y="2023"/>
              <a:ext cx="5171" cy="3539"/>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4765" name="Text Box 7">
              <a:extLst>
                <a:ext uri="{FF2B5EF4-FFF2-40B4-BE49-F238E27FC236}">
                  <a16:creationId xmlns:a16="http://schemas.microsoft.com/office/drawing/2014/main" id="{EFBF2E62-F5EC-90C5-C68D-1418E812E5BE}"/>
                </a:ext>
              </a:extLst>
            </p:cNvPr>
            <p:cNvSpPr txBox="1">
              <a:spLocks noChangeArrowheads="1"/>
            </p:cNvSpPr>
            <p:nvPr/>
          </p:nvSpPr>
          <p:spPr bwMode="auto">
            <a:xfrm>
              <a:off x="451" y="2128"/>
              <a:ext cx="5164" cy="34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1400" b="1">
                  <a:latin typeface="Lucida Console" panose="020B0609040504020204" pitchFamily="49" charset="0"/>
                </a:rPr>
                <a:t>pc1:~# dig pc2.nanoinside.net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&lt;&lt;&gt;&gt; DiG 9.3.1 &lt;&lt;&gt;&gt; pc2.nanoinside.net</a:t>
              </a:r>
            </a:p>
            <a:p>
              <a:pPr eaLnBrk="1" hangingPunct="1">
                <a:spcBef>
                  <a:spcPct val="0"/>
                </a:spcBef>
                <a:buClrTx/>
                <a:buSzTx/>
                <a:buFontTx/>
                <a:buNone/>
              </a:pPr>
              <a:r>
                <a:rPr lang="it-IT" altLang="it-IT" sz="1400" b="1">
                  <a:latin typeface="Lucida Console" panose="020B0609040504020204" pitchFamily="49" charset="0"/>
                </a:rPr>
                <a:t>;; global options:  printcmd</a:t>
              </a:r>
            </a:p>
            <a:p>
              <a:pPr eaLnBrk="1" hangingPunct="1">
                <a:spcBef>
                  <a:spcPct val="0"/>
                </a:spcBef>
                <a:buClrTx/>
                <a:buSzTx/>
                <a:buFontTx/>
                <a:buNone/>
              </a:pPr>
              <a:r>
                <a:rPr lang="it-IT" altLang="it-IT" sz="1400" b="1">
                  <a:latin typeface="Lucida Console" panose="020B0609040504020204" pitchFamily="49" charset="0"/>
                </a:rPr>
                <a:t>;; Got answer:</a:t>
              </a:r>
            </a:p>
            <a:p>
              <a:pPr eaLnBrk="1" hangingPunct="1">
                <a:spcBef>
                  <a:spcPct val="0"/>
                </a:spcBef>
                <a:buClrTx/>
                <a:buSzTx/>
                <a:buFontTx/>
                <a:buNone/>
              </a:pPr>
              <a:r>
                <a:rPr lang="it-IT" altLang="it-IT" sz="1400" b="1">
                  <a:latin typeface="Lucida Console" panose="020B0609040504020204" pitchFamily="49" charset="0"/>
                </a:rPr>
                <a:t>;; -&gt;&gt;HEADER&lt;&lt;- opcode: QUERY, status: NOERROR, id: 25601</a:t>
              </a:r>
            </a:p>
            <a:p>
              <a:pPr eaLnBrk="1" hangingPunct="1">
                <a:spcBef>
                  <a:spcPct val="0"/>
                </a:spcBef>
                <a:buClrTx/>
                <a:buSzTx/>
                <a:buFontTx/>
                <a:buNone/>
              </a:pPr>
              <a:r>
                <a:rPr lang="it-IT" altLang="it-IT" sz="1400" b="1">
                  <a:latin typeface="Lucida Console" panose="020B0609040504020204" pitchFamily="49" charset="0"/>
                </a:rPr>
                <a:t>;; flags: qr rd ra; QUERY: 1, ANSWER: 1, AUTHORITY: 1, ADDITIONAL: 1</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QUESTION SECTION:</a:t>
              </a:r>
            </a:p>
            <a:p>
              <a:pPr eaLnBrk="1" hangingPunct="1">
                <a:spcBef>
                  <a:spcPct val="0"/>
                </a:spcBef>
                <a:buClrTx/>
                <a:buSzTx/>
                <a:buFontTx/>
                <a:buNone/>
              </a:pPr>
              <a:r>
                <a:rPr lang="it-IT" altLang="it-IT" sz="1400" b="1">
                  <a:latin typeface="Lucida Console" panose="020B0609040504020204" pitchFamily="49" charset="0"/>
                </a:rPr>
                <a:t>;pc2.nanoinside.net.            IN      A</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ANSWER SECTION:</a:t>
              </a:r>
            </a:p>
            <a:p>
              <a:pPr eaLnBrk="1" hangingPunct="1">
                <a:spcBef>
                  <a:spcPct val="0"/>
                </a:spcBef>
                <a:buClrTx/>
                <a:buSzTx/>
                <a:buFontTx/>
                <a:buNone/>
              </a:pPr>
              <a:r>
                <a:rPr lang="it-IT" altLang="it-IT" sz="1400" b="1">
                  <a:latin typeface="Lucida Console" panose="020B0609040504020204" pitchFamily="49" charset="0"/>
                </a:rPr>
                <a:t>pc2.nanoinside.net.     47861   IN      A       192.168.0.222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AUTHORITY SECTION:</a:t>
              </a:r>
            </a:p>
            <a:p>
              <a:pPr eaLnBrk="1" hangingPunct="1">
                <a:spcBef>
                  <a:spcPct val="0"/>
                </a:spcBef>
                <a:buClrTx/>
                <a:buSzTx/>
                <a:buFontTx/>
                <a:buNone/>
              </a:pPr>
              <a:r>
                <a:rPr lang="it-IT" altLang="it-IT" sz="1400" b="1">
                  <a:latin typeface="Lucida Console" panose="020B0609040504020204" pitchFamily="49" charset="0"/>
                </a:rPr>
                <a:t>nanoinside.net.         47861   IN      NS      dnsnano.nanoinside.net.</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ADDITIONAL SECTION:</a:t>
              </a:r>
            </a:p>
            <a:p>
              <a:pPr eaLnBrk="1" hangingPunct="1">
                <a:spcBef>
                  <a:spcPct val="0"/>
                </a:spcBef>
                <a:buClrTx/>
                <a:buSzTx/>
                <a:buFontTx/>
                <a:buNone/>
              </a:pPr>
              <a:r>
                <a:rPr lang="it-IT" altLang="it-IT" sz="1400" b="1">
                  <a:latin typeface="Lucida Console" panose="020B0609040504020204" pitchFamily="49" charset="0"/>
                </a:rPr>
                <a:t>dnsnano.nanoinside.net. 48956   IN      A       192.168.0.22</a:t>
              </a:r>
            </a:p>
            <a:p>
              <a:pPr eaLnBrk="1" hangingPunct="1">
                <a:spcBef>
                  <a:spcPct val="0"/>
                </a:spcBef>
                <a:buClrTx/>
                <a:buSzTx/>
                <a:buFontTx/>
                <a:buNone/>
              </a:pPr>
              <a:endParaRPr lang="it-IT" altLang="it-IT" sz="1400" b="1">
                <a:latin typeface="Lucida Console" panose="020B0609040504020204" pitchFamily="49" charset="0"/>
              </a:endParaRPr>
            </a:p>
            <a:p>
              <a:pPr eaLnBrk="1" hangingPunct="1">
                <a:spcBef>
                  <a:spcPct val="0"/>
                </a:spcBef>
                <a:buClrTx/>
                <a:buSzTx/>
                <a:buFontTx/>
                <a:buNone/>
              </a:pPr>
              <a:r>
                <a:rPr lang="it-IT" altLang="it-IT" sz="1400" b="1">
                  <a:latin typeface="Lucida Console" panose="020B0609040504020204" pitchFamily="49" charset="0"/>
                </a:rPr>
                <a:t>;; Query time: 129 msec</a:t>
              </a:r>
            </a:p>
            <a:p>
              <a:pPr eaLnBrk="1" hangingPunct="1">
                <a:spcBef>
                  <a:spcPct val="0"/>
                </a:spcBef>
                <a:buClrTx/>
                <a:buSzTx/>
                <a:buFontTx/>
                <a:buNone/>
              </a:pPr>
              <a:r>
                <a:rPr lang="it-IT" altLang="it-IT" sz="1400" b="1">
                  <a:latin typeface="Lucida Console" panose="020B0609040504020204" pitchFamily="49" charset="0"/>
                </a:rPr>
                <a:t>;; SERVER: 192.168.0.11#53(192.168.0.11)</a:t>
              </a:r>
            </a:p>
            <a:p>
              <a:pPr eaLnBrk="1" hangingPunct="1">
                <a:spcBef>
                  <a:spcPct val="0"/>
                </a:spcBef>
                <a:buClrTx/>
                <a:buSzTx/>
                <a:buFontTx/>
                <a:buNone/>
              </a:pPr>
              <a:r>
                <a:rPr lang="it-IT" altLang="it-IT" sz="1400" b="1">
                  <a:latin typeface="Lucida Console" panose="020B0609040504020204" pitchFamily="49" charset="0"/>
                </a:rPr>
                <a:t>;; WHEN: Tue Apr 17 14:49:56 2007</a:t>
              </a:r>
            </a:p>
            <a:p>
              <a:pPr eaLnBrk="1" hangingPunct="1">
                <a:spcBef>
                  <a:spcPct val="0"/>
                </a:spcBef>
                <a:buClrTx/>
                <a:buSzTx/>
                <a:buFontTx/>
                <a:buNone/>
              </a:pPr>
              <a:r>
                <a:rPr lang="it-IT" altLang="it-IT" sz="1400" b="1">
                  <a:latin typeface="Lucida Console" panose="020B0609040504020204" pitchFamily="49" charset="0"/>
                </a:rPr>
                <a:t>;; MSG SIZE  rcvd: 90</a:t>
              </a:r>
            </a:p>
            <a:p>
              <a:pPr eaLnBrk="1" hangingPunct="1">
                <a:spcBef>
                  <a:spcPct val="0"/>
                </a:spcBef>
                <a:buClrTx/>
                <a:buSzTx/>
                <a:buFontTx/>
                <a:buNone/>
              </a:pPr>
              <a:r>
                <a:rPr lang="it-IT" altLang="it-IT" sz="1400" b="1">
                  <a:latin typeface="Lucida Console" panose="020B0609040504020204" pitchFamily="49" charset="0"/>
                </a:rPr>
                <a:t>█</a:t>
              </a:r>
            </a:p>
          </p:txBody>
        </p:sp>
        <p:sp>
          <p:nvSpPr>
            <p:cNvPr id="74766" name="AutoShape 8">
              <a:extLst>
                <a:ext uri="{FF2B5EF4-FFF2-40B4-BE49-F238E27FC236}">
                  <a16:creationId xmlns:a16="http://schemas.microsoft.com/office/drawing/2014/main" id="{DBB295CD-B9A3-EE9B-C7D1-490A3F777FA7}"/>
                </a:ext>
              </a:extLst>
            </p:cNvPr>
            <p:cNvSpPr>
              <a:spLocks noChangeArrowheads="1"/>
            </p:cNvSpPr>
            <p:nvPr/>
          </p:nvSpPr>
          <p:spPr bwMode="auto">
            <a:xfrm>
              <a:off x="444" y="1842"/>
              <a:ext cx="5171" cy="226"/>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4767" name="Group 9">
              <a:extLst>
                <a:ext uri="{FF2B5EF4-FFF2-40B4-BE49-F238E27FC236}">
                  <a16:creationId xmlns:a16="http://schemas.microsoft.com/office/drawing/2014/main" id="{6C728AA1-A6D7-13AA-E8FF-DF252A0F9D99}"/>
                </a:ext>
              </a:extLst>
            </p:cNvPr>
            <p:cNvGrpSpPr>
              <a:grpSpLocks/>
            </p:cNvGrpSpPr>
            <p:nvPr/>
          </p:nvGrpSpPr>
          <p:grpSpPr bwMode="auto">
            <a:xfrm>
              <a:off x="512" y="1887"/>
              <a:ext cx="141" cy="142"/>
              <a:chOff x="2440" y="2568"/>
              <a:chExt cx="151" cy="152"/>
            </a:xfrm>
          </p:grpSpPr>
          <p:sp>
            <p:nvSpPr>
              <p:cNvPr id="74785" name="Oval 10">
                <a:extLst>
                  <a:ext uri="{FF2B5EF4-FFF2-40B4-BE49-F238E27FC236}">
                    <a16:creationId xmlns:a16="http://schemas.microsoft.com/office/drawing/2014/main" id="{68E01033-781D-1450-DE28-1E43FB1DD2B4}"/>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4786" name="Oval 11">
                <a:extLst>
                  <a:ext uri="{FF2B5EF4-FFF2-40B4-BE49-F238E27FC236}">
                    <a16:creationId xmlns:a16="http://schemas.microsoft.com/office/drawing/2014/main" id="{4B801EF9-A7BF-4CFC-58DD-0510814664AB}"/>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4787" name="AutoShape 12">
                <a:extLst>
                  <a:ext uri="{FF2B5EF4-FFF2-40B4-BE49-F238E27FC236}">
                    <a16:creationId xmlns:a16="http://schemas.microsoft.com/office/drawing/2014/main" id="{E651571D-85EB-5611-2934-FBCDEF4AD92B}"/>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4768" name="Group 13">
              <a:extLst>
                <a:ext uri="{FF2B5EF4-FFF2-40B4-BE49-F238E27FC236}">
                  <a16:creationId xmlns:a16="http://schemas.microsoft.com/office/drawing/2014/main" id="{683A2488-9C2F-5338-D106-7408EB74EBAD}"/>
                </a:ext>
              </a:extLst>
            </p:cNvPr>
            <p:cNvGrpSpPr>
              <a:grpSpLocks/>
            </p:cNvGrpSpPr>
            <p:nvPr/>
          </p:nvGrpSpPr>
          <p:grpSpPr bwMode="auto">
            <a:xfrm>
              <a:off x="5070" y="1888"/>
              <a:ext cx="136" cy="142"/>
              <a:chOff x="3359" y="2621"/>
              <a:chExt cx="138" cy="145"/>
            </a:xfrm>
          </p:grpSpPr>
          <p:sp>
            <p:nvSpPr>
              <p:cNvPr id="74782" name="Rectangle 14">
                <a:extLst>
                  <a:ext uri="{FF2B5EF4-FFF2-40B4-BE49-F238E27FC236}">
                    <a16:creationId xmlns:a16="http://schemas.microsoft.com/office/drawing/2014/main" id="{C7FD3D19-0B37-C6DF-203F-937B453CA95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4783" name="Rectangle 15">
                <a:extLst>
                  <a:ext uri="{FF2B5EF4-FFF2-40B4-BE49-F238E27FC236}">
                    <a16:creationId xmlns:a16="http://schemas.microsoft.com/office/drawing/2014/main" id="{DA3579D4-DF2E-F61D-6A6D-1D97F5ED0CC8}"/>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4784" name="Line 16">
                <a:extLst>
                  <a:ext uri="{FF2B5EF4-FFF2-40B4-BE49-F238E27FC236}">
                    <a16:creationId xmlns:a16="http://schemas.microsoft.com/office/drawing/2014/main" id="{1061BFD3-CCDC-604C-2051-95D0B49CA5AA}"/>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4769" name="Group 17">
              <a:extLst>
                <a:ext uri="{FF2B5EF4-FFF2-40B4-BE49-F238E27FC236}">
                  <a16:creationId xmlns:a16="http://schemas.microsoft.com/office/drawing/2014/main" id="{0F7E902C-004F-1718-833C-849921C3464F}"/>
                </a:ext>
              </a:extLst>
            </p:cNvPr>
            <p:cNvGrpSpPr>
              <a:grpSpLocks/>
            </p:cNvGrpSpPr>
            <p:nvPr/>
          </p:nvGrpSpPr>
          <p:grpSpPr bwMode="auto">
            <a:xfrm>
              <a:off x="5388" y="1888"/>
              <a:ext cx="136" cy="142"/>
              <a:chOff x="3359" y="2621"/>
              <a:chExt cx="138" cy="145"/>
            </a:xfrm>
          </p:grpSpPr>
          <p:sp>
            <p:nvSpPr>
              <p:cNvPr id="74777" name="Rectangle 18">
                <a:extLst>
                  <a:ext uri="{FF2B5EF4-FFF2-40B4-BE49-F238E27FC236}">
                    <a16:creationId xmlns:a16="http://schemas.microsoft.com/office/drawing/2014/main" id="{351752A9-EEC4-FD29-6BDD-7C74C53D93E0}"/>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4778" name="Rectangle 19">
                <a:extLst>
                  <a:ext uri="{FF2B5EF4-FFF2-40B4-BE49-F238E27FC236}">
                    <a16:creationId xmlns:a16="http://schemas.microsoft.com/office/drawing/2014/main" id="{58B1EB01-4FD3-7E98-1FED-8CBF6CA00906}"/>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4779" name="Group 20">
                <a:extLst>
                  <a:ext uri="{FF2B5EF4-FFF2-40B4-BE49-F238E27FC236}">
                    <a16:creationId xmlns:a16="http://schemas.microsoft.com/office/drawing/2014/main" id="{5B0BECEE-19D7-0AE7-F36F-7AEC2D37E430}"/>
                  </a:ext>
                </a:extLst>
              </p:cNvPr>
              <p:cNvGrpSpPr>
                <a:grpSpLocks/>
              </p:cNvGrpSpPr>
              <p:nvPr/>
            </p:nvGrpSpPr>
            <p:grpSpPr bwMode="auto">
              <a:xfrm>
                <a:off x="3388" y="2655"/>
                <a:ext cx="62" cy="62"/>
                <a:chOff x="2712" y="2758"/>
                <a:chExt cx="90" cy="90"/>
              </a:xfrm>
            </p:grpSpPr>
            <p:sp>
              <p:nvSpPr>
                <p:cNvPr id="74780" name="Line 21">
                  <a:extLst>
                    <a:ext uri="{FF2B5EF4-FFF2-40B4-BE49-F238E27FC236}">
                      <a16:creationId xmlns:a16="http://schemas.microsoft.com/office/drawing/2014/main" id="{1723EA1B-5BB7-7D22-F5B4-8A72EDF30005}"/>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4781" name="Line 22">
                  <a:extLst>
                    <a:ext uri="{FF2B5EF4-FFF2-40B4-BE49-F238E27FC236}">
                      <a16:creationId xmlns:a16="http://schemas.microsoft.com/office/drawing/2014/main" id="{BEF45C23-784A-58A0-2DF9-B1BFBF0F178B}"/>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4770" name="Group 23">
              <a:extLst>
                <a:ext uri="{FF2B5EF4-FFF2-40B4-BE49-F238E27FC236}">
                  <a16:creationId xmlns:a16="http://schemas.microsoft.com/office/drawing/2014/main" id="{77B2B607-72C8-5884-3F37-6C566CB0B628}"/>
                </a:ext>
              </a:extLst>
            </p:cNvPr>
            <p:cNvGrpSpPr>
              <a:grpSpLocks/>
            </p:cNvGrpSpPr>
            <p:nvPr/>
          </p:nvGrpSpPr>
          <p:grpSpPr bwMode="auto">
            <a:xfrm>
              <a:off x="5230" y="1887"/>
              <a:ext cx="134" cy="138"/>
              <a:chOff x="3936" y="2011"/>
              <a:chExt cx="109" cy="112"/>
            </a:xfrm>
          </p:grpSpPr>
          <p:sp>
            <p:nvSpPr>
              <p:cNvPr id="74772" name="Rectangle 24">
                <a:extLst>
                  <a:ext uri="{FF2B5EF4-FFF2-40B4-BE49-F238E27FC236}">
                    <a16:creationId xmlns:a16="http://schemas.microsoft.com/office/drawing/2014/main" id="{934479A9-E799-5851-34CA-4ABAF4640EBE}"/>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4773" name="Rectangle 25">
                <a:extLst>
                  <a:ext uri="{FF2B5EF4-FFF2-40B4-BE49-F238E27FC236}">
                    <a16:creationId xmlns:a16="http://schemas.microsoft.com/office/drawing/2014/main" id="{2CF51D1B-5668-5A0E-9C17-901A7D3D1A1F}"/>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4774" name="Group 26">
                <a:extLst>
                  <a:ext uri="{FF2B5EF4-FFF2-40B4-BE49-F238E27FC236}">
                    <a16:creationId xmlns:a16="http://schemas.microsoft.com/office/drawing/2014/main" id="{644B5241-7066-0BF3-162D-9E20D353CCFD}"/>
                  </a:ext>
                </a:extLst>
              </p:cNvPr>
              <p:cNvGrpSpPr>
                <a:grpSpLocks/>
              </p:cNvGrpSpPr>
              <p:nvPr/>
            </p:nvGrpSpPr>
            <p:grpSpPr bwMode="auto">
              <a:xfrm>
                <a:off x="3956" y="2032"/>
                <a:ext cx="54" cy="61"/>
                <a:chOff x="2530" y="2399"/>
                <a:chExt cx="68" cy="77"/>
              </a:xfrm>
            </p:grpSpPr>
            <p:sp>
              <p:nvSpPr>
                <p:cNvPr id="74775" name="Line 27">
                  <a:extLst>
                    <a:ext uri="{FF2B5EF4-FFF2-40B4-BE49-F238E27FC236}">
                      <a16:creationId xmlns:a16="http://schemas.microsoft.com/office/drawing/2014/main" id="{E5ED1D3E-4D61-E797-DB63-FC0FFE57B701}"/>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4776" name="AutoShape 28">
                  <a:extLst>
                    <a:ext uri="{FF2B5EF4-FFF2-40B4-BE49-F238E27FC236}">
                      <a16:creationId xmlns:a16="http://schemas.microsoft.com/office/drawing/2014/main" id="{41D1ABD0-F2F8-E48F-362D-55C3B61B16AE}"/>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4771" name="Text Box 29">
              <a:extLst>
                <a:ext uri="{FF2B5EF4-FFF2-40B4-BE49-F238E27FC236}">
                  <a16:creationId xmlns:a16="http://schemas.microsoft.com/office/drawing/2014/main" id="{88FEF976-85DA-F950-E3CC-45E83205B3FC}"/>
                </a:ext>
              </a:extLst>
            </p:cNvPr>
            <p:cNvSpPr txBox="1">
              <a:spLocks noChangeArrowheads="1"/>
            </p:cNvSpPr>
            <p:nvPr/>
          </p:nvSpPr>
          <p:spPr bwMode="auto">
            <a:xfrm>
              <a:off x="716" y="1842"/>
              <a:ext cx="1497" cy="22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grpSp>
      <p:sp>
        <p:nvSpPr>
          <p:cNvPr id="74761" name="Rectangle 30">
            <a:extLst>
              <a:ext uri="{FF2B5EF4-FFF2-40B4-BE49-F238E27FC236}">
                <a16:creationId xmlns:a16="http://schemas.microsoft.com/office/drawing/2014/main" id="{D3ED9F7F-B336-70C4-D023-2FE0BB8FEF2C}"/>
              </a:ext>
            </a:extLst>
          </p:cNvPr>
          <p:cNvSpPr>
            <a:spLocks noChangeArrowheads="1"/>
          </p:cNvSpPr>
          <p:nvPr/>
        </p:nvSpPr>
        <p:spPr bwMode="auto">
          <a:xfrm>
            <a:off x="9332914" y="-17463"/>
            <a:ext cx="1716087" cy="33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
        <p:nvSpPr>
          <p:cNvPr id="74762" name="AutoShape 31">
            <a:extLst>
              <a:ext uri="{FF2B5EF4-FFF2-40B4-BE49-F238E27FC236}">
                <a16:creationId xmlns:a16="http://schemas.microsoft.com/office/drawing/2014/main" id="{6136633B-3A0F-4AEE-93DD-7747D9660775}"/>
              </a:ext>
            </a:extLst>
          </p:cNvPr>
          <p:cNvSpPr>
            <a:spLocks noChangeArrowheads="1"/>
          </p:cNvSpPr>
          <p:nvPr/>
        </p:nvSpPr>
        <p:spPr bwMode="auto">
          <a:xfrm>
            <a:off x="1978026" y="2328863"/>
            <a:ext cx="3973513" cy="1244600"/>
          </a:xfrm>
          <a:prstGeom prst="wedgeRoundRectCallout">
            <a:avLst>
              <a:gd name="adj1" fmla="val -32023"/>
              <a:gd name="adj2" fmla="val 94134"/>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records describing authoritative name servers are returned here</a:t>
            </a:r>
            <a:endParaRPr lang="en-US" altLang="it-IT" sz="1600">
              <a:sym typeface="Symbol" pitchFamily="2" charset="2"/>
            </a:endParaRPr>
          </a:p>
        </p:txBody>
      </p:sp>
      <p:sp>
        <p:nvSpPr>
          <p:cNvPr id="74763" name="AutoShape 34">
            <a:extLst>
              <a:ext uri="{FF2B5EF4-FFF2-40B4-BE49-F238E27FC236}">
                <a16:creationId xmlns:a16="http://schemas.microsoft.com/office/drawing/2014/main" id="{12450C67-3812-3F4A-70C7-97EF9985343A}"/>
              </a:ext>
            </a:extLst>
          </p:cNvPr>
          <p:cNvSpPr>
            <a:spLocks noChangeArrowheads="1"/>
          </p:cNvSpPr>
          <p:nvPr/>
        </p:nvSpPr>
        <p:spPr bwMode="auto">
          <a:xfrm>
            <a:off x="2006600" y="5613400"/>
            <a:ext cx="2808288" cy="1055688"/>
          </a:xfrm>
          <a:prstGeom prst="wedgeRoundRectCallout">
            <a:avLst>
              <a:gd name="adj1" fmla="val -26315"/>
              <a:gd name="adj2" fmla="val -77218"/>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additional records are returned here</a:t>
            </a:r>
            <a:endParaRPr lang="en-US" altLang="it-IT" sz="1600">
              <a:sym typeface="Symbol" pitchFamily="2" charset="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a:extLst>
              <a:ext uri="{FF2B5EF4-FFF2-40B4-BE49-F238E27FC236}">
                <a16:creationId xmlns:a16="http://schemas.microsoft.com/office/drawing/2014/main" id="{9938814D-68E7-1C66-3D20-2EED8BA74642}"/>
              </a:ext>
            </a:extLst>
          </p:cNvPr>
          <p:cNvSpPr>
            <a:spLocks noGrp="1" noChangeArrowheads="1"/>
          </p:cNvSpPr>
          <p:nvPr>
            <p:ph type="title"/>
          </p:nvPr>
        </p:nvSpPr>
        <p:spPr>
          <a:xfrm>
            <a:off x="1638300" y="-26988"/>
            <a:ext cx="8915400" cy="1143001"/>
          </a:xfrm>
        </p:spPr>
        <p:txBody>
          <a:bodyPr/>
          <a:lstStyle/>
          <a:p>
            <a:pPr eaLnBrk="1" hangingPunct="1"/>
            <a:r>
              <a:rPr lang="it-IT" altLang="it-IT"/>
              <a:t>step 8 – an iterative query</a:t>
            </a:r>
          </a:p>
        </p:txBody>
      </p:sp>
      <p:sp>
        <p:nvSpPr>
          <p:cNvPr id="2" name="Rectangle 4">
            <a:extLst>
              <a:ext uri="{FF2B5EF4-FFF2-40B4-BE49-F238E27FC236}">
                <a16:creationId xmlns:a16="http://schemas.microsoft.com/office/drawing/2014/main" id="{C5ACDB0F-5561-866B-8D21-3CB3531F8664}"/>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9FC2E2F5-2C2D-2F08-BF55-BE3FCACD3F64}"/>
              </a:ext>
            </a:extLst>
          </p:cNvPr>
          <p:cNvSpPr>
            <a:spLocks noGrp="1" noChangeArrowheads="1"/>
          </p:cNvSpPr>
          <p:nvPr>
            <p:ph type="ftr" sz="quarter" idx="11"/>
          </p:nvPr>
        </p:nvSpPr>
        <p:spPr>
          <a:ln/>
        </p:spPr>
        <p:txBody>
          <a:bodyPr/>
          <a:lstStyle/>
          <a:p>
            <a:r>
              <a:rPr lang="it-IT" altLang="it-IT"/>
              <a:t>kathara – [ lab: dns ]</a:t>
            </a:r>
          </a:p>
        </p:txBody>
      </p:sp>
      <p:sp>
        <p:nvSpPr>
          <p:cNvPr id="75781" name="Rectangle 5">
            <a:extLst>
              <a:ext uri="{FF2B5EF4-FFF2-40B4-BE49-F238E27FC236}">
                <a16:creationId xmlns:a16="http://schemas.microsoft.com/office/drawing/2014/main" id="{2DFB870E-1D0C-8998-C163-57ED42F041B8}"/>
              </a:ext>
            </a:extLst>
          </p:cNvPr>
          <p:cNvSpPr>
            <a:spLocks noChangeArrowheads="1"/>
          </p:cNvSpPr>
          <p:nvPr/>
        </p:nvSpPr>
        <p:spPr bwMode="auto">
          <a:xfrm>
            <a:off x="1638301" y="1412876"/>
            <a:ext cx="8918575" cy="4968875"/>
          </a:xfrm>
          <a:prstGeom prst="rect">
            <a:avLst/>
          </a:prstGeom>
          <a:solidFill>
            <a:schemeClr val="bg1"/>
          </a:solidFill>
          <a:ln w="38100">
            <a:solidFill>
              <a:srgbClr val="0095B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5782" name="Text Box 6">
            <a:extLst>
              <a:ext uri="{FF2B5EF4-FFF2-40B4-BE49-F238E27FC236}">
                <a16:creationId xmlns:a16="http://schemas.microsoft.com/office/drawing/2014/main" id="{D884E468-8136-EB07-CB2C-DA35B91CD750}"/>
              </a:ext>
            </a:extLst>
          </p:cNvPr>
          <p:cNvSpPr txBox="1">
            <a:spLocks noChangeArrowheads="1"/>
          </p:cNvSpPr>
          <p:nvPr/>
        </p:nvSpPr>
        <p:spPr bwMode="auto">
          <a:xfrm>
            <a:off x="1651001" y="1579564"/>
            <a:ext cx="8905875" cy="48021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+norecurse pc2.nanoinside.net █</a:t>
            </a:r>
          </a:p>
        </p:txBody>
      </p:sp>
      <p:sp>
        <p:nvSpPr>
          <p:cNvPr id="75783" name="AutoShape 7">
            <a:extLst>
              <a:ext uri="{FF2B5EF4-FFF2-40B4-BE49-F238E27FC236}">
                <a16:creationId xmlns:a16="http://schemas.microsoft.com/office/drawing/2014/main" id="{684CB834-76F2-A324-08CD-23F8B6698305}"/>
              </a:ext>
            </a:extLst>
          </p:cNvPr>
          <p:cNvSpPr>
            <a:spLocks noChangeArrowheads="1"/>
          </p:cNvSpPr>
          <p:nvPr/>
        </p:nvSpPr>
        <p:spPr bwMode="auto">
          <a:xfrm>
            <a:off x="1633539" y="1125539"/>
            <a:ext cx="8923337"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5784" name="Group 8">
            <a:extLst>
              <a:ext uri="{FF2B5EF4-FFF2-40B4-BE49-F238E27FC236}">
                <a16:creationId xmlns:a16="http://schemas.microsoft.com/office/drawing/2014/main" id="{43CD24C2-149C-E58C-5464-B40DB494F915}"/>
              </a:ext>
            </a:extLst>
          </p:cNvPr>
          <p:cNvGrpSpPr>
            <a:grpSpLocks/>
          </p:cNvGrpSpPr>
          <p:nvPr/>
        </p:nvGrpSpPr>
        <p:grpSpPr bwMode="auto">
          <a:xfrm>
            <a:off x="1741489" y="1196976"/>
            <a:ext cx="223837" cy="225425"/>
            <a:chOff x="2440" y="2568"/>
            <a:chExt cx="151" cy="152"/>
          </a:xfrm>
        </p:grpSpPr>
        <p:sp>
          <p:nvSpPr>
            <p:cNvPr id="75805" name="Oval 9">
              <a:extLst>
                <a:ext uri="{FF2B5EF4-FFF2-40B4-BE49-F238E27FC236}">
                  <a16:creationId xmlns:a16="http://schemas.microsoft.com/office/drawing/2014/main" id="{8C1488DB-6203-D8E8-3157-DBF22FFDD083}"/>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5806" name="Oval 10">
              <a:extLst>
                <a:ext uri="{FF2B5EF4-FFF2-40B4-BE49-F238E27FC236}">
                  <a16:creationId xmlns:a16="http://schemas.microsoft.com/office/drawing/2014/main" id="{1AE89964-92E8-5C30-D140-E29B53EE22D9}"/>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5807" name="AutoShape 11">
              <a:extLst>
                <a:ext uri="{FF2B5EF4-FFF2-40B4-BE49-F238E27FC236}">
                  <a16:creationId xmlns:a16="http://schemas.microsoft.com/office/drawing/2014/main" id="{8AAB3BD1-BBD9-1572-32C1-F5FB88876DE8}"/>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5785" name="Group 12">
            <a:extLst>
              <a:ext uri="{FF2B5EF4-FFF2-40B4-BE49-F238E27FC236}">
                <a16:creationId xmlns:a16="http://schemas.microsoft.com/office/drawing/2014/main" id="{32FE3D9C-918D-F2EB-FB3D-E23ABAE4C0FE}"/>
              </a:ext>
            </a:extLst>
          </p:cNvPr>
          <p:cNvGrpSpPr>
            <a:grpSpLocks/>
          </p:cNvGrpSpPr>
          <p:nvPr/>
        </p:nvGrpSpPr>
        <p:grpSpPr bwMode="auto">
          <a:xfrm>
            <a:off x="9698038" y="1198564"/>
            <a:ext cx="215900" cy="225425"/>
            <a:chOff x="3359" y="2621"/>
            <a:chExt cx="138" cy="145"/>
          </a:xfrm>
        </p:grpSpPr>
        <p:sp>
          <p:nvSpPr>
            <p:cNvPr id="75802" name="Rectangle 13">
              <a:extLst>
                <a:ext uri="{FF2B5EF4-FFF2-40B4-BE49-F238E27FC236}">
                  <a16:creationId xmlns:a16="http://schemas.microsoft.com/office/drawing/2014/main" id="{3D32813F-6796-9CE8-B460-484C670D189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5803" name="Rectangle 14">
              <a:extLst>
                <a:ext uri="{FF2B5EF4-FFF2-40B4-BE49-F238E27FC236}">
                  <a16:creationId xmlns:a16="http://schemas.microsoft.com/office/drawing/2014/main" id="{28080B74-FEC2-9D65-41B2-B19AC9CBD7B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5804" name="Line 15">
              <a:extLst>
                <a:ext uri="{FF2B5EF4-FFF2-40B4-BE49-F238E27FC236}">
                  <a16:creationId xmlns:a16="http://schemas.microsoft.com/office/drawing/2014/main" id="{BFA6B9FF-7EEE-09BC-7F92-9ABF6423E14F}"/>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5786" name="Group 16">
            <a:extLst>
              <a:ext uri="{FF2B5EF4-FFF2-40B4-BE49-F238E27FC236}">
                <a16:creationId xmlns:a16="http://schemas.microsoft.com/office/drawing/2014/main" id="{BBB93DEA-2832-B70D-4A1B-4D0570DDBC97}"/>
              </a:ext>
            </a:extLst>
          </p:cNvPr>
          <p:cNvGrpSpPr>
            <a:grpSpLocks/>
          </p:cNvGrpSpPr>
          <p:nvPr/>
        </p:nvGrpSpPr>
        <p:grpSpPr bwMode="auto">
          <a:xfrm>
            <a:off x="10202863" y="1198564"/>
            <a:ext cx="215900" cy="225425"/>
            <a:chOff x="3359" y="2621"/>
            <a:chExt cx="138" cy="145"/>
          </a:xfrm>
        </p:grpSpPr>
        <p:sp>
          <p:nvSpPr>
            <p:cNvPr id="75797" name="Rectangle 17">
              <a:extLst>
                <a:ext uri="{FF2B5EF4-FFF2-40B4-BE49-F238E27FC236}">
                  <a16:creationId xmlns:a16="http://schemas.microsoft.com/office/drawing/2014/main" id="{8CF32729-5ED9-4869-49F9-12990608325B}"/>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5798" name="Rectangle 18">
              <a:extLst>
                <a:ext uri="{FF2B5EF4-FFF2-40B4-BE49-F238E27FC236}">
                  <a16:creationId xmlns:a16="http://schemas.microsoft.com/office/drawing/2014/main" id="{644F5810-70CD-8932-69D3-372A63C1435E}"/>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5799" name="Group 19">
              <a:extLst>
                <a:ext uri="{FF2B5EF4-FFF2-40B4-BE49-F238E27FC236}">
                  <a16:creationId xmlns:a16="http://schemas.microsoft.com/office/drawing/2014/main" id="{5FF084D0-24F9-C212-81ED-962D71DBFB8C}"/>
                </a:ext>
              </a:extLst>
            </p:cNvPr>
            <p:cNvGrpSpPr>
              <a:grpSpLocks/>
            </p:cNvGrpSpPr>
            <p:nvPr/>
          </p:nvGrpSpPr>
          <p:grpSpPr bwMode="auto">
            <a:xfrm>
              <a:off x="3388" y="2655"/>
              <a:ext cx="62" cy="62"/>
              <a:chOff x="2712" y="2758"/>
              <a:chExt cx="90" cy="90"/>
            </a:xfrm>
          </p:grpSpPr>
          <p:sp>
            <p:nvSpPr>
              <p:cNvPr id="75800" name="Line 20">
                <a:extLst>
                  <a:ext uri="{FF2B5EF4-FFF2-40B4-BE49-F238E27FC236}">
                    <a16:creationId xmlns:a16="http://schemas.microsoft.com/office/drawing/2014/main" id="{A5D150F0-2F5E-655D-C16F-A82BF1F1F8B9}"/>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5801" name="Line 21">
                <a:extLst>
                  <a:ext uri="{FF2B5EF4-FFF2-40B4-BE49-F238E27FC236}">
                    <a16:creationId xmlns:a16="http://schemas.microsoft.com/office/drawing/2014/main" id="{2CF68171-6D21-0EF9-2711-F44880809D50}"/>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5787" name="Group 22">
            <a:extLst>
              <a:ext uri="{FF2B5EF4-FFF2-40B4-BE49-F238E27FC236}">
                <a16:creationId xmlns:a16="http://schemas.microsoft.com/office/drawing/2014/main" id="{555F2CA1-60ED-45EF-9753-B045591C2749}"/>
              </a:ext>
            </a:extLst>
          </p:cNvPr>
          <p:cNvGrpSpPr>
            <a:grpSpLocks/>
          </p:cNvGrpSpPr>
          <p:nvPr/>
        </p:nvGrpSpPr>
        <p:grpSpPr bwMode="auto">
          <a:xfrm>
            <a:off x="9952039" y="1196976"/>
            <a:ext cx="212725" cy="219075"/>
            <a:chOff x="3936" y="2011"/>
            <a:chExt cx="109" cy="112"/>
          </a:xfrm>
        </p:grpSpPr>
        <p:sp>
          <p:nvSpPr>
            <p:cNvPr id="75792" name="Rectangle 23">
              <a:extLst>
                <a:ext uri="{FF2B5EF4-FFF2-40B4-BE49-F238E27FC236}">
                  <a16:creationId xmlns:a16="http://schemas.microsoft.com/office/drawing/2014/main" id="{BFA4B9D5-303F-62E4-0D2C-16C69D13C199}"/>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5793" name="Rectangle 24">
              <a:extLst>
                <a:ext uri="{FF2B5EF4-FFF2-40B4-BE49-F238E27FC236}">
                  <a16:creationId xmlns:a16="http://schemas.microsoft.com/office/drawing/2014/main" id="{EE4A6352-F805-01FF-DC75-F93F878CA8E7}"/>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5794" name="Group 25">
              <a:extLst>
                <a:ext uri="{FF2B5EF4-FFF2-40B4-BE49-F238E27FC236}">
                  <a16:creationId xmlns:a16="http://schemas.microsoft.com/office/drawing/2014/main" id="{F328BD6A-9C10-4CCF-267B-0E14D43886FB}"/>
                </a:ext>
              </a:extLst>
            </p:cNvPr>
            <p:cNvGrpSpPr>
              <a:grpSpLocks/>
            </p:cNvGrpSpPr>
            <p:nvPr/>
          </p:nvGrpSpPr>
          <p:grpSpPr bwMode="auto">
            <a:xfrm>
              <a:off x="3956" y="2032"/>
              <a:ext cx="54" cy="61"/>
              <a:chOff x="2530" y="2399"/>
              <a:chExt cx="68" cy="77"/>
            </a:xfrm>
          </p:grpSpPr>
          <p:sp>
            <p:nvSpPr>
              <p:cNvPr id="75795" name="Line 26">
                <a:extLst>
                  <a:ext uri="{FF2B5EF4-FFF2-40B4-BE49-F238E27FC236}">
                    <a16:creationId xmlns:a16="http://schemas.microsoft.com/office/drawing/2014/main" id="{407432B4-B7C6-D147-7554-78C955FF1E7A}"/>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5796" name="AutoShape 27">
                <a:extLst>
                  <a:ext uri="{FF2B5EF4-FFF2-40B4-BE49-F238E27FC236}">
                    <a16:creationId xmlns:a16="http://schemas.microsoft.com/office/drawing/2014/main" id="{6B127E76-B19B-0E2D-7ACA-2A3442EB3EB5}"/>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5788" name="Text Box 28">
            <a:extLst>
              <a:ext uri="{FF2B5EF4-FFF2-40B4-BE49-F238E27FC236}">
                <a16:creationId xmlns:a16="http://schemas.microsoft.com/office/drawing/2014/main" id="{A4CB7930-2463-0D16-6302-94EE8D197D0C}"/>
              </a:ext>
            </a:extLst>
          </p:cNvPr>
          <p:cNvSpPr txBox="1">
            <a:spLocks noChangeArrowheads="1"/>
          </p:cNvSpPr>
          <p:nvPr/>
        </p:nvSpPr>
        <p:spPr bwMode="auto">
          <a:xfrm>
            <a:off x="2065339" y="1125539"/>
            <a:ext cx="2376487"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
        <p:nvSpPr>
          <p:cNvPr id="75789" name="AutoShape 33">
            <a:extLst>
              <a:ext uri="{FF2B5EF4-FFF2-40B4-BE49-F238E27FC236}">
                <a16:creationId xmlns:a16="http://schemas.microsoft.com/office/drawing/2014/main" id="{D6238EAC-3EA0-7D6A-BA56-5C4273DE657E}"/>
              </a:ext>
            </a:extLst>
          </p:cNvPr>
          <p:cNvSpPr>
            <a:spLocks/>
          </p:cNvSpPr>
          <p:nvPr/>
        </p:nvSpPr>
        <p:spPr bwMode="auto">
          <a:xfrm rot="5400000">
            <a:off x="4475957" y="431007"/>
            <a:ext cx="276225" cy="3106738"/>
          </a:xfrm>
          <a:prstGeom prst="rightBrace">
            <a:avLst>
              <a:gd name="adj1" fmla="val 9372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5790" name="Rectangle 34">
            <a:extLst>
              <a:ext uri="{FF2B5EF4-FFF2-40B4-BE49-F238E27FC236}">
                <a16:creationId xmlns:a16="http://schemas.microsoft.com/office/drawing/2014/main" id="{8FBF5619-4BE1-7A4F-34F9-CB2715EC6B85}"/>
              </a:ext>
            </a:extLst>
          </p:cNvPr>
          <p:cNvSpPr>
            <a:spLocks noChangeArrowheads="1"/>
          </p:cNvSpPr>
          <p:nvPr/>
        </p:nvSpPr>
        <p:spPr bwMode="auto">
          <a:xfrm>
            <a:off x="3225800" y="2278064"/>
            <a:ext cx="2787650" cy="1296987"/>
          </a:xfrm>
          <a:prstGeom prst="rect">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400"/>
              <a:t>avoid displaying question and additional sections</a:t>
            </a:r>
          </a:p>
        </p:txBody>
      </p:sp>
      <p:sp>
        <p:nvSpPr>
          <p:cNvPr id="75791" name="AutoShape 36">
            <a:extLst>
              <a:ext uri="{FF2B5EF4-FFF2-40B4-BE49-F238E27FC236}">
                <a16:creationId xmlns:a16="http://schemas.microsoft.com/office/drawing/2014/main" id="{03BF760E-F8AA-6BAD-D8A4-8435B7708795}"/>
              </a:ext>
            </a:extLst>
          </p:cNvPr>
          <p:cNvSpPr>
            <a:spLocks noChangeArrowheads="1"/>
          </p:cNvSpPr>
          <p:nvPr/>
        </p:nvSpPr>
        <p:spPr bwMode="auto">
          <a:xfrm>
            <a:off x="6311900" y="2565400"/>
            <a:ext cx="2463800" cy="649288"/>
          </a:xfrm>
          <a:prstGeom prst="wedgeRoundRectCallout">
            <a:avLst>
              <a:gd name="adj1" fmla="val -28866"/>
              <a:gd name="adj2" fmla="val -145597"/>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disable recursion</a:t>
            </a:r>
            <a:endParaRPr lang="en-US" altLang="it-IT" sz="1600">
              <a:sym typeface="Symbol" pitchFamily="2" charset="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a:extLst>
              <a:ext uri="{FF2B5EF4-FFF2-40B4-BE49-F238E27FC236}">
                <a16:creationId xmlns:a16="http://schemas.microsoft.com/office/drawing/2014/main" id="{AE06438A-FB57-DFB8-FEBF-3DBED17DECA7}"/>
              </a:ext>
            </a:extLst>
          </p:cNvPr>
          <p:cNvSpPr>
            <a:spLocks noGrp="1" noChangeArrowheads="1"/>
          </p:cNvSpPr>
          <p:nvPr>
            <p:ph type="title"/>
          </p:nvPr>
        </p:nvSpPr>
        <p:spPr>
          <a:xfrm>
            <a:off x="1638300" y="-26988"/>
            <a:ext cx="8915400" cy="1143001"/>
          </a:xfrm>
        </p:spPr>
        <p:txBody>
          <a:bodyPr/>
          <a:lstStyle/>
          <a:p>
            <a:pPr eaLnBrk="1" hangingPunct="1"/>
            <a:r>
              <a:rPr lang="it-IT" altLang="it-IT"/>
              <a:t>step 8 – an iterative query</a:t>
            </a:r>
          </a:p>
        </p:txBody>
      </p:sp>
      <p:sp>
        <p:nvSpPr>
          <p:cNvPr id="2" name="Rectangle 4">
            <a:extLst>
              <a:ext uri="{FF2B5EF4-FFF2-40B4-BE49-F238E27FC236}">
                <a16:creationId xmlns:a16="http://schemas.microsoft.com/office/drawing/2014/main" id="{CA427CDB-2DFF-2775-A9A4-CB430E93ED4F}"/>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F3B9E062-E2AC-A4F4-9CA5-BBDD363A061A}"/>
              </a:ext>
            </a:extLst>
          </p:cNvPr>
          <p:cNvSpPr>
            <a:spLocks noGrp="1" noChangeArrowheads="1"/>
          </p:cNvSpPr>
          <p:nvPr>
            <p:ph type="ftr" sz="quarter" idx="11"/>
          </p:nvPr>
        </p:nvSpPr>
        <p:spPr>
          <a:ln/>
        </p:spPr>
        <p:txBody>
          <a:bodyPr/>
          <a:lstStyle/>
          <a:p>
            <a:r>
              <a:rPr lang="it-IT" altLang="it-IT"/>
              <a:t>kathara – [ lab: dns ]</a:t>
            </a:r>
          </a:p>
        </p:txBody>
      </p:sp>
      <p:sp>
        <p:nvSpPr>
          <p:cNvPr id="76804" name="Rectangle 32">
            <a:extLst>
              <a:ext uri="{FF2B5EF4-FFF2-40B4-BE49-F238E27FC236}">
                <a16:creationId xmlns:a16="http://schemas.microsoft.com/office/drawing/2014/main" id="{762D9EBF-A8AB-024B-9D20-4F9A840E030D}"/>
              </a:ext>
            </a:extLst>
          </p:cNvPr>
          <p:cNvSpPr>
            <a:spLocks noChangeArrowheads="1"/>
          </p:cNvSpPr>
          <p:nvPr/>
        </p:nvSpPr>
        <p:spPr bwMode="auto">
          <a:xfrm>
            <a:off x="1651001" y="3141664"/>
            <a:ext cx="8905875" cy="504825"/>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6806" name="Rectangle 5">
            <a:extLst>
              <a:ext uri="{FF2B5EF4-FFF2-40B4-BE49-F238E27FC236}">
                <a16:creationId xmlns:a16="http://schemas.microsoft.com/office/drawing/2014/main" id="{E3657A08-44E2-8FDA-AB67-4CCF692AD044}"/>
              </a:ext>
            </a:extLst>
          </p:cNvPr>
          <p:cNvSpPr>
            <a:spLocks noChangeArrowheads="1"/>
          </p:cNvSpPr>
          <p:nvPr/>
        </p:nvSpPr>
        <p:spPr bwMode="auto">
          <a:xfrm>
            <a:off x="1638301" y="1412876"/>
            <a:ext cx="8918575" cy="4975225"/>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6807" name="Text Box 6">
            <a:extLst>
              <a:ext uri="{FF2B5EF4-FFF2-40B4-BE49-F238E27FC236}">
                <a16:creationId xmlns:a16="http://schemas.microsoft.com/office/drawing/2014/main" id="{6F1E0FE8-8ABB-6D65-A83B-7CF71BCFDC9D}"/>
              </a:ext>
            </a:extLst>
          </p:cNvPr>
          <p:cNvSpPr txBox="1">
            <a:spLocks noChangeArrowheads="1"/>
          </p:cNvSpPr>
          <p:nvPr/>
        </p:nvSpPr>
        <p:spPr bwMode="auto">
          <a:xfrm>
            <a:off x="1651001" y="1579564"/>
            <a:ext cx="8905875" cy="4808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+norecurse pc2.nanoinside.net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global options:  printcmd</a:t>
            </a:r>
          </a:p>
          <a:p>
            <a:pPr eaLnBrk="1" hangingPunct="1">
              <a:lnSpc>
                <a:spcPct val="90000"/>
              </a:lnSpc>
              <a:spcBef>
                <a:spcPct val="0"/>
              </a:spcBef>
              <a:buClrTx/>
              <a:buSzTx/>
              <a:buFontTx/>
              <a:buNone/>
            </a:pPr>
            <a:r>
              <a:rPr lang="it-IT" altLang="it-IT" sz="1600" b="1">
                <a:latin typeface="Lucida Console" panose="020B0609040504020204" pitchFamily="49" charset="0"/>
              </a:rPr>
              <a:t>;; Got answer:</a:t>
            </a:r>
          </a:p>
          <a:p>
            <a:pPr eaLnBrk="1" hangingPunct="1">
              <a:lnSpc>
                <a:spcPct val="90000"/>
              </a:lnSpc>
              <a:spcBef>
                <a:spcPct val="0"/>
              </a:spcBef>
              <a:buClrTx/>
              <a:buSzTx/>
              <a:buFontTx/>
              <a:buNone/>
            </a:pPr>
            <a:r>
              <a:rPr lang="it-IT" altLang="it-IT" sz="1600" b="1">
                <a:latin typeface="Lucida Console" panose="020B0609040504020204" pitchFamily="49" charset="0"/>
              </a:rPr>
              <a:t>;; -&gt;&gt;HEADER&lt;&lt;- opcode: QUERY, status: NOERROR, id: 63298</a:t>
            </a:r>
          </a:p>
          <a:p>
            <a:pPr eaLnBrk="1" hangingPunct="1">
              <a:lnSpc>
                <a:spcPct val="90000"/>
              </a:lnSpc>
              <a:spcBef>
                <a:spcPct val="0"/>
              </a:spcBef>
              <a:buClrTx/>
              <a:buSzTx/>
              <a:buFontTx/>
              <a:buNone/>
            </a:pPr>
            <a:r>
              <a:rPr lang="it-IT" altLang="it-IT" sz="1600" b="1">
                <a:latin typeface="Lucida Console" panose="020B0609040504020204" pitchFamily="49" charset="0"/>
              </a:rPr>
              <a:t>;; flags: qr ra; QUERY: 1, ANSWER: 0, AUTHORITY: 1, ADDITIONAL: 1</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AUTHORITY SECTION:</a:t>
            </a:r>
          </a:p>
          <a:p>
            <a:pPr eaLnBrk="1" hangingPunct="1">
              <a:lnSpc>
                <a:spcPct val="90000"/>
              </a:lnSpc>
              <a:spcBef>
                <a:spcPct val="0"/>
              </a:spcBef>
              <a:buClrTx/>
              <a:buSzTx/>
              <a:buFontTx/>
              <a:buNone/>
            </a:pPr>
            <a:r>
              <a:rPr lang="it-IT" altLang="it-IT" sz="1600" b="1">
                <a:latin typeface="Lucida Console" panose="020B0609040504020204" pitchFamily="49" charset="0"/>
              </a:rPr>
              <a:t>.                       59995   IN      NS      ROOT-SERVER.</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Query time: 21 msec</a:t>
            </a:r>
          </a:p>
          <a:p>
            <a:pPr eaLnBrk="1" hangingPunct="1">
              <a:lnSpc>
                <a:spcPct val="90000"/>
              </a:lnSpc>
              <a:spcBef>
                <a:spcPct val="0"/>
              </a:spcBef>
              <a:buClrTx/>
              <a:buSzTx/>
              <a:buFontTx/>
              <a:buNone/>
            </a:pPr>
            <a:r>
              <a:rPr lang="it-IT" altLang="it-IT" sz="1600" b="1">
                <a:latin typeface="Lucida Console" panose="020B0609040504020204" pitchFamily="49" charset="0"/>
              </a:rPr>
              <a:t>;; SERVER: 192.168.0.11#53(192.168.0.11)</a:t>
            </a:r>
          </a:p>
          <a:p>
            <a:pPr eaLnBrk="1" hangingPunct="1">
              <a:lnSpc>
                <a:spcPct val="90000"/>
              </a:lnSpc>
              <a:spcBef>
                <a:spcPct val="0"/>
              </a:spcBef>
              <a:buClrTx/>
              <a:buSzTx/>
              <a:buFontTx/>
              <a:buNone/>
            </a:pPr>
            <a:r>
              <a:rPr lang="it-IT" altLang="it-IT" sz="1600" b="1">
                <a:latin typeface="Lucida Console" panose="020B0609040504020204" pitchFamily="49" charset="0"/>
              </a:rPr>
              <a:t>;; WHEN: Tue Apr 17 16:07:48 2007</a:t>
            </a:r>
          </a:p>
          <a:p>
            <a:pPr eaLnBrk="1" hangingPunct="1">
              <a:lnSpc>
                <a:spcPct val="90000"/>
              </a:lnSpc>
              <a:spcBef>
                <a:spcPct val="0"/>
              </a:spcBef>
              <a:buClrTx/>
              <a:buSzTx/>
              <a:buFontTx/>
              <a:buNone/>
            </a:pPr>
            <a:r>
              <a:rPr lang="it-IT" altLang="it-IT" sz="1600" b="1">
                <a:latin typeface="Lucida Console" panose="020B0609040504020204" pitchFamily="49" charset="0"/>
              </a:rPr>
              <a:t>;; MSG SIZE  rcvd: 76</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pc1:~# █</a:t>
            </a:r>
          </a:p>
        </p:txBody>
      </p:sp>
      <p:sp>
        <p:nvSpPr>
          <p:cNvPr id="76808" name="AutoShape 7">
            <a:extLst>
              <a:ext uri="{FF2B5EF4-FFF2-40B4-BE49-F238E27FC236}">
                <a16:creationId xmlns:a16="http://schemas.microsoft.com/office/drawing/2014/main" id="{BB373E01-D3BF-14DA-595D-A14660F632DC}"/>
              </a:ext>
            </a:extLst>
          </p:cNvPr>
          <p:cNvSpPr>
            <a:spLocks noChangeArrowheads="1"/>
          </p:cNvSpPr>
          <p:nvPr/>
        </p:nvSpPr>
        <p:spPr bwMode="auto">
          <a:xfrm>
            <a:off x="1633539" y="1125539"/>
            <a:ext cx="8923337"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6809" name="Group 8">
            <a:extLst>
              <a:ext uri="{FF2B5EF4-FFF2-40B4-BE49-F238E27FC236}">
                <a16:creationId xmlns:a16="http://schemas.microsoft.com/office/drawing/2014/main" id="{CDDDE1E1-046F-BD4A-B37E-A3A3EF551799}"/>
              </a:ext>
            </a:extLst>
          </p:cNvPr>
          <p:cNvGrpSpPr>
            <a:grpSpLocks/>
          </p:cNvGrpSpPr>
          <p:nvPr/>
        </p:nvGrpSpPr>
        <p:grpSpPr bwMode="auto">
          <a:xfrm>
            <a:off x="1741489" y="1196976"/>
            <a:ext cx="223837" cy="225425"/>
            <a:chOff x="2440" y="2568"/>
            <a:chExt cx="151" cy="152"/>
          </a:xfrm>
        </p:grpSpPr>
        <p:sp>
          <p:nvSpPr>
            <p:cNvPr id="76828" name="Oval 9">
              <a:extLst>
                <a:ext uri="{FF2B5EF4-FFF2-40B4-BE49-F238E27FC236}">
                  <a16:creationId xmlns:a16="http://schemas.microsoft.com/office/drawing/2014/main" id="{282D8F38-9BDC-868D-14C1-E548894CA128}"/>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6829" name="Oval 10">
              <a:extLst>
                <a:ext uri="{FF2B5EF4-FFF2-40B4-BE49-F238E27FC236}">
                  <a16:creationId xmlns:a16="http://schemas.microsoft.com/office/drawing/2014/main" id="{CF80823F-92D8-0609-3628-E1539474A3E1}"/>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6830" name="AutoShape 11">
              <a:extLst>
                <a:ext uri="{FF2B5EF4-FFF2-40B4-BE49-F238E27FC236}">
                  <a16:creationId xmlns:a16="http://schemas.microsoft.com/office/drawing/2014/main" id="{8F37916B-58EC-3AE3-A589-BBB0E2C79CED}"/>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6810" name="Group 12">
            <a:extLst>
              <a:ext uri="{FF2B5EF4-FFF2-40B4-BE49-F238E27FC236}">
                <a16:creationId xmlns:a16="http://schemas.microsoft.com/office/drawing/2014/main" id="{1931DDA9-FD15-2106-16EA-5A303995C7D3}"/>
              </a:ext>
            </a:extLst>
          </p:cNvPr>
          <p:cNvGrpSpPr>
            <a:grpSpLocks/>
          </p:cNvGrpSpPr>
          <p:nvPr/>
        </p:nvGrpSpPr>
        <p:grpSpPr bwMode="auto">
          <a:xfrm>
            <a:off x="9698038" y="1198564"/>
            <a:ext cx="215900" cy="225425"/>
            <a:chOff x="3359" y="2621"/>
            <a:chExt cx="138" cy="145"/>
          </a:xfrm>
        </p:grpSpPr>
        <p:sp>
          <p:nvSpPr>
            <p:cNvPr id="76825" name="Rectangle 13">
              <a:extLst>
                <a:ext uri="{FF2B5EF4-FFF2-40B4-BE49-F238E27FC236}">
                  <a16:creationId xmlns:a16="http://schemas.microsoft.com/office/drawing/2014/main" id="{72CD7EA0-0CC2-A88E-661D-B29919920FE0}"/>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6826" name="Rectangle 14">
              <a:extLst>
                <a:ext uri="{FF2B5EF4-FFF2-40B4-BE49-F238E27FC236}">
                  <a16:creationId xmlns:a16="http://schemas.microsoft.com/office/drawing/2014/main" id="{1BCCB77D-81A4-FC07-E1EA-D983C0FF0CE2}"/>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6827" name="Line 15">
              <a:extLst>
                <a:ext uri="{FF2B5EF4-FFF2-40B4-BE49-F238E27FC236}">
                  <a16:creationId xmlns:a16="http://schemas.microsoft.com/office/drawing/2014/main" id="{1ABFFE4F-B39D-EFB4-4377-2CE2F06B07F0}"/>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6811" name="Group 16">
            <a:extLst>
              <a:ext uri="{FF2B5EF4-FFF2-40B4-BE49-F238E27FC236}">
                <a16:creationId xmlns:a16="http://schemas.microsoft.com/office/drawing/2014/main" id="{3CDEDCA0-E613-781E-CB6F-1CF1C7BF5963}"/>
              </a:ext>
            </a:extLst>
          </p:cNvPr>
          <p:cNvGrpSpPr>
            <a:grpSpLocks/>
          </p:cNvGrpSpPr>
          <p:nvPr/>
        </p:nvGrpSpPr>
        <p:grpSpPr bwMode="auto">
          <a:xfrm>
            <a:off x="10202863" y="1198564"/>
            <a:ext cx="215900" cy="225425"/>
            <a:chOff x="3359" y="2621"/>
            <a:chExt cx="138" cy="145"/>
          </a:xfrm>
        </p:grpSpPr>
        <p:sp>
          <p:nvSpPr>
            <p:cNvPr id="76820" name="Rectangle 17">
              <a:extLst>
                <a:ext uri="{FF2B5EF4-FFF2-40B4-BE49-F238E27FC236}">
                  <a16:creationId xmlns:a16="http://schemas.microsoft.com/office/drawing/2014/main" id="{F759981E-4923-73AD-5C8A-5648B216316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6821" name="Rectangle 18">
              <a:extLst>
                <a:ext uri="{FF2B5EF4-FFF2-40B4-BE49-F238E27FC236}">
                  <a16:creationId xmlns:a16="http://schemas.microsoft.com/office/drawing/2014/main" id="{E65B2396-013D-9E56-9F55-4AF1FE49C5A6}"/>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6822" name="Group 19">
              <a:extLst>
                <a:ext uri="{FF2B5EF4-FFF2-40B4-BE49-F238E27FC236}">
                  <a16:creationId xmlns:a16="http://schemas.microsoft.com/office/drawing/2014/main" id="{99EA3B1E-8FCE-0318-E815-4B2938717995}"/>
                </a:ext>
              </a:extLst>
            </p:cNvPr>
            <p:cNvGrpSpPr>
              <a:grpSpLocks/>
            </p:cNvGrpSpPr>
            <p:nvPr/>
          </p:nvGrpSpPr>
          <p:grpSpPr bwMode="auto">
            <a:xfrm>
              <a:off x="3388" y="2655"/>
              <a:ext cx="62" cy="62"/>
              <a:chOff x="2712" y="2758"/>
              <a:chExt cx="90" cy="90"/>
            </a:xfrm>
          </p:grpSpPr>
          <p:sp>
            <p:nvSpPr>
              <p:cNvPr id="76823" name="Line 20">
                <a:extLst>
                  <a:ext uri="{FF2B5EF4-FFF2-40B4-BE49-F238E27FC236}">
                    <a16:creationId xmlns:a16="http://schemas.microsoft.com/office/drawing/2014/main" id="{677294B6-5039-AEA1-46E1-A5C61BADB8F6}"/>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6824" name="Line 21">
                <a:extLst>
                  <a:ext uri="{FF2B5EF4-FFF2-40B4-BE49-F238E27FC236}">
                    <a16:creationId xmlns:a16="http://schemas.microsoft.com/office/drawing/2014/main" id="{7663DFA9-6544-5BD1-CFF4-C113C57E77BC}"/>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6812" name="Group 22">
            <a:extLst>
              <a:ext uri="{FF2B5EF4-FFF2-40B4-BE49-F238E27FC236}">
                <a16:creationId xmlns:a16="http://schemas.microsoft.com/office/drawing/2014/main" id="{CF24E3A2-53C1-FF31-62AF-D9EF4248BD23}"/>
              </a:ext>
            </a:extLst>
          </p:cNvPr>
          <p:cNvGrpSpPr>
            <a:grpSpLocks/>
          </p:cNvGrpSpPr>
          <p:nvPr/>
        </p:nvGrpSpPr>
        <p:grpSpPr bwMode="auto">
          <a:xfrm>
            <a:off x="9952039" y="1196976"/>
            <a:ext cx="212725" cy="219075"/>
            <a:chOff x="3936" y="2011"/>
            <a:chExt cx="109" cy="112"/>
          </a:xfrm>
        </p:grpSpPr>
        <p:sp>
          <p:nvSpPr>
            <p:cNvPr id="76815" name="Rectangle 23">
              <a:extLst>
                <a:ext uri="{FF2B5EF4-FFF2-40B4-BE49-F238E27FC236}">
                  <a16:creationId xmlns:a16="http://schemas.microsoft.com/office/drawing/2014/main" id="{21D9BEB9-1FDB-2586-A041-8C719A0CF854}"/>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6816" name="Rectangle 24">
              <a:extLst>
                <a:ext uri="{FF2B5EF4-FFF2-40B4-BE49-F238E27FC236}">
                  <a16:creationId xmlns:a16="http://schemas.microsoft.com/office/drawing/2014/main" id="{F12BEC0D-0EFF-E6B8-C370-19A68DB56E62}"/>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6817" name="Group 25">
              <a:extLst>
                <a:ext uri="{FF2B5EF4-FFF2-40B4-BE49-F238E27FC236}">
                  <a16:creationId xmlns:a16="http://schemas.microsoft.com/office/drawing/2014/main" id="{1F281658-CDD1-7B11-2AD5-098E00B8CBD5}"/>
                </a:ext>
              </a:extLst>
            </p:cNvPr>
            <p:cNvGrpSpPr>
              <a:grpSpLocks/>
            </p:cNvGrpSpPr>
            <p:nvPr/>
          </p:nvGrpSpPr>
          <p:grpSpPr bwMode="auto">
            <a:xfrm>
              <a:off x="3956" y="2032"/>
              <a:ext cx="54" cy="61"/>
              <a:chOff x="2530" y="2399"/>
              <a:chExt cx="68" cy="77"/>
            </a:xfrm>
          </p:grpSpPr>
          <p:sp>
            <p:nvSpPr>
              <p:cNvPr id="76818" name="Line 26">
                <a:extLst>
                  <a:ext uri="{FF2B5EF4-FFF2-40B4-BE49-F238E27FC236}">
                    <a16:creationId xmlns:a16="http://schemas.microsoft.com/office/drawing/2014/main" id="{4EF12E5F-A8E3-FCD5-5386-26FC9D986B16}"/>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6819" name="AutoShape 27">
                <a:extLst>
                  <a:ext uri="{FF2B5EF4-FFF2-40B4-BE49-F238E27FC236}">
                    <a16:creationId xmlns:a16="http://schemas.microsoft.com/office/drawing/2014/main" id="{FA701F66-1E35-2CD3-2179-1175E9E8EFC3}"/>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6813" name="Text Box 28">
            <a:extLst>
              <a:ext uri="{FF2B5EF4-FFF2-40B4-BE49-F238E27FC236}">
                <a16:creationId xmlns:a16="http://schemas.microsoft.com/office/drawing/2014/main" id="{4F0449B9-9DB2-450E-22A8-DDE5AD26D52C}"/>
              </a:ext>
            </a:extLst>
          </p:cNvPr>
          <p:cNvSpPr txBox="1">
            <a:spLocks noChangeArrowheads="1"/>
          </p:cNvSpPr>
          <p:nvPr/>
        </p:nvSpPr>
        <p:spPr bwMode="auto">
          <a:xfrm>
            <a:off x="2065339" y="1125539"/>
            <a:ext cx="2376487"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
        <p:nvSpPr>
          <p:cNvPr id="76814" name="Rectangle 30">
            <a:extLst>
              <a:ext uri="{FF2B5EF4-FFF2-40B4-BE49-F238E27FC236}">
                <a16:creationId xmlns:a16="http://schemas.microsoft.com/office/drawing/2014/main" id="{47C7714D-4A4D-3AB5-741F-FC771DADD21F}"/>
              </a:ext>
            </a:extLst>
          </p:cNvPr>
          <p:cNvSpPr>
            <a:spLocks noChangeArrowheads="1"/>
          </p:cNvSpPr>
          <p:nvPr/>
        </p:nvSpPr>
        <p:spPr bwMode="auto">
          <a:xfrm>
            <a:off x="6019800" y="3790951"/>
            <a:ext cx="4324350" cy="1655763"/>
          </a:xfrm>
          <a:prstGeom prst="rect">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72000" tIns="72000" rIns="72000" bIns="720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400"/>
              <a:t>the server answers by specifying the authoritative name server to be contacted to get the desired information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3">
            <a:extLst>
              <a:ext uri="{FF2B5EF4-FFF2-40B4-BE49-F238E27FC236}">
                <a16:creationId xmlns:a16="http://schemas.microsoft.com/office/drawing/2014/main" id="{DC29974F-8417-A9CD-FE6B-2C36283CACFD}"/>
              </a:ext>
            </a:extLst>
          </p:cNvPr>
          <p:cNvSpPr>
            <a:spLocks noGrp="1" noChangeArrowheads="1"/>
          </p:cNvSpPr>
          <p:nvPr>
            <p:ph type="title"/>
          </p:nvPr>
        </p:nvSpPr>
        <p:spPr>
          <a:xfrm>
            <a:off x="1638300" y="-26988"/>
            <a:ext cx="8915400" cy="1143001"/>
          </a:xfrm>
        </p:spPr>
        <p:txBody>
          <a:bodyPr/>
          <a:lstStyle/>
          <a:p>
            <a:pPr eaLnBrk="1" hangingPunct="1"/>
            <a:r>
              <a:rPr lang="it-IT" altLang="it-IT"/>
              <a:t>step 8 – an iterative query</a:t>
            </a:r>
          </a:p>
        </p:txBody>
      </p:sp>
      <p:sp>
        <p:nvSpPr>
          <p:cNvPr id="2" name="Rectangle 4">
            <a:extLst>
              <a:ext uri="{FF2B5EF4-FFF2-40B4-BE49-F238E27FC236}">
                <a16:creationId xmlns:a16="http://schemas.microsoft.com/office/drawing/2014/main" id="{BC1D4A23-0C35-193A-DF3E-D4778A28449C}"/>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68DC65DD-C0A6-CD60-662B-14641A164C78}"/>
              </a:ext>
            </a:extLst>
          </p:cNvPr>
          <p:cNvSpPr>
            <a:spLocks noGrp="1" noChangeArrowheads="1"/>
          </p:cNvSpPr>
          <p:nvPr>
            <p:ph type="ftr" sz="quarter" idx="11"/>
          </p:nvPr>
        </p:nvSpPr>
        <p:spPr>
          <a:ln/>
        </p:spPr>
        <p:txBody>
          <a:bodyPr/>
          <a:lstStyle/>
          <a:p>
            <a:r>
              <a:rPr lang="it-IT" altLang="it-IT"/>
              <a:t>kathara – [ lab: dns ]</a:t>
            </a:r>
          </a:p>
        </p:txBody>
      </p:sp>
      <p:sp>
        <p:nvSpPr>
          <p:cNvPr id="77828" name="Rectangle 32">
            <a:extLst>
              <a:ext uri="{FF2B5EF4-FFF2-40B4-BE49-F238E27FC236}">
                <a16:creationId xmlns:a16="http://schemas.microsoft.com/office/drawing/2014/main" id="{6A2CDFA1-FF86-FC6A-D3CD-06CA295356DA}"/>
              </a:ext>
            </a:extLst>
          </p:cNvPr>
          <p:cNvSpPr>
            <a:spLocks noChangeArrowheads="1"/>
          </p:cNvSpPr>
          <p:nvPr/>
        </p:nvSpPr>
        <p:spPr bwMode="auto">
          <a:xfrm>
            <a:off x="7535864" y="1544639"/>
            <a:ext cx="1608137" cy="338137"/>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7829" name="Rectangle 2">
            <a:extLst>
              <a:ext uri="{FF2B5EF4-FFF2-40B4-BE49-F238E27FC236}">
                <a16:creationId xmlns:a16="http://schemas.microsoft.com/office/drawing/2014/main" id="{D2456D2D-2F42-7A2F-DACC-CF87C2246305}"/>
              </a:ext>
            </a:extLst>
          </p:cNvPr>
          <p:cNvSpPr>
            <a:spLocks noChangeArrowheads="1"/>
          </p:cNvSpPr>
          <p:nvPr/>
        </p:nvSpPr>
        <p:spPr bwMode="auto">
          <a:xfrm>
            <a:off x="1651001" y="4003676"/>
            <a:ext cx="8905875" cy="504825"/>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7831" name="Rectangle 5">
            <a:extLst>
              <a:ext uri="{FF2B5EF4-FFF2-40B4-BE49-F238E27FC236}">
                <a16:creationId xmlns:a16="http://schemas.microsoft.com/office/drawing/2014/main" id="{BB8993D4-1230-B6F7-F672-3935857FB19B}"/>
              </a:ext>
            </a:extLst>
          </p:cNvPr>
          <p:cNvSpPr>
            <a:spLocks noChangeArrowheads="1"/>
          </p:cNvSpPr>
          <p:nvPr/>
        </p:nvSpPr>
        <p:spPr bwMode="auto">
          <a:xfrm>
            <a:off x="1638301" y="1412876"/>
            <a:ext cx="8918575" cy="4968875"/>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7832" name="Text Box 6">
            <a:extLst>
              <a:ext uri="{FF2B5EF4-FFF2-40B4-BE49-F238E27FC236}">
                <a16:creationId xmlns:a16="http://schemas.microsoft.com/office/drawing/2014/main" id="{195DF61F-0690-4C46-30D6-3BB3D87BEDC5}"/>
              </a:ext>
            </a:extLst>
          </p:cNvPr>
          <p:cNvSpPr txBox="1">
            <a:spLocks noChangeArrowheads="1"/>
          </p:cNvSpPr>
          <p:nvPr/>
        </p:nvSpPr>
        <p:spPr bwMode="auto">
          <a:xfrm>
            <a:off x="1651001" y="1579564"/>
            <a:ext cx="8905875" cy="48021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+norecurse @192.168.0.5 pc2.nanoinside.net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&lt;&lt;&gt;&gt; DiG 9.3.1 &lt;&lt;&gt;&gt; +noquestion +noadditional +norecurse @192.168.0.5 pc2.nanoinside.net</a:t>
            </a:r>
          </a:p>
          <a:p>
            <a:pPr eaLnBrk="1" hangingPunct="1">
              <a:lnSpc>
                <a:spcPct val="90000"/>
              </a:lnSpc>
              <a:spcBef>
                <a:spcPct val="0"/>
              </a:spcBef>
              <a:buClrTx/>
              <a:buSzTx/>
              <a:buFontTx/>
              <a:buNone/>
            </a:pPr>
            <a:r>
              <a:rPr lang="it-IT" altLang="it-IT" sz="1600" b="1">
                <a:latin typeface="Lucida Console" panose="020B0609040504020204" pitchFamily="49" charset="0"/>
              </a:rPr>
              <a:t>; (1 server found)</a:t>
            </a:r>
          </a:p>
          <a:p>
            <a:pPr eaLnBrk="1" hangingPunct="1">
              <a:lnSpc>
                <a:spcPct val="90000"/>
              </a:lnSpc>
              <a:spcBef>
                <a:spcPct val="0"/>
              </a:spcBef>
              <a:buClrTx/>
              <a:buSzTx/>
              <a:buFontTx/>
              <a:buNone/>
            </a:pPr>
            <a:r>
              <a:rPr lang="it-IT" altLang="it-IT" sz="1600" b="1">
                <a:latin typeface="Lucida Console" panose="020B0609040504020204" pitchFamily="49" charset="0"/>
              </a:rPr>
              <a:t>;; global options:  printcmd</a:t>
            </a:r>
          </a:p>
          <a:p>
            <a:pPr eaLnBrk="1" hangingPunct="1">
              <a:lnSpc>
                <a:spcPct val="90000"/>
              </a:lnSpc>
              <a:spcBef>
                <a:spcPct val="0"/>
              </a:spcBef>
              <a:buClrTx/>
              <a:buSzTx/>
              <a:buFontTx/>
              <a:buNone/>
            </a:pPr>
            <a:r>
              <a:rPr lang="it-IT" altLang="it-IT" sz="1600" b="1">
                <a:latin typeface="Lucida Console" panose="020B0609040504020204" pitchFamily="49" charset="0"/>
              </a:rPr>
              <a:t>;; Got answer:</a:t>
            </a:r>
          </a:p>
          <a:p>
            <a:pPr eaLnBrk="1" hangingPunct="1">
              <a:lnSpc>
                <a:spcPct val="90000"/>
              </a:lnSpc>
              <a:spcBef>
                <a:spcPct val="0"/>
              </a:spcBef>
              <a:buClrTx/>
              <a:buSzTx/>
              <a:buFontTx/>
              <a:buNone/>
            </a:pPr>
            <a:r>
              <a:rPr lang="it-IT" altLang="it-IT" sz="1600" b="1">
                <a:latin typeface="Lucida Console" panose="020B0609040504020204" pitchFamily="49" charset="0"/>
              </a:rPr>
              <a:t>;; -&gt;&gt;HEADER&lt;&lt;- opcode: QUERY, status: NOERROR, id: 40091</a:t>
            </a:r>
          </a:p>
          <a:p>
            <a:pPr eaLnBrk="1" hangingPunct="1">
              <a:lnSpc>
                <a:spcPct val="90000"/>
              </a:lnSpc>
              <a:spcBef>
                <a:spcPct val="0"/>
              </a:spcBef>
              <a:buClrTx/>
              <a:buSzTx/>
              <a:buFontTx/>
              <a:buNone/>
            </a:pPr>
            <a:r>
              <a:rPr lang="it-IT" altLang="it-IT" sz="1600" b="1">
                <a:latin typeface="Lucida Console" panose="020B0609040504020204" pitchFamily="49" charset="0"/>
              </a:rPr>
              <a:t>;; flags: qr ra; QUERY: 1, ANSWER: 0, AUTHORITY: 1, ADDITIONAL: 1</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AUTHORITY SECTION:</a:t>
            </a:r>
          </a:p>
          <a:p>
            <a:pPr eaLnBrk="1" hangingPunct="1">
              <a:lnSpc>
                <a:spcPct val="90000"/>
              </a:lnSpc>
              <a:spcBef>
                <a:spcPct val="0"/>
              </a:spcBef>
              <a:buClrTx/>
              <a:buSzTx/>
              <a:buFontTx/>
              <a:buNone/>
            </a:pPr>
            <a:r>
              <a:rPr lang="it-IT" altLang="it-IT" sz="1600" b="1">
                <a:latin typeface="Lucida Console" panose="020B0609040504020204" pitchFamily="49" charset="0"/>
              </a:rPr>
              <a:t>net.                    60000   IN      NS      dnsnet.net.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Query time: 22 msec</a:t>
            </a:r>
          </a:p>
          <a:p>
            <a:pPr eaLnBrk="1" hangingPunct="1">
              <a:lnSpc>
                <a:spcPct val="90000"/>
              </a:lnSpc>
              <a:spcBef>
                <a:spcPct val="0"/>
              </a:spcBef>
              <a:buClrTx/>
              <a:buSzTx/>
              <a:buFontTx/>
              <a:buNone/>
            </a:pPr>
            <a:r>
              <a:rPr lang="it-IT" altLang="it-IT" sz="1600" b="1">
                <a:latin typeface="Lucida Console" panose="020B0609040504020204" pitchFamily="49" charset="0"/>
              </a:rPr>
              <a:t>;; SERVER: 192.168.0.5#53(192.168.0.5)</a:t>
            </a:r>
          </a:p>
          <a:p>
            <a:pPr eaLnBrk="1" hangingPunct="1">
              <a:lnSpc>
                <a:spcPct val="90000"/>
              </a:lnSpc>
              <a:spcBef>
                <a:spcPct val="0"/>
              </a:spcBef>
              <a:buClrTx/>
              <a:buSzTx/>
              <a:buFontTx/>
              <a:buNone/>
            </a:pPr>
            <a:r>
              <a:rPr lang="it-IT" altLang="it-IT" sz="1600" b="1">
                <a:latin typeface="Lucida Console" panose="020B0609040504020204" pitchFamily="49" charset="0"/>
              </a:rPr>
              <a:t>;; WHEN: Tue Apr 17 16:14:23 2007</a:t>
            </a:r>
          </a:p>
          <a:p>
            <a:pPr eaLnBrk="1" hangingPunct="1">
              <a:lnSpc>
                <a:spcPct val="90000"/>
              </a:lnSpc>
              <a:spcBef>
                <a:spcPct val="0"/>
              </a:spcBef>
              <a:buClrTx/>
              <a:buSzTx/>
              <a:buFontTx/>
              <a:buNone/>
            </a:pPr>
            <a:r>
              <a:rPr lang="it-IT" altLang="it-IT" sz="1600" b="1">
                <a:latin typeface="Lucida Console" panose="020B0609040504020204" pitchFamily="49" charset="0"/>
              </a:rPr>
              <a:t>;; MSG SIZE  rcvd: 73</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pc1:~# █</a:t>
            </a:r>
          </a:p>
        </p:txBody>
      </p:sp>
      <p:sp>
        <p:nvSpPr>
          <p:cNvPr id="77833" name="AutoShape 7">
            <a:extLst>
              <a:ext uri="{FF2B5EF4-FFF2-40B4-BE49-F238E27FC236}">
                <a16:creationId xmlns:a16="http://schemas.microsoft.com/office/drawing/2014/main" id="{9AA59E9E-65CE-61E8-A94A-666C43701CF2}"/>
              </a:ext>
            </a:extLst>
          </p:cNvPr>
          <p:cNvSpPr>
            <a:spLocks noChangeArrowheads="1"/>
          </p:cNvSpPr>
          <p:nvPr/>
        </p:nvSpPr>
        <p:spPr bwMode="auto">
          <a:xfrm>
            <a:off x="1633539" y="1125539"/>
            <a:ext cx="8923337"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7834" name="Group 8">
            <a:extLst>
              <a:ext uri="{FF2B5EF4-FFF2-40B4-BE49-F238E27FC236}">
                <a16:creationId xmlns:a16="http://schemas.microsoft.com/office/drawing/2014/main" id="{CFAE9E03-9C9B-10BD-14E4-7B8378652AFB}"/>
              </a:ext>
            </a:extLst>
          </p:cNvPr>
          <p:cNvGrpSpPr>
            <a:grpSpLocks/>
          </p:cNvGrpSpPr>
          <p:nvPr/>
        </p:nvGrpSpPr>
        <p:grpSpPr bwMode="auto">
          <a:xfrm>
            <a:off x="1741489" y="1196976"/>
            <a:ext cx="223837" cy="225425"/>
            <a:chOff x="2440" y="2568"/>
            <a:chExt cx="151" cy="152"/>
          </a:xfrm>
        </p:grpSpPr>
        <p:sp>
          <p:nvSpPr>
            <p:cNvPr id="77854" name="Oval 9">
              <a:extLst>
                <a:ext uri="{FF2B5EF4-FFF2-40B4-BE49-F238E27FC236}">
                  <a16:creationId xmlns:a16="http://schemas.microsoft.com/office/drawing/2014/main" id="{A4E7B547-6AF8-3E8C-2769-E057E8C93264}"/>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7855" name="Oval 10">
              <a:extLst>
                <a:ext uri="{FF2B5EF4-FFF2-40B4-BE49-F238E27FC236}">
                  <a16:creationId xmlns:a16="http://schemas.microsoft.com/office/drawing/2014/main" id="{5AB01B23-5353-6EB5-3EC0-52A6EE276405}"/>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7856" name="AutoShape 11">
              <a:extLst>
                <a:ext uri="{FF2B5EF4-FFF2-40B4-BE49-F238E27FC236}">
                  <a16:creationId xmlns:a16="http://schemas.microsoft.com/office/drawing/2014/main" id="{9646DF3C-CFD9-A850-095D-580D13B8836F}"/>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7835" name="Group 12">
            <a:extLst>
              <a:ext uri="{FF2B5EF4-FFF2-40B4-BE49-F238E27FC236}">
                <a16:creationId xmlns:a16="http://schemas.microsoft.com/office/drawing/2014/main" id="{1C6B27F2-EC65-BE04-B70A-1A4AC8640ADD}"/>
              </a:ext>
            </a:extLst>
          </p:cNvPr>
          <p:cNvGrpSpPr>
            <a:grpSpLocks/>
          </p:cNvGrpSpPr>
          <p:nvPr/>
        </p:nvGrpSpPr>
        <p:grpSpPr bwMode="auto">
          <a:xfrm>
            <a:off x="9698038" y="1198564"/>
            <a:ext cx="215900" cy="225425"/>
            <a:chOff x="3359" y="2621"/>
            <a:chExt cx="138" cy="145"/>
          </a:xfrm>
        </p:grpSpPr>
        <p:sp>
          <p:nvSpPr>
            <p:cNvPr id="77851" name="Rectangle 13">
              <a:extLst>
                <a:ext uri="{FF2B5EF4-FFF2-40B4-BE49-F238E27FC236}">
                  <a16:creationId xmlns:a16="http://schemas.microsoft.com/office/drawing/2014/main" id="{45DE0680-9175-4D55-8DAA-DF060DC62F90}"/>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7852" name="Rectangle 14">
              <a:extLst>
                <a:ext uri="{FF2B5EF4-FFF2-40B4-BE49-F238E27FC236}">
                  <a16:creationId xmlns:a16="http://schemas.microsoft.com/office/drawing/2014/main" id="{B3121E84-D74C-41AC-30CC-E9A9E21A15A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7853" name="Line 15">
              <a:extLst>
                <a:ext uri="{FF2B5EF4-FFF2-40B4-BE49-F238E27FC236}">
                  <a16:creationId xmlns:a16="http://schemas.microsoft.com/office/drawing/2014/main" id="{D1463B49-0B5C-D19B-DCEA-FA7AA2A1E9EE}"/>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7836" name="Group 16">
            <a:extLst>
              <a:ext uri="{FF2B5EF4-FFF2-40B4-BE49-F238E27FC236}">
                <a16:creationId xmlns:a16="http://schemas.microsoft.com/office/drawing/2014/main" id="{C45F632B-E046-4006-E515-36EBF7451F27}"/>
              </a:ext>
            </a:extLst>
          </p:cNvPr>
          <p:cNvGrpSpPr>
            <a:grpSpLocks/>
          </p:cNvGrpSpPr>
          <p:nvPr/>
        </p:nvGrpSpPr>
        <p:grpSpPr bwMode="auto">
          <a:xfrm>
            <a:off x="10202863" y="1198564"/>
            <a:ext cx="215900" cy="225425"/>
            <a:chOff x="3359" y="2621"/>
            <a:chExt cx="138" cy="145"/>
          </a:xfrm>
        </p:grpSpPr>
        <p:sp>
          <p:nvSpPr>
            <p:cNvPr id="77846" name="Rectangle 17">
              <a:extLst>
                <a:ext uri="{FF2B5EF4-FFF2-40B4-BE49-F238E27FC236}">
                  <a16:creationId xmlns:a16="http://schemas.microsoft.com/office/drawing/2014/main" id="{151FD2BC-4164-7F09-2537-D51B33443C1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7847" name="Rectangle 18">
              <a:extLst>
                <a:ext uri="{FF2B5EF4-FFF2-40B4-BE49-F238E27FC236}">
                  <a16:creationId xmlns:a16="http://schemas.microsoft.com/office/drawing/2014/main" id="{C62768BA-6A1F-D484-1166-151B9598E41A}"/>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7848" name="Group 19">
              <a:extLst>
                <a:ext uri="{FF2B5EF4-FFF2-40B4-BE49-F238E27FC236}">
                  <a16:creationId xmlns:a16="http://schemas.microsoft.com/office/drawing/2014/main" id="{A9A128FA-259E-8A93-C67E-C57B3C45911E}"/>
                </a:ext>
              </a:extLst>
            </p:cNvPr>
            <p:cNvGrpSpPr>
              <a:grpSpLocks/>
            </p:cNvGrpSpPr>
            <p:nvPr/>
          </p:nvGrpSpPr>
          <p:grpSpPr bwMode="auto">
            <a:xfrm>
              <a:off x="3388" y="2655"/>
              <a:ext cx="62" cy="62"/>
              <a:chOff x="2712" y="2758"/>
              <a:chExt cx="90" cy="90"/>
            </a:xfrm>
          </p:grpSpPr>
          <p:sp>
            <p:nvSpPr>
              <p:cNvPr id="77849" name="Line 20">
                <a:extLst>
                  <a:ext uri="{FF2B5EF4-FFF2-40B4-BE49-F238E27FC236}">
                    <a16:creationId xmlns:a16="http://schemas.microsoft.com/office/drawing/2014/main" id="{7C08373F-D597-DF52-A4F9-157D8647C67C}"/>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7850" name="Line 21">
                <a:extLst>
                  <a:ext uri="{FF2B5EF4-FFF2-40B4-BE49-F238E27FC236}">
                    <a16:creationId xmlns:a16="http://schemas.microsoft.com/office/drawing/2014/main" id="{43C9B5D3-9B04-5C3E-21BE-C5D5524EE663}"/>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7837" name="Group 22">
            <a:extLst>
              <a:ext uri="{FF2B5EF4-FFF2-40B4-BE49-F238E27FC236}">
                <a16:creationId xmlns:a16="http://schemas.microsoft.com/office/drawing/2014/main" id="{3A4B15BF-5DF6-821A-45FE-818BAB0476F2}"/>
              </a:ext>
            </a:extLst>
          </p:cNvPr>
          <p:cNvGrpSpPr>
            <a:grpSpLocks/>
          </p:cNvGrpSpPr>
          <p:nvPr/>
        </p:nvGrpSpPr>
        <p:grpSpPr bwMode="auto">
          <a:xfrm>
            <a:off x="9952039" y="1196976"/>
            <a:ext cx="212725" cy="219075"/>
            <a:chOff x="3936" y="2011"/>
            <a:chExt cx="109" cy="112"/>
          </a:xfrm>
        </p:grpSpPr>
        <p:sp>
          <p:nvSpPr>
            <p:cNvPr id="77841" name="Rectangle 23">
              <a:extLst>
                <a:ext uri="{FF2B5EF4-FFF2-40B4-BE49-F238E27FC236}">
                  <a16:creationId xmlns:a16="http://schemas.microsoft.com/office/drawing/2014/main" id="{7FB674E7-E10B-C283-F9C3-0BD0E4652D0B}"/>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7842" name="Rectangle 24">
              <a:extLst>
                <a:ext uri="{FF2B5EF4-FFF2-40B4-BE49-F238E27FC236}">
                  <a16:creationId xmlns:a16="http://schemas.microsoft.com/office/drawing/2014/main" id="{A7D4E3C4-5EDB-5F48-F691-85D46B327135}"/>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7843" name="Group 25">
              <a:extLst>
                <a:ext uri="{FF2B5EF4-FFF2-40B4-BE49-F238E27FC236}">
                  <a16:creationId xmlns:a16="http://schemas.microsoft.com/office/drawing/2014/main" id="{D31380D4-1592-2D16-6DFE-5EFEAB64FFC9}"/>
                </a:ext>
              </a:extLst>
            </p:cNvPr>
            <p:cNvGrpSpPr>
              <a:grpSpLocks/>
            </p:cNvGrpSpPr>
            <p:nvPr/>
          </p:nvGrpSpPr>
          <p:grpSpPr bwMode="auto">
            <a:xfrm>
              <a:off x="3956" y="2032"/>
              <a:ext cx="54" cy="61"/>
              <a:chOff x="2530" y="2399"/>
              <a:chExt cx="68" cy="77"/>
            </a:xfrm>
          </p:grpSpPr>
          <p:sp>
            <p:nvSpPr>
              <p:cNvPr id="77844" name="Line 26">
                <a:extLst>
                  <a:ext uri="{FF2B5EF4-FFF2-40B4-BE49-F238E27FC236}">
                    <a16:creationId xmlns:a16="http://schemas.microsoft.com/office/drawing/2014/main" id="{082A3E7D-5E3E-18DB-1EF0-DEE83B550E91}"/>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7845" name="AutoShape 27">
                <a:extLst>
                  <a:ext uri="{FF2B5EF4-FFF2-40B4-BE49-F238E27FC236}">
                    <a16:creationId xmlns:a16="http://schemas.microsoft.com/office/drawing/2014/main" id="{B6B5A788-91BC-6B15-4FD6-79B2A48FB447}"/>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7838" name="Text Box 28">
            <a:extLst>
              <a:ext uri="{FF2B5EF4-FFF2-40B4-BE49-F238E27FC236}">
                <a16:creationId xmlns:a16="http://schemas.microsoft.com/office/drawing/2014/main" id="{D79F5C4D-8541-A1CF-57BC-97FDE797DA6A}"/>
              </a:ext>
            </a:extLst>
          </p:cNvPr>
          <p:cNvSpPr txBox="1">
            <a:spLocks noChangeArrowheads="1"/>
          </p:cNvSpPr>
          <p:nvPr/>
        </p:nvSpPr>
        <p:spPr bwMode="auto">
          <a:xfrm>
            <a:off x="2065339" y="1125539"/>
            <a:ext cx="2376487"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
        <p:nvSpPr>
          <p:cNvPr id="77839" name="AutoShape 30">
            <a:extLst>
              <a:ext uri="{FF2B5EF4-FFF2-40B4-BE49-F238E27FC236}">
                <a16:creationId xmlns:a16="http://schemas.microsoft.com/office/drawing/2014/main" id="{5EB189E0-3B4A-FEC2-1D0A-4BE9A9DEF5E3}"/>
              </a:ext>
            </a:extLst>
          </p:cNvPr>
          <p:cNvSpPr>
            <a:spLocks noChangeArrowheads="1"/>
          </p:cNvSpPr>
          <p:nvPr/>
        </p:nvSpPr>
        <p:spPr bwMode="auto">
          <a:xfrm>
            <a:off x="7391400" y="2565401"/>
            <a:ext cx="3435350" cy="936625"/>
          </a:xfrm>
          <a:prstGeom prst="wedgeRoundRectCallout">
            <a:avLst>
              <a:gd name="adj1" fmla="val -27634"/>
              <a:gd name="adj2" fmla="val -126273"/>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query a specific name server (</a:t>
            </a:r>
            <a:r>
              <a:rPr lang="en-US" altLang="it-IT" sz="2400" b="1">
                <a:latin typeface="Courier New" panose="02070309020205020404" pitchFamily="49" charset="0"/>
              </a:rPr>
              <a:t>dnsroot</a:t>
            </a:r>
            <a:r>
              <a:rPr lang="en-US" altLang="it-IT" sz="2400"/>
              <a:t>)</a:t>
            </a:r>
            <a:endParaRPr lang="en-US" altLang="it-IT" sz="1600">
              <a:sym typeface="Symbol" pitchFamily="2" charset="2"/>
            </a:endParaRPr>
          </a:p>
        </p:txBody>
      </p:sp>
      <p:sp>
        <p:nvSpPr>
          <p:cNvPr id="77840" name="Rectangle 31">
            <a:extLst>
              <a:ext uri="{FF2B5EF4-FFF2-40B4-BE49-F238E27FC236}">
                <a16:creationId xmlns:a16="http://schemas.microsoft.com/office/drawing/2014/main" id="{5AEF84A1-3F55-20B3-418B-8F7AFDCC94A7}"/>
              </a:ext>
            </a:extLst>
          </p:cNvPr>
          <p:cNvSpPr>
            <a:spLocks noChangeArrowheads="1"/>
          </p:cNvSpPr>
          <p:nvPr/>
        </p:nvSpPr>
        <p:spPr bwMode="auto">
          <a:xfrm>
            <a:off x="7034213" y="4725989"/>
            <a:ext cx="3168650" cy="1152525"/>
          </a:xfrm>
          <a:prstGeom prst="rect">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400" b="1">
                <a:latin typeface="Courier New" panose="02070309020205020404" pitchFamily="49" charset="0"/>
              </a:rPr>
              <a:t>dnsnet.net</a:t>
            </a:r>
            <a:r>
              <a:rPr lang="it-IT" altLang="it-IT" sz="2400"/>
              <a:t> is the authoritative name server for zone </a:t>
            </a:r>
            <a:r>
              <a:rPr lang="it-IT" altLang="it-IT" sz="2400" b="1">
                <a:latin typeface="Courier New" panose="02070309020205020404" pitchFamily="49" charset="0"/>
              </a:rPr>
              <a:t>net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Rectangle 3">
            <a:extLst>
              <a:ext uri="{FF2B5EF4-FFF2-40B4-BE49-F238E27FC236}">
                <a16:creationId xmlns:a16="http://schemas.microsoft.com/office/drawing/2014/main" id="{47DA06A7-22D0-C48C-DC6A-285EC16F5E29}"/>
              </a:ext>
            </a:extLst>
          </p:cNvPr>
          <p:cNvSpPr>
            <a:spLocks noGrp="1" noChangeArrowheads="1"/>
          </p:cNvSpPr>
          <p:nvPr>
            <p:ph type="title"/>
          </p:nvPr>
        </p:nvSpPr>
        <p:spPr>
          <a:xfrm>
            <a:off x="1638300" y="-26988"/>
            <a:ext cx="8915400" cy="1143001"/>
          </a:xfrm>
        </p:spPr>
        <p:txBody>
          <a:bodyPr/>
          <a:lstStyle/>
          <a:p>
            <a:pPr eaLnBrk="1" hangingPunct="1"/>
            <a:r>
              <a:rPr lang="it-IT" altLang="it-IT"/>
              <a:t>step 8 – an iterative query</a:t>
            </a:r>
          </a:p>
        </p:txBody>
      </p:sp>
      <p:sp>
        <p:nvSpPr>
          <p:cNvPr id="2" name="Rectangle 4">
            <a:extLst>
              <a:ext uri="{FF2B5EF4-FFF2-40B4-BE49-F238E27FC236}">
                <a16:creationId xmlns:a16="http://schemas.microsoft.com/office/drawing/2014/main" id="{ADCEAF12-B2DB-E709-35D6-65C1BA884FB4}"/>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045D6FD7-5477-73F1-9ECC-3BD8BB2D4668}"/>
              </a:ext>
            </a:extLst>
          </p:cNvPr>
          <p:cNvSpPr>
            <a:spLocks noGrp="1" noChangeArrowheads="1"/>
          </p:cNvSpPr>
          <p:nvPr>
            <p:ph type="ftr" sz="quarter" idx="11"/>
          </p:nvPr>
        </p:nvSpPr>
        <p:spPr>
          <a:ln/>
        </p:spPr>
        <p:txBody>
          <a:bodyPr/>
          <a:lstStyle/>
          <a:p>
            <a:r>
              <a:rPr lang="it-IT" altLang="it-IT"/>
              <a:t>kathara – [ lab: dns ]</a:t>
            </a:r>
          </a:p>
        </p:txBody>
      </p:sp>
      <p:sp>
        <p:nvSpPr>
          <p:cNvPr id="78852" name="Rectangle 30">
            <a:extLst>
              <a:ext uri="{FF2B5EF4-FFF2-40B4-BE49-F238E27FC236}">
                <a16:creationId xmlns:a16="http://schemas.microsoft.com/office/drawing/2014/main" id="{A074AB7D-00BC-9C2B-EA9A-F84C59011DB5}"/>
              </a:ext>
            </a:extLst>
          </p:cNvPr>
          <p:cNvSpPr>
            <a:spLocks noChangeArrowheads="1"/>
          </p:cNvSpPr>
          <p:nvPr/>
        </p:nvSpPr>
        <p:spPr bwMode="auto">
          <a:xfrm>
            <a:off x="7535864" y="1544639"/>
            <a:ext cx="1608137" cy="338137"/>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8853" name="Rectangle 2">
            <a:extLst>
              <a:ext uri="{FF2B5EF4-FFF2-40B4-BE49-F238E27FC236}">
                <a16:creationId xmlns:a16="http://schemas.microsoft.com/office/drawing/2014/main" id="{D87E7837-79A7-07EE-B6CD-9DD1A287719F}"/>
              </a:ext>
            </a:extLst>
          </p:cNvPr>
          <p:cNvSpPr>
            <a:spLocks noChangeArrowheads="1"/>
          </p:cNvSpPr>
          <p:nvPr/>
        </p:nvSpPr>
        <p:spPr bwMode="auto">
          <a:xfrm>
            <a:off x="1651001" y="4003676"/>
            <a:ext cx="8905875" cy="504825"/>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8855" name="Rectangle 4">
            <a:extLst>
              <a:ext uri="{FF2B5EF4-FFF2-40B4-BE49-F238E27FC236}">
                <a16:creationId xmlns:a16="http://schemas.microsoft.com/office/drawing/2014/main" id="{F161FD79-1658-438F-A096-BFB50FCD43F0}"/>
              </a:ext>
            </a:extLst>
          </p:cNvPr>
          <p:cNvSpPr>
            <a:spLocks noChangeArrowheads="1"/>
          </p:cNvSpPr>
          <p:nvPr/>
        </p:nvSpPr>
        <p:spPr bwMode="auto">
          <a:xfrm>
            <a:off x="1638301" y="1412876"/>
            <a:ext cx="8918575" cy="4968875"/>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8856" name="Text Box 5">
            <a:extLst>
              <a:ext uri="{FF2B5EF4-FFF2-40B4-BE49-F238E27FC236}">
                <a16:creationId xmlns:a16="http://schemas.microsoft.com/office/drawing/2014/main" id="{36515752-E21F-8D28-BCB9-C3C398127BA1}"/>
              </a:ext>
            </a:extLst>
          </p:cNvPr>
          <p:cNvSpPr txBox="1">
            <a:spLocks noChangeArrowheads="1"/>
          </p:cNvSpPr>
          <p:nvPr/>
        </p:nvSpPr>
        <p:spPr bwMode="auto">
          <a:xfrm>
            <a:off x="1651001" y="1579564"/>
            <a:ext cx="8905875" cy="48021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+norecurse @192.168.0.2 pc2.nanoinside.net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&lt;&lt;&gt;&gt; DiG 9.3.1 &lt;&lt;&gt;&gt; +noquestion +noadditional +norecurse @192.168.0.2 pc2.nanoinside.net</a:t>
            </a:r>
          </a:p>
          <a:p>
            <a:pPr eaLnBrk="1" hangingPunct="1">
              <a:lnSpc>
                <a:spcPct val="90000"/>
              </a:lnSpc>
              <a:spcBef>
                <a:spcPct val="0"/>
              </a:spcBef>
              <a:buClrTx/>
              <a:buSzTx/>
              <a:buFontTx/>
              <a:buNone/>
            </a:pPr>
            <a:r>
              <a:rPr lang="it-IT" altLang="it-IT" sz="1600" b="1">
                <a:latin typeface="Lucida Console" panose="020B0609040504020204" pitchFamily="49" charset="0"/>
              </a:rPr>
              <a:t>; (1 server found)</a:t>
            </a:r>
          </a:p>
          <a:p>
            <a:pPr eaLnBrk="1" hangingPunct="1">
              <a:lnSpc>
                <a:spcPct val="90000"/>
              </a:lnSpc>
              <a:spcBef>
                <a:spcPct val="0"/>
              </a:spcBef>
              <a:buClrTx/>
              <a:buSzTx/>
              <a:buFontTx/>
              <a:buNone/>
            </a:pPr>
            <a:r>
              <a:rPr lang="it-IT" altLang="it-IT" sz="1600" b="1">
                <a:latin typeface="Lucida Console" panose="020B0609040504020204" pitchFamily="49" charset="0"/>
              </a:rPr>
              <a:t>;; global options:  printcmd</a:t>
            </a:r>
          </a:p>
          <a:p>
            <a:pPr eaLnBrk="1" hangingPunct="1">
              <a:lnSpc>
                <a:spcPct val="90000"/>
              </a:lnSpc>
              <a:spcBef>
                <a:spcPct val="0"/>
              </a:spcBef>
              <a:buClrTx/>
              <a:buSzTx/>
              <a:buFontTx/>
              <a:buNone/>
            </a:pPr>
            <a:r>
              <a:rPr lang="it-IT" altLang="it-IT" sz="1600" b="1">
                <a:latin typeface="Lucida Console" panose="020B0609040504020204" pitchFamily="49" charset="0"/>
              </a:rPr>
              <a:t>;; Got answer:</a:t>
            </a:r>
          </a:p>
          <a:p>
            <a:pPr eaLnBrk="1" hangingPunct="1">
              <a:lnSpc>
                <a:spcPct val="90000"/>
              </a:lnSpc>
              <a:spcBef>
                <a:spcPct val="0"/>
              </a:spcBef>
              <a:buClrTx/>
              <a:buSzTx/>
              <a:buFontTx/>
              <a:buNone/>
            </a:pPr>
            <a:r>
              <a:rPr lang="it-IT" altLang="it-IT" sz="1600" b="1">
                <a:latin typeface="Lucida Console" panose="020B0609040504020204" pitchFamily="49" charset="0"/>
              </a:rPr>
              <a:t>;; -&gt;&gt;HEADER&lt;&lt;- opcode: QUERY, status: NOERROR, id: 49875</a:t>
            </a:r>
          </a:p>
          <a:p>
            <a:pPr eaLnBrk="1" hangingPunct="1">
              <a:lnSpc>
                <a:spcPct val="90000"/>
              </a:lnSpc>
              <a:spcBef>
                <a:spcPct val="0"/>
              </a:spcBef>
              <a:buClrTx/>
              <a:buSzTx/>
              <a:buFontTx/>
              <a:buNone/>
            </a:pPr>
            <a:r>
              <a:rPr lang="it-IT" altLang="it-IT" sz="1600" b="1">
                <a:latin typeface="Lucida Console" panose="020B0609040504020204" pitchFamily="49" charset="0"/>
              </a:rPr>
              <a:t>;; flags: qr ra; QUERY: 1, ANSWER: 0, AUTHORITY: 1, ADDITIONAL: 1</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AUTHORITY SECTION:</a:t>
            </a:r>
          </a:p>
          <a:p>
            <a:pPr eaLnBrk="1" hangingPunct="1">
              <a:lnSpc>
                <a:spcPct val="90000"/>
              </a:lnSpc>
              <a:spcBef>
                <a:spcPct val="0"/>
              </a:spcBef>
              <a:buClrTx/>
              <a:buSzTx/>
              <a:buFontTx/>
              <a:buNone/>
            </a:pPr>
            <a:r>
              <a:rPr lang="it-IT" altLang="it-IT" sz="1600" b="1">
                <a:latin typeface="Lucida Console" panose="020B0609040504020204" pitchFamily="49" charset="0"/>
              </a:rPr>
              <a:t>nanoinside.net.         60000   IN      NS      dnsnano.nanoinside.net.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Query time: 22 msec</a:t>
            </a:r>
          </a:p>
          <a:p>
            <a:pPr eaLnBrk="1" hangingPunct="1">
              <a:lnSpc>
                <a:spcPct val="90000"/>
              </a:lnSpc>
              <a:spcBef>
                <a:spcPct val="0"/>
              </a:spcBef>
              <a:buClrTx/>
              <a:buSzTx/>
              <a:buFontTx/>
              <a:buNone/>
            </a:pPr>
            <a:r>
              <a:rPr lang="it-IT" altLang="it-IT" sz="1600" b="1">
                <a:latin typeface="Lucida Console" panose="020B0609040504020204" pitchFamily="49" charset="0"/>
              </a:rPr>
              <a:t>;; SERVER: 192.168.0.2#53(192.168.0.2)</a:t>
            </a:r>
          </a:p>
          <a:p>
            <a:pPr eaLnBrk="1" hangingPunct="1">
              <a:lnSpc>
                <a:spcPct val="90000"/>
              </a:lnSpc>
              <a:spcBef>
                <a:spcPct val="0"/>
              </a:spcBef>
              <a:buClrTx/>
              <a:buSzTx/>
              <a:buFontTx/>
              <a:buNone/>
            </a:pPr>
            <a:r>
              <a:rPr lang="it-IT" altLang="it-IT" sz="1600" b="1">
                <a:latin typeface="Lucida Console" panose="020B0609040504020204" pitchFamily="49" charset="0"/>
              </a:rPr>
              <a:t>;; WHEN: Tue Apr 17 16:21:47 2007</a:t>
            </a:r>
          </a:p>
          <a:p>
            <a:pPr eaLnBrk="1" hangingPunct="1">
              <a:lnSpc>
                <a:spcPct val="90000"/>
              </a:lnSpc>
              <a:spcBef>
                <a:spcPct val="0"/>
              </a:spcBef>
              <a:buClrTx/>
              <a:buSzTx/>
              <a:buFontTx/>
              <a:buNone/>
            </a:pPr>
            <a:r>
              <a:rPr lang="it-IT" altLang="it-IT" sz="1600" b="1">
                <a:latin typeface="Lucida Console" panose="020B0609040504020204" pitchFamily="49" charset="0"/>
              </a:rPr>
              <a:t>;; MSG SIZE  rcvd: 74</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pc1:~# █</a:t>
            </a:r>
          </a:p>
          <a:p>
            <a:pPr eaLnBrk="1" hangingPunct="1">
              <a:lnSpc>
                <a:spcPct val="90000"/>
              </a:lnSpc>
              <a:spcBef>
                <a:spcPct val="0"/>
              </a:spcBef>
              <a:buClrTx/>
              <a:buSzTx/>
              <a:buFontTx/>
              <a:buNone/>
            </a:pPr>
            <a:endParaRPr lang="it-IT" altLang="it-IT" sz="1600" b="1">
              <a:latin typeface="Lucida Console" panose="020B0609040504020204" pitchFamily="49" charset="0"/>
            </a:endParaRPr>
          </a:p>
        </p:txBody>
      </p:sp>
      <p:sp>
        <p:nvSpPr>
          <p:cNvPr id="78857" name="AutoShape 6">
            <a:extLst>
              <a:ext uri="{FF2B5EF4-FFF2-40B4-BE49-F238E27FC236}">
                <a16:creationId xmlns:a16="http://schemas.microsoft.com/office/drawing/2014/main" id="{0988DD76-A72F-254D-4E47-2AFCA1BE85DE}"/>
              </a:ext>
            </a:extLst>
          </p:cNvPr>
          <p:cNvSpPr>
            <a:spLocks noChangeArrowheads="1"/>
          </p:cNvSpPr>
          <p:nvPr/>
        </p:nvSpPr>
        <p:spPr bwMode="auto">
          <a:xfrm>
            <a:off x="1633539" y="1125539"/>
            <a:ext cx="8923337"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8858" name="Group 7">
            <a:extLst>
              <a:ext uri="{FF2B5EF4-FFF2-40B4-BE49-F238E27FC236}">
                <a16:creationId xmlns:a16="http://schemas.microsoft.com/office/drawing/2014/main" id="{63E374CD-B44D-BDDA-2654-89F0D8D8097A}"/>
              </a:ext>
            </a:extLst>
          </p:cNvPr>
          <p:cNvGrpSpPr>
            <a:grpSpLocks/>
          </p:cNvGrpSpPr>
          <p:nvPr/>
        </p:nvGrpSpPr>
        <p:grpSpPr bwMode="auto">
          <a:xfrm>
            <a:off x="1741489" y="1196976"/>
            <a:ext cx="223837" cy="225425"/>
            <a:chOff x="2440" y="2568"/>
            <a:chExt cx="151" cy="152"/>
          </a:xfrm>
        </p:grpSpPr>
        <p:sp>
          <p:nvSpPr>
            <p:cNvPr id="78878" name="Oval 8">
              <a:extLst>
                <a:ext uri="{FF2B5EF4-FFF2-40B4-BE49-F238E27FC236}">
                  <a16:creationId xmlns:a16="http://schemas.microsoft.com/office/drawing/2014/main" id="{BC7EAA13-5BC2-1D0E-A875-4B2058784CF9}"/>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8879" name="Oval 9">
              <a:extLst>
                <a:ext uri="{FF2B5EF4-FFF2-40B4-BE49-F238E27FC236}">
                  <a16:creationId xmlns:a16="http://schemas.microsoft.com/office/drawing/2014/main" id="{AF8D5968-5AE0-E618-4099-8EDD7AA3A1B6}"/>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8880" name="AutoShape 10">
              <a:extLst>
                <a:ext uri="{FF2B5EF4-FFF2-40B4-BE49-F238E27FC236}">
                  <a16:creationId xmlns:a16="http://schemas.microsoft.com/office/drawing/2014/main" id="{809367F9-29DC-FFBA-0942-8C2F998D596B}"/>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8859" name="Group 11">
            <a:extLst>
              <a:ext uri="{FF2B5EF4-FFF2-40B4-BE49-F238E27FC236}">
                <a16:creationId xmlns:a16="http://schemas.microsoft.com/office/drawing/2014/main" id="{A5EA126D-2081-95EA-D31F-AFB17BBAD008}"/>
              </a:ext>
            </a:extLst>
          </p:cNvPr>
          <p:cNvGrpSpPr>
            <a:grpSpLocks/>
          </p:cNvGrpSpPr>
          <p:nvPr/>
        </p:nvGrpSpPr>
        <p:grpSpPr bwMode="auto">
          <a:xfrm>
            <a:off x="9698038" y="1198564"/>
            <a:ext cx="215900" cy="225425"/>
            <a:chOff x="3359" y="2621"/>
            <a:chExt cx="138" cy="145"/>
          </a:xfrm>
        </p:grpSpPr>
        <p:sp>
          <p:nvSpPr>
            <p:cNvPr id="78875" name="Rectangle 12">
              <a:extLst>
                <a:ext uri="{FF2B5EF4-FFF2-40B4-BE49-F238E27FC236}">
                  <a16:creationId xmlns:a16="http://schemas.microsoft.com/office/drawing/2014/main" id="{A102D1DD-A2EA-7AA1-241C-C5659E8D28FA}"/>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8876" name="Rectangle 13">
              <a:extLst>
                <a:ext uri="{FF2B5EF4-FFF2-40B4-BE49-F238E27FC236}">
                  <a16:creationId xmlns:a16="http://schemas.microsoft.com/office/drawing/2014/main" id="{87C23E36-C837-248D-7540-02A77465ECAA}"/>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8877" name="Line 14">
              <a:extLst>
                <a:ext uri="{FF2B5EF4-FFF2-40B4-BE49-F238E27FC236}">
                  <a16:creationId xmlns:a16="http://schemas.microsoft.com/office/drawing/2014/main" id="{ECBA73B7-A6B7-1B3D-B4FF-71955CA5BE31}"/>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8860" name="Group 15">
            <a:extLst>
              <a:ext uri="{FF2B5EF4-FFF2-40B4-BE49-F238E27FC236}">
                <a16:creationId xmlns:a16="http://schemas.microsoft.com/office/drawing/2014/main" id="{2BB2CF0B-2331-D029-D09A-07D61310EF95}"/>
              </a:ext>
            </a:extLst>
          </p:cNvPr>
          <p:cNvGrpSpPr>
            <a:grpSpLocks/>
          </p:cNvGrpSpPr>
          <p:nvPr/>
        </p:nvGrpSpPr>
        <p:grpSpPr bwMode="auto">
          <a:xfrm>
            <a:off x="10202863" y="1198564"/>
            <a:ext cx="215900" cy="225425"/>
            <a:chOff x="3359" y="2621"/>
            <a:chExt cx="138" cy="145"/>
          </a:xfrm>
        </p:grpSpPr>
        <p:sp>
          <p:nvSpPr>
            <p:cNvPr id="78870" name="Rectangle 16">
              <a:extLst>
                <a:ext uri="{FF2B5EF4-FFF2-40B4-BE49-F238E27FC236}">
                  <a16:creationId xmlns:a16="http://schemas.microsoft.com/office/drawing/2014/main" id="{F13B17E9-B881-1064-267F-0C8696DFD589}"/>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8871" name="Rectangle 17">
              <a:extLst>
                <a:ext uri="{FF2B5EF4-FFF2-40B4-BE49-F238E27FC236}">
                  <a16:creationId xmlns:a16="http://schemas.microsoft.com/office/drawing/2014/main" id="{BC4150F6-DE30-92B5-5560-E3733930B05D}"/>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8872" name="Group 18">
              <a:extLst>
                <a:ext uri="{FF2B5EF4-FFF2-40B4-BE49-F238E27FC236}">
                  <a16:creationId xmlns:a16="http://schemas.microsoft.com/office/drawing/2014/main" id="{1EFFD917-7DF6-1947-EF90-AE4B34E089F6}"/>
                </a:ext>
              </a:extLst>
            </p:cNvPr>
            <p:cNvGrpSpPr>
              <a:grpSpLocks/>
            </p:cNvGrpSpPr>
            <p:nvPr/>
          </p:nvGrpSpPr>
          <p:grpSpPr bwMode="auto">
            <a:xfrm>
              <a:off x="3388" y="2655"/>
              <a:ext cx="62" cy="62"/>
              <a:chOff x="2712" y="2758"/>
              <a:chExt cx="90" cy="90"/>
            </a:xfrm>
          </p:grpSpPr>
          <p:sp>
            <p:nvSpPr>
              <p:cNvPr id="78873" name="Line 19">
                <a:extLst>
                  <a:ext uri="{FF2B5EF4-FFF2-40B4-BE49-F238E27FC236}">
                    <a16:creationId xmlns:a16="http://schemas.microsoft.com/office/drawing/2014/main" id="{5F49D965-3BF2-7524-4D46-34128BBFBD85}"/>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8874" name="Line 20">
                <a:extLst>
                  <a:ext uri="{FF2B5EF4-FFF2-40B4-BE49-F238E27FC236}">
                    <a16:creationId xmlns:a16="http://schemas.microsoft.com/office/drawing/2014/main" id="{E74E7A1D-0495-6E8F-4781-6889142C5BF8}"/>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8861" name="Group 21">
            <a:extLst>
              <a:ext uri="{FF2B5EF4-FFF2-40B4-BE49-F238E27FC236}">
                <a16:creationId xmlns:a16="http://schemas.microsoft.com/office/drawing/2014/main" id="{0B89BDED-663E-8F9E-D505-F7CAF7845A2A}"/>
              </a:ext>
            </a:extLst>
          </p:cNvPr>
          <p:cNvGrpSpPr>
            <a:grpSpLocks/>
          </p:cNvGrpSpPr>
          <p:nvPr/>
        </p:nvGrpSpPr>
        <p:grpSpPr bwMode="auto">
          <a:xfrm>
            <a:off x="9952039" y="1196976"/>
            <a:ext cx="212725" cy="219075"/>
            <a:chOff x="3936" y="2011"/>
            <a:chExt cx="109" cy="112"/>
          </a:xfrm>
        </p:grpSpPr>
        <p:sp>
          <p:nvSpPr>
            <p:cNvPr id="78865" name="Rectangle 22">
              <a:extLst>
                <a:ext uri="{FF2B5EF4-FFF2-40B4-BE49-F238E27FC236}">
                  <a16:creationId xmlns:a16="http://schemas.microsoft.com/office/drawing/2014/main" id="{16547B0F-903F-85DF-BB72-4AF61CDDB9CB}"/>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8866" name="Rectangle 23">
              <a:extLst>
                <a:ext uri="{FF2B5EF4-FFF2-40B4-BE49-F238E27FC236}">
                  <a16:creationId xmlns:a16="http://schemas.microsoft.com/office/drawing/2014/main" id="{4E71831C-9EA6-2D12-115D-700199D017B2}"/>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8867" name="Group 24">
              <a:extLst>
                <a:ext uri="{FF2B5EF4-FFF2-40B4-BE49-F238E27FC236}">
                  <a16:creationId xmlns:a16="http://schemas.microsoft.com/office/drawing/2014/main" id="{34178F38-6B4A-4D30-C2F9-17BE63A7C340}"/>
                </a:ext>
              </a:extLst>
            </p:cNvPr>
            <p:cNvGrpSpPr>
              <a:grpSpLocks/>
            </p:cNvGrpSpPr>
            <p:nvPr/>
          </p:nvGrpSpPr>
          <p:grpSpPr bwMode="auto">
            <a:xfrm>
              <a:off x="3956" y="2032"/>
              <a:ext cx="54" cy="61"/>
              <a:chOff x="2530" y="2399"/>
              <a:chExt cx="68" cy="77"/>
            </a:xfrm>
          </p:grpSpPr>
          <p:sp>
            <p:nvSpPr>
              <p:cNvPr id="78868" name="Line 25">
                <a:extLst>
                  <a:ext uri="{FF2B5EF4-FFF2-40B4-BE49-F238E27FC236}">
                    <a16:creationId xmlns:a16="http://schemas.microsoft.com/office/drawing/2014/main" id="{60B3A151-B4F4-2445-761C-21690A70AD81}"/>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8869" name="AutoShape 26">
                <a:extLst>
                  <a:ext uri="{FF2B5EF4-FFF2-40B4-BE49-F238E27FC236}">
                    <a16:creationId xmlns:a16="http://schemas.microsoft.com/office/drawing/2014/main" id="{83B1E16F-A6D9-AD63-3B2D-9C3DEABB5906}"/>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8862" name="Text Box 27">
            <a:extLst>
              <a:ext uri="{FF2B5EF4-FFF2-40B4-BE49-F238E27FC236}">
                <a16:creationId xmlns:a16="http://schemas.microsoft.com/office/drawing/2014/main" id="{F29BA147-E15A-832E-CA75-B9A12EB04CF5}"/>
              </a:ext>
            </a:extLst>
          </p:cNvPr>
          <p:cNvSpPr txBox="1">
            <a:spLocks noChangeArrowheads="1"/>
          </p:cNvSpPr>
          <p:nvPr/>
        </p:nvSpPr>
        <p:spPr bwMode="auto">
          <a:xfrm>
            <a:off x="2065339" y="1125539"/>
            <a:ext cx="2376487"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
        <p:nvSpPr>
          <p:cNvPr id="78863" name="AutoShape 28">
            <a:extLst>
              <a:ext uri="{FF2B5EF4-FFF2-40B4-BE49-F238E27FC236}">
                <a16:creationId xmlns:a16="http://schemas.microsoft.com/office/drawing/2014/main" id="{8132AC26-8A19-9E1E-2187-531EF66A5C9F}"/>
              </a:ext>
            </a:extLst>
          </p:cNvPr>
          <p:cNvSpPr>
            <a:spLocks noChangeArrowheads="1"/>
          </p:cNvSpPr>
          <p:nvPr/>
        </p:nvSpPr>
        <p:spPr bwMode="auto">
          <a:xfrm>
            <a:off x="7391400" y="2565401"/>
            <a:ext cx="3435350" cy="936625"/>
          </a:xfrm>
          <a:prstGeom prst="wedgeRoundRectCallout">
            <a:avLst>
              <a:gd name="adj1" fmla="val -27634"/>
              <a:gd name="adj2" fmla="val -126273"/>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query a specific name server (</a:t>
            </a:r>
            <a:r>
              <a:rPr lang="en-US" altLang="it-IT" sz="2400" b="1">
                <a:latin typeface="Courier New" panose="02070309020205020404" pitchFamily="49" charset="0"/>
              </a:rPr>
              <a:t>dnsnet.net</a:t>
            </a:r>
            <a:r>
              <a:rPr lang="en-US" altLang="it-IT" sz="2400"/>
              <a:t>)</a:t>
            </a:r>
            <a:endParaRPr lang="en-US" altLang="it-IT" sz="1600">
              <a:sym typeface="Symbol" pitchFamily="2" charset="2"/>
            </a:endParaRPr>
          </a:p>
        </p:txBody>
      </p:sp>
      <p:sp>
        <p:nvSpPr>
          <p:cNvPr id="78864" name="Rectangle 29">
            <a:extLst>
              <a:ext uri="{FF2B5EF4-FFF2-40B4-BE49-F238E27FC236}">
                <a16:creationId xmlns:a16="http://schemas.microsoft.com/office/drawing/2014/main" id="{7164587F-EAD6-6D81-A7ED-11C3F22FA398}"/>
              </a:ext>
            </a:extLst>
          </p:cNvPr>
          <p:cNvSpPr>
            <a:spLocks noChangeArrowheads="1"/>
          </p:cNvSpPr>
          <p:nvPr/>
        </p:nvSpPr>
        <p:spPr bwMode="auto">
          <a:xfrm>
            <a:off x="6310313" y="4725988"/>
            <a:ext cx="4106862" cy="1511300"/>
          </a:xfrm>
          <a:prstGeom prst="rect">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400" b="1">
                <a:latin typeface="Courier New" panose="02070309020205020404" pitchFamily="49" charset="0"/>
              </a:rPr>
              <a:t>dnsnano.nanoinside.net</a:t>
            </a:r>
            <a:r>
              <a:rPr lang="it-IT" altLang="it-IT" sz="2400"/>
              <a:t> is the authoritative name server for zone </a:t>
            </a:r>
            <a:r>
              <a:rPr lang="it-IT" altLang="it-IT" sz="2400" b="1">
                <a:latin typeface="Courier New" panose="02070309020205020404" pitchFamily="49" charset="0"/>
              </a:rPr>
              <a:t>nanoinside.net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3">
            <a:extLst>
              <a:ext uri="{FF2B5EF4-FFF2-40B4-BE49-F238E27FC236}">
                <a16:creationId xmlns:a16="http://schemas.microsoft.com/office/drawing/2014/main" id="{4DCC37F9-2818-E26B-AE3D-3022E44CA8AC}"/>
              </a:ext>
            </a:extLst>
          </p:cNvPr>
          <p:cNvSpPr>
            <a:spLocks noGrp="1" noChangeArrowheads="1"/>
          </p:cNvSpPr>
          <p:nvPr>
            <p:ph type="title"/>
          </p:nvPr>
        </p:nvSpPr>
        <p:spPr>
          <a:xfrm>
            <a:off x="1638300" y="-26988"/>
            <a:ext cx="8915400" cy="1143001"/>
          </a:xfrm>
        </p:spPr>
        <p:txBody>
          <a:bodyPr/>
          <a:lstStyle/>
          <a:p>
            <a:pPr eaLnBrk="1" hangingPunct="1"/>
            <a:r>
              <a:rPr lang="it-IT" altLang="it-IT"/>
              <a:t>step 8 – an iterative query</a:t>
            </a:r>
          </a:p>
        </p:txBody>
      </p:sp>
      <p:sp>
        <p:nvSpPr>
          <p:cNvPr id="2" name="Rectangle 4">
            <a:extLst>
              <a:ext uri="{FF2B5EF4-FFF2-40B4-BE49-F238E27FC236}">
                <a16:creationId xmlns:a16="http://schemas.microsoft.com/office/drawing/2014/main" id="{ACC49DD3-C3C0-2F60-805C-4D8D91621EDF}"/>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16685DE4-D8DC-1D31-1290-6EB6A08E0AA6}"/>
              </a:ext>
            </a:extLst>
          </p:cNvPr>
          <p:cNvSpPr>
            <a:spLocks noGrp="1" noChangeArrowheads="1"/>
          </p:cNvSpPr>
          <p:nvPr>
            <p:ph type="ftr" sz="quarter" idx="11"/>
          </p:nvPr>
        </p:nvSpPr>
        <p:spPr>
          <a:ln/>
        </p:spPr>
        <p:txBody>
          <a:bodyPr/>
          <a:lstStyle/>
          <a:p>
            <a:r>
              <a:rPr lang="it-IT" altLang="it-IT"/>
              <a:t>kathara – [ lab: dns ]</a:t>
            </a:r>
          </a:p>
        </p:txBody>
      </p:sp>
      <p:sp>
        <p:nvSpPr>
          <p:cNvPr id="79876" name="Rectangle 30">
            <a:extLst>
              <a:ext uri="{FF2B5EF4-FFF2-40B4-BE49-F238E27FC236}">
                <a16:creationId xmlns:a16="http://schemas.microsoft.com/office/drawing/2014/main" id="{5FF5BD70-F4F8-B3F0-01B5-345A28D50B77}"/>
              </a:ext>
            </a:extLst>
          </p:cNvPr>
          <p:cNvSpPr>
            <a:spLocks noChangeArrowheads="1"/>
          </p:cNvSpPr>
          <p:nvPr/>
        </p:nvSpPr>
        <p:spPr bwMode="auto">
          <a:xfrm>
            <a:off x="7535864" y="1557339"/>
            <a:ext cx="1728787" cy="338137"/>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9877" name="Rectangle 2">
            <a:extLst>
              <a:ext uri="{FF2B5EF4-FFF2-40B4-BE49-F238E27FC236}">
                <a16:creationId xmlns:a16="http://schemas.microsoft.com/office/drawing/2014/main" id="{410F2611-9498-4277-00D1-2B2C6B92813A}"/>
              </a:ext>
            </a:extLst>
          </p:cNvPr>
          <p:cNvSpPr>
            <a:spLocks noChangeArrowheads="1"/>
          </p:cNvSpPr>
          <p:nvPr/>
        </p:nvSpPr>
        <p:spPr bwMode="auto">
          <a:xfrm>
            <a:off x="1651001" y="4003676"/>
            <a:ext cx="8905875" cy="504825"/>
          </a:xfrm>
          <a:prstGeom prst="rect">
            <a:avLst/>
          </a:prstGeom>
          <a:solidFill>
            <a:srgbClr val="A7FFA7"/>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9879" name="Rectangle 4">
            <a:extLst>
              <a:ext uri="{FF2B5EF4-FFF2-40B4-BE49-F238E27FC236}">
                <a16:creationId xmlns:a16="http://schemas.microsoft.com/office/drawing/2014/main" id="{D5E4C9E5-1926-5B44-B2E0-4065C014BFF0}"/>
              </a:ext>
            </a:extLst>
          </p:cNvPr>
          <p:cNvSpPr>
            <a:spLocks noChangeArrowheads="1"/>
          </p:cNvSpPr>
          <p:nvPr/>
        </p:nvSpPr>
        <p:spPr bwMode="auto">
          <a:xfrm>
            <a:off x="1638301" y="1412876"/>
            <a:ext cx="8918575" cy="4968875"/>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79880" name="Text Box 5">
            <a:extLst>
              <a:ext uri="{FF2B5EF4-FFF2-40B4-BE49-F238E27FC236}">
                <a16:creationId xmlns:a16="http://schemas.microsoft.com/office/drawing/2014/main" id="{AE95F8B3-D509-39A4-A603-466D49D84AFB}"/>
              </a:ext>
            </a:extLst>
          </p:cNvPr>
          <p:cNvSpPr txBox="1">
            <a:spLocks noChangeArrowheads="1"/>
          </p:cNvSpPr>
          <p:nvPr/>
        </p:nvSpPr>
        <p:spPr bwMode="auto">
          <a:xfrm>
            <a:off x="1651001" y="1579564"/>
            <a:ext cx="8905875" cy="48021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+norecurse @192.168.0.22 pc2.nanoinside.net </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&lt;&lt;&gt;&gt; DiG 9.3.1 &lt;&lt;&gt;&gt; +noquestion +noadditional +norecurse @192.168.0.22 pc2.nanoinside.net</a:t>
            </a:r>
          </a:p>
          <a:p>
            <a:pPr eaLnBrk="1" hangingPunct="1">
              <a:lnSpc>
                <a:spcPct val="90000"/>
              </a:lnSpc>
              <a:spcBef>
                <a:spcPct val="0"/>
              </a:spcBef>
              <a:buClrTx/>
              <a:buSzTx/>
              <a:buFontTx/>
              <a:buNone/>
            </a:pPr>
            <a:r>
              <a:rPr lang="it-IT" altLang="it-IT" sz="1600" b="1">
                <a:latin typeface="Lucida Console" panose="020B0609040504020204" pitchFamily="49" charset="0"/>
              </a:rPr>
              <a:t>; (1 server found)</a:t>
            </a:r>
          </a:p>
          <a:p>
            <a:pPr eaLnBrk="1" hangingPunct="1">
              <a:lnSpc>
                <a:spcPct val="90000"/>
              </a:lnSpc>
              <a:spcBef>
                <a:spcPct val="0"/>
              </a:spcBef>
              <a:buClrTx/>
              <a:buSzTx/>
              <a:buFontTx/>
              <a:buNone/>
            </a:pPr>
            <a:r>
              <a:rPr lang="it-IT" altLang="it-IT" sz="1600" b="1">
                <a:latin typeface="Lucida Console" panose="020B0609040504020204" pitchFamily="49" charset="0"/>
              </a:rPr>
              <a:t>;; global options:  printcmd</a:t>
            </a:r>
          </a:p>
          <a:p>
            <a:pPr eaLnBrk="1" hangingPunct="1">
              <a:lnSpc>
                <a:spcPct val="90000"/>
              </a:lnSpc>
              <a:spcBef>
                <a:spcPct val="0"/>
              </a:spcBef>
              <a:buClrTx/>
              <a:buSzTx/>
              <a:buFontTx/>
              <a:buNone/>
            </a:pPr>
            <a:r>
              <a:rPr lang="it-IT" altLang="it-IT" sz="1600" b="1">
                <a:latin typeface="Lucida Console" panose="020B0609040504020204" pitchFamily="49" charset="0"/>
              </a:rPr>
              <a:t>;; Got answer:</a:t>
            </a:r>
          </a:p>
          <a:p>
            <a:pPr eaLnBrk="1" hangingPunct="1">
              <a:lnSpc>
                <a:spcPct val="90000"/>
              </a:lnSpc>
              <a:spcBef>
                <a:spcPct val="0"/>
              </a:spcBef>
              <a:buClrTx/>
              <a:buSzTx/>
              <a:buFontTx/>
              <a:buNone/>
            </a:pPr>
            <a:r>
              <a:rPr lang="it-IT" altLang="it-IT" sz="1600" b="1">
                <a:latin typeface="Lucida Console" panose="020B0609040504020204" pitchFamily="49" charset="0"/>
              </a:rPr>
              <a:t>;; -&gt;&gt;HEADER&lt;&lt;- opcode: QUERY, status: NOERROR, id: 55152</a:t>
            </a:r>
          </a:p>
          <a:p>
            <a:pPr eaLnBrk="1" hangingPunct="1">
              <a:lnSpc>
                <a:spcPct val="90000"/>
              </a:lnSpc>
              <a:spcBef>
                <a:spcPct val="0"/>
              </a:spcBef>
              <a:buClrTx/>
              <a:buSzTx/>
              <a:buFontTx/>
              <a:buNone/>
            </a:pPr>
            <a:r>
              <a:rPr lang="it-IT" altLang="it-IT" sz="1600" b="1">
                <a:latin typeface="Lucida Console" panose="020B0609040504020204" pitchFamily="49" charset="0"/>
              </a:rPr>
              <a:t>;; flags: qr aa ra; QUERY: 1, ANSWER: 1, AUTHORITY: 1, ADDITIONAL: 1</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ANSWER SECTION:</a:t>
            </a:r>
          </a:p>
          <a:p>
            <a:pPr eaLnBrk="1" hangingPunct="1">
              <a:lnSpc>
                <a:spcPct val="90000"/>
              </a:lnSpc>
              <a:spcBef>
                <a:spcPct val="0"/>
              </a:spcBef>
              <a:buClrTx/>
              <a:buSzTx/>
              <a:buFontTx/>
              <a:buNone/>
            </a:pPr>
            <a:r>
              <a:rPr lang="it-IT" altLang="it-IT" sz="1600" b="1">
                <a:latin typeface="Lucida Console" panose="020B0609040504020204" pitchFamily="49" charset="0"/>
              </a:rPr>
              <a:t>pc2.nanoinside.net.     60000   IN      A       192.168.0.222</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AUTHORITY SECTION:</a:t>
            </a:r>
          </a:p>
          <a:p>
            <a:pPr eaLnBrk="1" hangingPunct="1">
              <a:lnSpc>
                <a:spcPct val="90000"/>
              </a:lnSpc>
              <a:spcBef>
                <a:spcPct val="0"/>
              </a:spcBef>
              <a:buClrTx/>
              <a:buSzTx/>
              <a:buFontTx/>
              <a:buNone/>
            </a:pPr>
            <a:r>
              <a:rPr lang="it-IT" altLang="it-IT" sz="1600" b="1">
                <a:latin typeface="Lucida Console" panose="020B0609040504020204" pitchFamily="49" charset="0"/>
              </a:rPr>
              <a:t>nanoinside.net.         60000   IN      NS      dnsnano.nanoinside.net.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Query time: 24 msec</a:t>
            </a:r>
          </a:p>
          <a:p>
            <a:pPr eaLnBrk="1" hangingPunct="1">
              <a:lnSpc>
                <a:spcPct val="90000"/>
              </a:lnSpc>
              <a:spcBef>
                <a:spcPct val="0"/>
              </a:spcBef>
              <a:buClrTx/>
              <a:buSzTx/>
              <a:buFontTx/>
              <a:buNone/>
            </a:pPr>
            <a:r>
              <a:rPr lang="it-IT" altLang="it-IT" sz="1600" b="1">
                <a:latin typeface="Lucida Console" panose="020B0609040504020204" pitchFamily="49" charset="0"/>
              </a:rPr>
              <a:t>;; SERVER: 192.168.0.22#53(192.168.0.22)</a:t>
            </a:r>
          </a:p>
          <a:p>
            <a:pPr eaLnBrk="1" hangingPunct="1">
              <a:lnSpc>
                <a:spcPct val="90000"/>
              </a:lnSpc>
              <a:spcBef>
                <a:spcPct val="0"/>
              </a:spcBef>
              <a:buClrTx/>
              <a:buSzTx/>
              <a:buFontTx/>
              <a:buNone/>
            </a:pPr>
            <a:r>
              <a:rPr lang="it-IT" altLang="it-IT" sz="1600" b="1">
                <a:latin typeface="Lucida Console" panose="020B0609040504020204" pitchFamily="49" charset="0"/>
              </a:rPr>
              <a:t>;; WHEN: Tue Apr 17 16:23:46 2007</a:t>
            </a:r>
          </a:p>
          <a:p>
            <a:pPr eaLnBrk="1" hangingPunct="1">
              <a:lnSpc>
                <a:spcPct val="90000"/>
              </a:lnSpc>
              <a:spcBef>
                <a:spcPct val="0"/>
              </a:spcBef>
              <a:buClrTx/>
              <a:buSzTx/>
              <a:buFontTx/>
              <a:buNone/>
            </a:pPr>
            <a:r>
              <a:rPr lang="it-IT" altLang="it-IT" sz="1600" b="1">
                <a:latin typeface="Lucida Console" panose="020B0609040504020204" pitchFamily="49" charset="0"/>
              </a:rPr>
              <a:t>;; MSG SIZE  rcvd: 90</a:t>
            </a:r>
          </a:p>
        </p:txBody>
      </p:sp>
      <p:sp>
        <p:nvSpPr>
          <p:cNvPr id="79881" name="AutoShape 6">
            <a:extLst>
              <a:ext uri="{FF2B5EF4-FFF2-40B4-BE49-F238E27FC236}">
                <a16:creationId xmlns:a16="http://schemas.microsoft.com/office/drawing/2014/main" id="{9A94CFE0-C4FE-305B-8C16-EF1C8B74AB47}"/>
              </a:ext>
            </a:extLst>
          </p:cNvPr>
          <p:cNvSpPr>
            <a:spLocks noChangeArrowheads="1"/>
          </p:cNvSpPr>
          <p:nvPr/>
        </p:nvSpPr>
        <p:spPr bwMode="auto">
          <a:xfrm>
            <a:off x="1633539" y="1125539"/>
            <a:ext cx="8923337"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9882" name="Group 7">
            <a:extLst>
              <a:ext uri="{FF2B5EF4-FFF2-40B4-BE49-F238E27FC236}">
                <a16:creationId xmlns:a16="http://schemas.microsoft.com/office/drawing/2014/main" id="{0F35379D-9E56-A1B9-5132-A466AE1E67B1}"/>
              </a:ext>
            </a:extLst>
          </p:cNvPr>
          <p:cNvGrpSpPr>
            <a:grpSpLocks/>
          </p:cNvGrpSpPr>
          <p:nvPr/>
        </p:nvGrpSpPr>
        <p:grpSpPr bwMode="auto">
          <a:xfrm>
            <a:off x="1741489" y="1196976"/>
            <a:ext cx="223837" cy="225425"/>
            <a:chOff x="2440" y="2568"/>
            <a:chExt cx="151" cy="152"/>
          </a:xfrm>
        </p:grpSpPr>
        <p:sp>
          <p:nvSpPr>
            <p:cNvPr id="79901" name="Oval 8">
              <a:extLst>
                <a:ext uri="{FF2B5EF4-FFF2-40B4-BE49-F238E27FC236}">
                  <a16:creationId xmlns:a16="http://schemas.microsoft.com/office/drawing/2014/main" id="{631F419C-5FAF-A87A-9251-ABCFD9C9DD1E}"/>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9902" name="Oval 9">
              <a:extLst>
                <a:ext uri="{FF2B5EF4-FFF2-40B4-BE49-F238E27FC236}">
                  <a16:creationId xmlns:a16="http://schemas.microsoft.com/office/drawing/2014/main" id="{4CAFDF4B-F9A8-7773-31E8-2B6BE5D4C882}"/>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9903" name="AutoShape 10">
              <a:extLst>
                <a:ext uri="{FF2B5EF4-FFF2-40B4-BE49-F238E27FC236}">
                  <a16:creationId xmlns:a16="http://schemas.microsoft.com/office/drawing/2014/main" id="{422D7CC4-28BB-4704-57CC-927D112C724C}"/>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79883" name="Group 11">
            <a:extLst>
              <a:ext uri="{FF2B5EF4-FFF2-40B4-BE49-F238E27FC236}">
                <a16:creationId xmlns:a16="http://schemas.microsoft.com/office/drawing/2014/main" id="{A1C1C7D6-4104-D100-901E-A65F96889686}"/>
              </a:ext>
            </a:extLst>
          </p:cNvPr>
          <p:cNvGrpSpPr>
            <a:grpSpLocks/>
          </p:cNvGrpSpPr>
          <p:nvPr/>
        </p:nvGrpSpPr>
        <p:grpSpPr bwMode="auto">
          <a:xfrm>
            <a:off x="9698038" y="1198564"/>
            <a:ext cx="215900" cy="225425"/>
            <a:chOff x="3359" y="2621"/>
            <a:chExt cx="138" cy="145"/>
          </a:xfrm>
        </p:grpSpPr>
        <p:sp>
          <p:nvSpPr>
            <p:cNvPr id="79898" name="Rectangle 12">
              <a:extLst>
                <a:ext uri="{FF2B5EF4-FFF2-40B4-BE49-F238E27FC236}">
                  <a16:creationId xmlns:a16="http://schemas.microsoft.com/office/drawing/2014/main" id="{FF667817-FD58-07A4-9D06-1D28A7F82589}"/>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9899" name="Rectangle 13">
              <a:extLst>
                <a:ext uri="{FF2B5EF4-FFF2-40B4-BE49-F238E27FC236}">
                  <a16:creationId xmlns:a16="http://schemas.microsoft.com/office/drawing/2014/main" id="{2E00DF30-11F7-83A4-CE67-56F4109123B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9900" name="Line 14">
              <a:extLst>
                <a:ext uri="{FF2B5EF4-FFF2-40B4-BE49-F238E27FC236}">
                  <a16:creationId xmlns:a16="http://schemas.microsoft.com/office/drawing/2014/main" id="{EAB9005D-FF36-85A6-ED87-2BBB42BE2A66}"/>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9884" name="Group 15">
            <a:extLst>
              <a:ext uri="{FF2B5EF4-FFF2-40B4-BE49-F238E27FC236}">
                <a16:creationId xmlns:a16="http://schemas.microsoft.com/office/drawing/2014/main" id="{92C4BEB2-6F92-FADB-F76D-808C894DA408}"/>
              </a:ext>
            </a:extLst>
          </p:cNvPr>
          <p:cNvGrpSpPr>
            <a:grpSpLocks/>
          </p:cNvGrpSpPr>
          <p:nvPr/>
        </p:nvGrpSpPr>
        <p:grpSpPr bwMode="auto">
          <a:xfrm>
            <a:off x="10202863" y="1198564"/>
            <a:ext cx="215900" cy="225425"/>
            <a:chOff x="3359" y="2621"/>
            <a:chExt cx="138" cy="145"/>
          </a:xfrm>
        </p:grpSpPr>
        <p:sp>
          <p:nvSpPr>
            <p:cNvPr id="79893" name="Rectangle 16">
              <a:extLst>
                <a:ext uri="{FF2B5EF4-FFF2-40B4-BE49-F238E27FC236}">
                  <a16:creationId xmlns:a16="http://schemas.microsoft.com/office/drawing/2014/main" id="{4A1FE26A-6807-7A9B-9E76-B2F42984A620}"/>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9894" name="Rectangle 17">
              <a:extLst>
                <a:ext uri="{FF2B5EF4-FFF2-40B4-BE49-F238E27FC236}">
                  <a16:creationId xmlns:a16="http://schemas.microsoft.com/office/drawing/2014/main" id="{1F723D49-8F3F-2CD1-A013-7A83A08321D8}"/>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9895" name="Group 18">
              <a:extLst>
                <a:ext uri="{FF2B5EF4-FFF2-40B4-BE49-F238E27FC236}">
                  <a16:creationId xmlns:a16="http://schemas.microsoft.com/office/drawing/2014/main" id="{74BD6CD3-DFB1-5B61-3628-84C15AEAE93E}"/>
                </a:ext>
              </a:extLst>
            </p:cNvPr>
            <p:cNvGrpSpPr>
              <a:grpSpLocks/>
            </p:cNvGrpSpPr>
            <p:nvPr/>
          </p:nvGrpSpPr>
          <p:grpSpPr bwMode="auto">
            <a:xfrm>
              <a:off x="3388" y="2655"/>
              <a:ext cx="62" cy="62"/>
              <a:chOff x="2712" y="2758"/>
              <a:chExt cx="90" cy="90"/>
            </a:xfrm>
          </p:grpSpPr>
          <p:sp>
            <p:nvSpPr>
              <p:cNvPr id="79896" name="Line 19">
                <a:extLst>
                  <a:ext uri="{FF2B5EF4-FFF2-40B4-BE49-F238E27FC236}">
                    <a16:creationId xmlns:a16="http://schemas.microsoft.com/office/drawing/2014/main" id="{E6E3842E-E6C3-FC2E-F368-D0432AADCB77}"/>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97" name="Line 20">
                <a:extLst>
                  <a:ext uri="{FF2B5EF4-FFF2-40B4-BE49-F238E27FC236}">
                    <a16:creationId xmlns:a16="http://schemas.microsoft.com/office/drawing/2014/main" id="{07CB26A9-368B-9E59-9C1D-6B83BA90B4DC}"/>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79885" name="Group 21">
            <a:extLst>
              <a:ext uri="{FF2B5EF4-FFF2-40B4-BE49-F238E27FC236}">
                <a16:creationId xmlns:a16="http://schemas.microsoft.com/office/drawing/2014/main" id="{2CA405E6-F362-B39E-EF37-92CF3DF922C5}"/>
              </a:ext>
            </a:extLst>
          </p:cNvPr>
          <p:cNvGrpSpPr>
            <a:grpSpLocks/>
          </p:cNvGrpSpPr>
          <p:nvPr/>
        </p:nvGrpSpPr>
        <p:grpSpPr bwMode="auto">
          <a:xfrm>
            <a:off x="9952039" y="1196976"/>
            <a:ext cx="212725" cy="219075"/>
            <a:chOff x="3936" y="2011"/>
            <a:chExt cx="109" cy="112"/>
          </a:xfrm>
        </p:grpSpPr>
        <p:sp>
          <p:nvSpPr>
            <p:cNvPr id="79888" name="Rectangle 22">
              <a:extLst>
                <a:ext uri="{FF2B5EF4-FFF2-40B4-BE49-F238E27FC236}">
                  <a16:creationId xmlns:a16="http://schemas.microsoft.com/office/drawing/2014/main" id="{8867706B-9679-223F-C57E-DD53E6212C21}"/>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79889" name="Rectangle 23">
              <a:extLst>
                <a:ext uri="{FF2B5EF4-FFF2-40B4-BE49-F238E27FC236}">
                  <a16:creationId xmlns:a16="http://schemas.microsoft.com/office/drawing/2014/main" id="{0CAB0308-B914-1DC9-1C5D-C3AE3625132E}"/>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79890" name="Group 24">
              <a:extLst>
                <a:ext uri="{FF2B5EF4-FFF2-40B4-BE49-F238E27FC236}">
                  <a16:creationId xmlns:a16="http://schemas.microsoft.com/office/drawing/2014/main" id="{3136BA52-22AD-AB77-FDF7-2A03E6A09D06}"/>
                </a:ext>
              </a:extLst>
            </p:cNvPr>
            <p:cNvGrpSpPr>
              <a:grpSpLocks/>
            </p:cNvGrpSpPr>
            <p:nvPr/>
          </p:nvGrpSpPr>
          <p:grpSpPr bwMode="auto">
            <a:xfrm>
              <a:off x="3956" y="2032"/>
              <a:ext cx="54" cy="61"/>
              <a:chOff x="2530" y="2399"/>
              <a:chExt cx="68" cy="77"/>
            </a:xfrm>
          </p:grpSpPr>
          <p:sp>
            <p:nvSpPr>
              <p:cNvPr id="79891" name="Line 25">
                <a:extLst>
                  <a:ext uri="{FF2B5EF4-FFF2-40B4-BE49-F238E27FC236}">
                    <a16:creationId xmlns:a16="http://schemas.microsoft.com/office/drawing/2014/main" id="{7E4C3869-EC91-D706-8594-DE097CDE9855}"/>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92" name="AutoShape 26">
                <a:extLst>
                  <a:ext uri="{FF2B5EF4-FFF2-40B4-BE49-F238E27FC236}">
                    <a16:creationId xmlns:a16="http://schemas.microsoft.com/office/drawing/2014/main" id="{D56D7372-4108-40BC-8526-9B56DD849B66}"/>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79886" name="Text Box 27">
            <a:extLst>
              <a:ext uri="{FF2B5EF4-FFF2-40B4-BE49-F238E27FC236}">
                <a16:creationId xmlns:a16="http://schemas.microsoft.com/office/drawing/2014/main" id="{CDBD1603-1BF0-7796-7AC7-2264CA9053C7}"/>
              </a:ext>
            </a:extLst>
          </p:cNvPr>
          <p:cNvSpPr txBox="1">
            <a:spLocks noChangeArrowheads="1"/>
          </p:cNvSpPr>
          <p:nvPr/>
        </p:nvSpPr>
        <p:spPr bwMode="auto">
          <a:xfrm>
            <a:off x="2065339" y="1125539"/>
            <a:ext cx="2376487"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
        <p:nvSpPr>
          <p:cNvPr id="79887" name="AutoShape 28">
            <a:extLst>
              <a:ext uri="{FF2B5EF4-FFF2-40B4-BE49-F238E27FC236}">
                <a16:creationId xmlns:a16="http://schemas.microsoft.com/office/drawing/2014/main" id="{31AF1C31-37B7-8757-7B96-A1AF60CA923F}"/>
              </a:ext>
            </a:extLst>
          </p:cNvPr>
          <p:cNvSpPr>
            <a:spLocks noChangeArrowheads="1"/>
          </p:cNvSpPr>
          <p:nvPr/>
        </p:nvSpPr>
        <p:spPr bwMode="auto">
          <a:xfrm>
            <a:off x="6096000" y="2565401"/>
            <a:ext cx="4730750" cy="936625"/>
          </a:xfrm>
          <a:prstGeom prst="wedgeRoundRectCallout">
            <a:avLst>
              <a:gd name="adj1" fmla="val -6375"/>
              <a:gd name="adj2" fmla="val -126273"/>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t>query a specific name server (</a:t>
            </a:r>
            <a:r>
              <a:rPr lang="en-US" altLang="it-IT" sz="2400" b="1">
                <a:latin typeface="Courier New" panose="02070309020205020404" pitchFamily="49" charset="0"/>
              </a:rPr>
              <a:t>dnsnano.nanoinside.net</a:t>
            </a:r>
            <a:r>
              <a:rPr lang="en-US" altLang="it-IT" sz="2400"/>
              <a:t>)</a:t>
            </a:r>
            <a:endParaRPr lang="en-US" altLang="it-IT" sz="1600">
              <a:sym typeface="Symbol" pitchFamily="2"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7" name="Rectangle 7">
            <a:extLst>
              <a:ext uri="{FF2B5EF4-FFF2-40B4-BE49-F238E27FC236}">
                <a16:creationId xmlns:a16="http://schemas.microsoft.com/office/drawing/2014/main" id="{3E9D2407-42DA-6B54-2A8C-D0495D9E870B}"/>
              </a:ext>
            </a:extLst>
          </p:cNvPr>
          <p:cNvSpPr>
            <a:spLocks noGrp="1" noChangeArrowheads="1"/>
          </p:cNvSpPr>
          <p:nvPr>
            <p:ph type="title"/>
          </p:nvPr>
        </p:nvSpPr>
        <p:spPr>
          <a:xfrm>
            <a:off x="1638300" y="274639"/>
            <a:ext cx="8915400" cy="655637"/>
          </a:xfrm>
        </p:spPr>
        <p:txBody>
          <a:bodyPr/>
          <a:lstStyle/>
          <a:p>
            <a:pPr eaLnBrk="1" hangingPunct="1"/>
            <a:r>
              <a:rPr lang="it-IT" altLang="it-IT"/>
              <a:t>zones</a:t>
            </a:r>
          </a:p>
        </p:txBody>
      </p:sp>
      <p:sp>
        <p:nvSpPr>
          <p:cNvPr id="14346" name="Rectangle 8">
            <a:extLst>
              <a:ext uri="{FF2B5EF4-FFF2-40B4-BE49-F238E27FC236}">
                <a16:creationId xmlns:a16="http://schemas.microsoft.com/office/drawing/2014/main" id="{EBF15AE7-F771-A643-8EC7-CBE5C898DA85}"/>
              </a:ext>
            </a:extLst>
          </p:cNvPr>
          <p:cNvSpPr>
            <a:spLocks noGrp="1" noChangeArrowheads="1"/>
          </p:cNvSpPr>
          <p:nvPr>
            <p:ph idx="1"/>
          </p:nvPr>
        </p:nvSpPr>
        <p:spPr>
          <a:xfrm>
            <a:off x="0" y="1411288"/>
            <a:ext cx="4322762" cy="1441450"/>
          </a:xfrm>
        </p:spPr>
        <p:txBody>
          <a:bodyPr/>
          <a:lstStyle/>
          <a:p>
            <a:pPr marL="261938" indent="-261938" eaLnBrk="1" hangingPunct="1">
              <a:lnSpc>
                <a:spcPct val="90000"/>
              </a:lnSpc>
            </a:pPr>
            <a:r>
              <a:rPr lang="en-US" altLang="it-IT" sz="2600" dirty="0"/>
              <a:t>zones have name servers</a:t>
            </a:r>
          </a:p>
          <a:p>
            <a:pPr marL="630238" lvl="1" eaLnBrk="1" hangingPunct="1">
              <a:lnSpc>
                <a:spcPct val="90000"/>
              </a:lnSpc>
            </a:pPr>
            <a:r>
              <a:rPr lang="en-US" altLang="it-IT" sz="2300" dirty="0"/>
              <a:t>they are not constrained</a:t>
            </a:r>
            <a:br>
              <a:rPr lang="en-US" altLang="it-IT" sz="2300" dirty="0"/>
            </a:br>
            <a:r>
              <a:rPr lang="en-US" altLang="it-IT" sz="2300" dirty="0"/>
              <a:t>to be inside the zone</a:t>
            </a:r>
            <a:br>
              <a:rPr lang="en-US" altLang="it-IT" sz="2300" dirty="0"/>
            </a:br>
            <a:r>
              <a:rPr lang="en-US" altLang="it-IT" sz="2300" dirty="0"/>
              <a:t>they serve</a:t>
            </a:r>
          </a:p>
        </p:txBody>
      </p:sp>
      <p:sp>
        <p:nvSpPr>
          <p:cNvPr id="2" name="Rectangle 4">
            <a:extLst>
              <a:ext uri="{FF2B5EF4-FFF2-40B4-BE49-F238E27FC236}">
                <a16:creationId xmlns:a16="http://schemas.microsoft.com/office/drawing/2014/main" id="{1D807825-16FB-27DD-10AF-7AABD2D0CA8E}"/>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75C04FAE-A942-F8CF-F22C-540256FFB8A4}"/>
              </a:ext>
            </a:extLst>
          </p:cNvPr>
          <p:cNvSpPr>
            <a:spLocks noGrp="1" noChangeArrowheads="1"/>
          </p:cNvSpPr>
          <p:nvPr>
            <p:ph type="ftr" sz="quarter" idx="11"/>
          </p:nvPr>
        </p:nvSpPr>
        <p:spPr>
          <a:ln/>
        </p:spPr>
        <p:txBody>
          <a:bodyPr/>
          <a:lstStyle/>
          <a:p>
            <a:r>
              <a:rPr lang="it-IT" altLang="it-IT"/>
              <a:t>kathara – [ lab: dns ]</a:t>
            </a:r>
          </a:p>
        </p:txBody>
      </p:sp>
      <p:sp>
        <p:nvSpPr>
          <p:cNvPr id="14338" name="Segnaposto data 3">
            <a:extLst>
              <a:ext uri="{FF2B5EF4-FFF2-40B4-BE49-F238E27FC236}">
                <a16:creationId xmlns:a16="http://schemas.microsoft.com/office/drawing/2014/main" id="{C2CA2426-2750-9048-B276-A7FDCF3B305A}"/>
              </a:ext>
            </a:extLst>
          </p:cNvPr>
          <p:cNvSpPr txBox="1">
            <a:spLocks noGrp="1"/>
          </p:cNvSpPr>
          <p:nvPr/>
        </p:nvSpPr>
        <p:spPr bwMode="auto">
          <a:xfrm>
            <a:off x="8670925" y="6453189"/>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r" eaLnBrk="1" hangingPunct="1">
              <a:spcBef>
                <a:spcPct val="0"/>
              </a:spcBef>
              <a:buClrTx/>
              <a:buSzTx/>
              <a:buFontTx/>
              <a:buNone/>
            </a:pPr>
            <a:r>
              <a:rPr lang="it-IT" altLang="it-IT" sz="1400"/>
              <a:t>last update: </a:t>
            </a:r>
            <a:r>
              <a:rPr lang="en-US" altLang="it-IT" sz="1400"/>
              <a:t>Nov 2018</a:t>
            </a:r>
            <a:endParaRPr lang="it-IT" altLang="it-IT" sz="1400"/>
          </a:p>
        </p:txBody>
      </p:sp>
      <p:sp>
        <p:nvSpPr>
          <p:cNvPr id="14339" name="Segnaposto piè di pagina 4">
            <a:extLst>
              <a:ext uri="{FF2B5EF4-FFF2-40B4-BE49-F238E27FC236}">
                <a16:creationId xmlns:a16="http://schemas.microsoft.com/office/drawing/2014/main" id="{7166C59E-B94C-1061-75D2-6FE86FB95A2C}"/>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14340" name="Freeform 149">
            <a:extLst>
              <a:ext uri="{FF2B5EF4-FFF2-40B4-BE49-F238E27FC236}">
                <a16:creationId xmlns:a16="http://schemas.microsoft.com/office/drawing/2014/main" id="{AF75F243-0CB1-AB9F-693C-5DFE899E5F68}"/>
              </a:ext>
            </a:extLst>
          </p:cNvPr>
          <p:cNvSpPr>
            <a:spLocks/>
          </p:cNvSpPr>
          <p:nvPr/>
        </p:nvSpPr>
        <p:spPr bwMode="auto">
          <a:xfrm>
            <a:off x="7239000" y="3895725"/>
            <a:ext cx="3683000" cy="2300288"/>
          </a:xfrm>
          <a:custGeom>
            <a:avLst/>
            <a:gdLst>
              <a:gd name="T0" fmla="*/ 2147483646 w 2320"/>
              <a:gd name="T1" fmla="*/ 2147483646 h 1449"/>
              <a:gd name="T2" fmla="*/ 12601575 w 2320"/>
              <a:gd name="T3" fmla="*/ 2147483646 h 1449"/>
              <a:gd name="T4" fmla="*/ 0 w 2320"/>
              <a:gd name="T5" fmla="*/ 2147483646 h 1449"/>
              <a:gd name="T6" fmla="*/ 662801888 w 2320"/>
              <a:gd name="T7" fmla="*/ 1532255333 h 1449"/>
              <a:gd name="T8" fmla="*/ 1350803750 w 2320"/>
              <a:gd name="T9" fmla="*/ 1532255333 h 1449"/>
              <a:gd name="T10" fmla="*/ 1620461263 w 2320"/>
              <a:gd name="T11" fmla="*/ 1013103033 h 1449"/>
              <a:gd name="T12" fmla="*/ 1388606888 w 2320"/>
              <a:gd name="T13" fmla="*/ 662802032 h 1449"/>
              <a:gd name="T14" fmla="*/ 1726307825 w 2320"/>
              <a:gd name="T15" fmla="*/ 287297875 h 1449"/>
              <a:gd name="T16" fmla="*/ 2147483646 w 2320"/>
              <a:gd name="T17" fmla="*/ 0 h 1449"/>
              <a:gd name="T18" fmla="*/ 2147483646 w 2320"/>
              <a:gd name="T19" fmla="*/ 264617258 h 1449"/>
              <a:gd name="T20" fmla="*/ 2147483646 w 2320"/>
              <a:gd name="T21" fmla="*/ 617439209 h 1449"/>
              <a:gd name="T22" fmla="*/ 2147483646 w 2320"/>
              <a:gd name="T23" fmla="*/ 1013103033 h 1449"/>
              <a:gd name="T24" fmla="*/ 2147483646 w 2320"/>
              <a:gd name="T25" fmla="*/ 1872477295 h 1449"/>
              <a:gd name="T26" fmla="*/ 2147483646 w 2320"/>
              <a:gd name="T27" fmla="*/ 1872477295 h 1449"/>
              <a:gd name="T28" fmla="*/ 2147483646 w 2320"/>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20" h="1449">
                <a:moveTo>
                  <a:pt x="2319" y="1449"/>
                </a:moveTo>
                <a:lnTo>
                  <a:pt x="5" y="1449"/>
                </a:lnTo>
                <a:lnTo>
                  <a:pt x="0" y="871"/>
                </a:lnTo>
                <a:lnTo>
                  <a:pt x="263" y="608"/>
                </a:lnTo>
                <a:lnTo>
                  <a:pt x="536" y="608"/>
                </a:lnTo>
                <a:lnTo>
                  <a:pt x="643" y="402"/>
                </a:lnTo>
                <a:lnTo>
                  <a:pt x="551" y="263"/>
                </a:lnTo>
                <a:lnTo>
                  <a:pt x="685" y="114"/>
                </a:lnTo>
                <a:lnTo>
                  <a:pt x="1135" y="0"/>
                </a:lnTo>
                <a:lnTo>
                  <a:pt x="1652" y="105"/>
                </a:lnTo>
                <a:lnTo>
                  <a:pt x="1735" y="245"/>
                </a:lnTo>
                <a:lnTo>
                  <a:pt x="1686" y="402"/>
                </a:lnTo>
                <a:lnTo>
                  <a:pt x="1902" y="743"/>
                </a:lnTo>
                <a:lnTo>
                  <a:pt x="2320" y="743"/>
                </a:lnTo>
                <a:lnTo>
                  <a:pt x="2319" y="1449"/>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1" name="Freeform 150">
            <a:extLst>
              <a:ext uri="{FF2B5EF4-FFF2-40B4-BE49-F238E27FC236}">
                <a16:creationId xmlns:a16="http://schemas.microsoft.com/office/drawing/2014/main" id="{D1A2612F-80D7-76D2-9154-2AD430218877}"/>
              </a:ext>
            </a:extLst>
          </p:cNvPr>
          <p:cNvSpPr>
            <a:spLocks/>
          </p:cNvSpPr>
          <p:nvPr/>
        </p:nvSpPr>
        <p:spPr bwMode="auto">
          <a:xfrm>
            <a:off x="6308725" y="2597150"/>
            <a:ext cx="3244850" cy="2344738"/>
          </a:xfrm>
          <a:custGeom>
            <a:avLst/>
            <a:gdLst>
              <a:gd name="T0" fmla="*/ 1566549414 w 2043"/>
              <a:gd name="T1" fmla="*/ 670361705 h 1477"/>
              <a:gd name="T2" fmla="*/ 1881877996 w 2043"/>
              <a:gd name="T3" fmla="*/ 246975365 h 1477"/>
              <a:gd name="T4" fmla="*/ 2147483646 w 2043"/>
              <a:gd name="T5" fmla="*/ 0 h 1477"/>
              <a:gd name="T6" fmla="*/ 2147483646 w 2043"/>
              <a:gd name="T7" fmla="*/ 289818824 h 1477"/>
              <a:gd name="T8" fmla="*/ 2147483646 w 2043"/>
              <a:gd name="T9" fmla="*/ 650200451 h 1477"/>
              <a:gd name="T10" fmla="*/ 2147483646 w 2043"/>
              <a:gd name="T11" fmla="*/ 917337071 h 1477"/>
              <a:gd name="T12" fmla="*/ 2147483646 w 2043"/>
              <a:gd name="T13" fmla="*/ 1295360589 h 1477"/>
              <a:gd name="T14" fmla="*/ 2147483646 w 2043"/>
              <a:gd name="T15" fmla="*/ 1267639658 h 1477"/>
              <a:gd name="T16" fmla="*/ 2147483646 w 2043"/>
              <a:gd name="T17" fmla="*/ 1605340667 h 1477"/>
              <a:gd name="T18" fmla="*/ 2147483646 w 2043"/>
              <a:gd name="T19" fmla="*/ 1993444813 h 1477"/>
              <a:gd name="T20" fmla="*/ 2147483646 w 2043"/>
              <a:gd name="T21" fmla="*/ 2147483646 h 1477"/>
              <a:gd name="T22" fmla="*/ 2147483646 w 2043"/>
              <a:gd name="T23" fmla="*/ 2147483646 h 1477"/>
              <a:gd name="T24" fmla="*/ 2147483646 w 2043"/>
              <a:gd name="T25" fmla="*/ 2147483646 h 1477"/>
              <a:gd name="T26" fmla="*/ 2091255794 w 2043"/>
              <a:gd name="T27" fmla="*/ 2147483646 h 1477"/>
              <a:gd name="T28" fmla="*/ 1733042143 w 2043"/>
              <a:gd name="T29" fmla="*/ 2147483646 h 1477"/>
              <a:gd name="T30" fmla="*/ 32794744 w 2043"/>
              <a:gd name="T31" fmla="*/ 2147483646 h 1477"/>
              <a:gd name="T32" fmla="*/ 0 w 2043"/>
              <a:gd name="T33" fmla="*/ 2147483646 h 1477"/>
              <a:gd name="T34" fmla="*/ 713901942 w 2043"/>
              <a:gd name="T35" fmla="*/ 1554937532 h 1477"/>
              <a:gd name="T36" fmla="*/ 1349603476 w 2043"/>
              <a:gd name="T37" fmla="*/ 1554937532 h 1477"/>
              <a:gd name="T38" fmla="*/ 1735565915 w 2043"/>
              <a:gd name="T39" fmla="*/ 1008062715 h 1477"/>
              <a:gd name="T40" fmla="*/ 1566549414 w 2043"/>
              <a:gd name="T41" fmla="*/ 670361705 h 1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3" h="1477">
                <a:moveTo>
                  <a:pt x="621" y="266"/>
                </a:moveTo>
                <a:lnTo>
                  <a:pt x="746" y="98"/>
                </a:lnTo>
                <a:lnTo>
                  <a:pt x="1130" y="0"/>
                </a:lnTo>
                <a:lnTo>
                  <a:pt x="1481" y="115"/>
                </a:lnTo>
                <a:lnTo>
                  <a:pt x="1572" y="258"/>
                </a:lnTo>
                <a:lnTo>
                  <a:pt x="1547" y="364"/>
                </a:lnTo>
                <a:lnTo>
                  <a:pt x="2043" y="514"/>
                </a:lnTo>
                <a:lnTo>
                  <a:pt x="1806" y="503"/>
                </a:lnTo>
                <a:lnTo>
                  <a:pt x="1796" y="637"/>
                </a:lnTo>
                <a:lnTo>
                  <a:pt x="1189" y="791"/>
                </a:lnTo>
                <a:lnTo>
                  <a:pt x="1024" y="1069"/>
                </a:lnTo>
                <a:lnTo>
                  <a:pt x="1055" y="1234"/>
                </a:lnTo>
                <a:lnTo>
                  <a:pt x="970" y="1305"/>
                </a:lnTo>
                <a:lnTo>
                  <a:pt x="829" y="1305"/>
                </a:lnTo>
                <a:lnTo>
                  <a:pt x="687" y="1476"/>
                </a:lnTo>
                <a:lnTo>
                  <a:pt x="13" y="1477"/>
                </a:lnTo>
                <a:lnTo>
                  <a:pt x="0" y="911"/>
                </a:lnTo>
                <a:lnTo>
                  <a:pt x="283" y="617"/>
                </a:lnTo>
                <a:lnTo>
                  <a:pt x="535" y="617"/>
                </a:lnTo>
                <a:lnTo>
                  <a:pt x="688" y="400"/>
                </a:lnTo>
                <a:lnTo>
                  <a:pt x="621" y="266"/>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2" name="Freeform 151">
            <a:extLst>
              <a:ext uri="{FF2B5EF4-FFF2-40B4-BE49-F238E27FC236}">
                <a16:creationId xmlns:a16="http://schemas.microsoft.com/office/drawing/2014/main" id="{88675406-5AAE-6DB4-77EC-71E9447BB944}"/>
              </a:ext>
            </a:extLst>
          </p:cNvPr>
          <p:cNvSpPr>
            <a:spLocks/>
          </p:cNvSpPr>
          <p:nvPr/>
        </p:nvSpPr>
        <p:spPr bwMode="auto">
          <a:xfrm>
            <a:off x="1341438" y="3895725"/>
            <a:ext cx="3675062" cy="2300288"/>
          </a:xfrm>
          <a:custGeom>
            <a:avLst/>
            <a:gdLst>
              <a:gd name="T0" fmla="*/ 2519362 w 2315"/>
              <a:gd name="T1" fmla="*/ 2147483646 h 1449"/>
              <a:gd name="T2" fmla="*/ 2147483646 w 2315"/>
              <a:gd name="T3" fmla="*/ 2147483646 h 1449"/>
              <a:gd name="T4" fmla="*/ 2147483646 w 2315"/>
              <a:gd name="T5" fmla="*/ 2116931710 h 1449"/>
              <a:gd name="T6" fmla="*/ 2147483646 w 2315"/>
              <a:gd name="T7" fmla="*/ 1532255333 h 1449"/>
              <a:gd name="T8" fmla="*/ 2147483646 w 2315"/>
              <a:gd name="T9" fmla="*/ 1481852197 h 1449"/>
              <a:gd name="T10" fmla="*/ 2147483646 w 2315"/>
              <a:gd name="T11" fmla="*/ 970261161 h 1449"/>
              <a:gd name="T12" fmla="*/ 2147483646 w 2315"/>
              <a:gd name="T13" fmla="*/ 662802032 h 1449"/>
              <a:gd name="T14" fmla="*/ 2147483646 w 2315"/>
              <a:gd name="T15" fmla="*/ 307459129 h 1449"/>
              <a:gd name="T16" fmla="*/ 2147483646 w 2315"/>
              <a:gd name="T17" fmla="*/ 0 h 1449"/>
              <a:gd name="T18" fmla="*/ 1683464146 w 2315"/>
              <a:gd name="T19" fmla="*/ 264617258 h 1449"/>
              <a:gd name="T20" fmla="*/ 1474290412 w 2315"/>
              <a:gd name="T21" fmla="*/ 617439209 h 1449"/>
              <a:gd name="T22" fmla="*/ 1620459455 w 2315"/>
              <a:gd name="T23" fmla="*/ 1035785238 h 1449"/>
              <a:gd name="T24" fmla="*/ 1053425169 w 2315"/>
              <a:gd name="T25" fmla="*/ 1872477295 h 1449"/>
              <a:gd name="T26" fmla="*/ 0 w 2315"/>
              <a:gd name="T27" fmla="*/ 1872477295 h 1449"/>
              <a:gd name="T28" fmla="*/ 2519362 w 2315"/>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15" h="1449">
                <a:moveTo>
                  <a:pt x="1" y="1449"/>
                </a:moveTo>
                <a:lnTo>
                  <a:pt x="2315" y="1449"/>
                </a:lnTo>
                <a:lnTo>
                  <a:pt x="2310" y="840"/>
                </a:lnTo>
                <a:lnTo>
                  <a:pt x="2017" y="608"/>
                </a:lnTo>
                <a:lnTo>
                  <a:pt x="1633" y="588"/>
                </a:lnTo>
                <a:lnTo>
                  <a:pt x="1461" y="385"/>
                </a:lnTo>
                <a:lnTo>
                  <a:pt x="1494" y="263"/>
                </a:lnTo>
                <a:lnTo>
                  <a:pt x="1411" y="122"/>
                </a:lnTo>
                <a:lnTo>
                  <a:pt x="1060" y="0"/>
                </a:lnTo>
                <a:lnTo>
                  <a:pt x="668" y="105"/>
                </a:lnTo>
                <a:lnTo>
                  <a:pt x="585" y="245"/>
                </a:lnTo>
                <a:lnTo>
                  <a:pt x="643" y="411"/>
                </a:lnTo>
                <a:lnTo>
                  <a:pt x="418" y="743"/>
                </a:lnTo>
                <a:lnTo>
                  <a:pt x="0" y="743"/>
                </a:lnTo>
                <a:lnTo>
                  <a:pt x="1" y="1449"/>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3" name="Freeform 152">
            <a:extLst>
              <a:ext uri="{FF2B5EF4-FFF2-40B4-BE49-F238E27FC236}">
                <a16:creationId xmlns:a16="http://schemas.microsoft.com/office/drawing/2014/main" id="{617970B1-9769-3D64-41E5-58F52D75F78C}"/>
              </a:ext>
            </a:extLst>
          </p:cNvPr>
          <p:cNvSpPr>
            <a:spLocks/>
          </p:cNvSpPr>
          <p:nvPr/>
        </p:nvSpPr>
        <p:spPr bwMode="auto">
          <a:xfrm>
            <a:off x="4295775" y="1285875"/>
            <a:ext cx="3854450" cy="2387600"/>
          </a:xfrm>
          <a:custGeom>
            <a:avLst/>
            <a:gdLst>
              <a:gd name="T0" fmla="*/ 2147483646 w 2427"/>
              <a:gd name="T1" fmla="*/ 0 h 1504"/>
              <a:gd name="T2" fmla="*/ 2147483646 w 2427"/>
              <a:gd name="T3" fmla="*/ 115927188 h 1504"/>
              <a:gd name="T4" fmla="*/ 1644495455 w 2427"/>
              <a:gd name="T5" fmla="*/ 380544388 h 1504"/>
              <a:gd name="T6" fmla="*/ 1495683827 w 2427"/>
              <a:gd name="T7" fmla="*/ 811490313 h 1504"/>
              <a:gd name="T8" fmla="*/ 0 w 2427"/>
              <a:gd name="T9" fmla="*/ 1784270625 h 1504"/>
              <a:gd name="T10" fmla="*/ 572547023 w 2427"/>
              <a:gd name="T11" fmla="*/ 1655743450 h 1504"/>
              <a:gd name="T12" fmla="*/ 595246509 w 2427"/>
              <a:gd name="T13" fmla="*/ 1872476888 h 1504"/>
              <a:gd name="T14" fmla="*/ 1008893950 w 2427"/>
              <a:gd name="T15" fmla="*/ 2053928138 h 1504"/>
              <a:gd name="T16" fmla="*/ 1475506329 w 2427"/>
              <a:gd name="T17" fmla="*/ 2147483646 h 1504"/>
              <a:gd name="T18" fmla="*/ 1450284854 w 2427"/>
              <a:gd name="T19" fmla="*/ 2147483646 h 1504"/>
              <a:gd name="T20" fmla="*/ 1694941581 w 2427"/>
              <a:gd name="T21" fmla="*/ 2147483646 h 1504"/>
              <a:gd name="T22" fmla="*/ 2050575341 w 2427"/>
              <a:gd name="T23" fmla="*/ 2147483646 h 1504"/>
              <a:gd name="T24" fmla="*/ 2147483646 w 2427"/>
              <a:gd name="T25" fmla="*/ 2147483646 h 1504"/>
              <a:gd name="T26" fmla="*/ 2147483646 w 2427"/>
              <a:gd name="T27" fmla="*/ 2147483646 h 1504"/>
              <a:gd name="T28" fmla="*/ 2147483646 w 2427"/>
              <a:gd name="T29" fmla="*/ 2147483646 h 1504"/>
              <a:gd name="T30" fmla="*/ 2147483646 w 2427"/>
              <a:gd name="T31" fmla="*/ 2147483646 h 1504"/>
              <a:gd name="T32" fmla="*/ 2147483646 w 2427"/>
              <a:gd name="T33" fmla="*/ 2147483646 h 1504"/>
              <a:gd name="T34" fmla="*/ 2147483646 w 2427"/>
              <a:gd name="T35" fmla="*/ 2147483646 h 1504"/>
              <a:gd name="T36" fmla="*/ 2147483646 w 2427"/>
              <a:gd name="T37" fmla="*/ 2106850625 h 1504"/>
              <a:gd name="T38" fmla="*/ 2147483646 w 2427"/>
              <a:gd name="T39" fmla="*/ 1794351250 h 1504"/>
              <a:gd name="T40" fmla="*/ 2147483646 w 2427"/>
              <a:gd name="T41" fmla="*/ 1562496875 h 1504"/>
              <a:gd name="T42" fmla="*/ 2147483646 w 2427"/>
              <a:gd name="T43" fmla="*/ 1640622513 h 1504"/>
              <a:gd name="T44" fmla="*/ 2147483646 w 2427"/>
              <a:gd name="T45" fmla="*/ 882054688 h 1504"/>
              <a:gd name="T46" fmla="*/ 2147483646 w 2427"/>
              <a:gd name="T47" fmla="*/ 428426563 h 1504"/>
              <a:gd name="T48" fmla="*/ 2147483646 w 2427"/>
              <a:gd name="T49" fmla="*/ 143649700 h 1504"/>
              <a:gd name="T50" fmla="*/ 2147483646 w 2427"/>
              <a:gd name="T51" fmla="*/ 0 h 15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27" h="1504">
                <a:moveTo>
                  <a:pt x="1061" y="0"/>
                </a:moveTo>
                <a:lnTo>
                  <a:pt x="852" y="46"/>
                </a:lnTo>
                <a:lnTo>
                  <a:pt x="652" y="151"/>
                </a:lnTo>
                <a:lnTo>
                  <a:pt x="593" y="322"/>
                </a:lnTo>
                <a:lnTo>
                  <a:pt x="0" y="708"/>
                </a:lnTo>
                <a:lnTo>
                  <a:pt x="227" y="657"/>
                </a:lnTo>
                <a:lnTo>
                  <a:pt x="236" y="743"/>
                </a:lnTo>
                <a:lnTo>
                  <a:pt x="400" y="815"/>
                </a:lnTo>
                <a:lnTo>
                  <a:pt x="585" y="1093"/>
                </a:lnTo>
                <a:lnTo>
                  <a:pt x="575" y="1237"/>
                </a:lnTo>
                <a:lnTo>
                  <a:pt x="672" y="1332"/>
                </a:lnTo>
                <a:lnTo>
                  <a:pt x="813" y="1342"/>
                </a:lnTo>
                <a:lnTo>
                  <a:pt x="955" y="1504"/>
                </a:lnTo>
                <a:lnTo>
                  <a:pt x="1389" y="1504"/>
                </a:lnTo>
                <a:lnTo>
                  <a:pt x="1581" y="1312"/>
                </a:lnTo>
                <a:lnTo>
                  <a:pt x="1733" y="1302"/>
                </a:lnTo>
                <a:lnTo>
                  <a:pt x="1783" y="1221"/>
                </a:lnTo>
                <a:lnTo>
                  <a:pt x="1727" y="1062"/>
                </a:lnTo>
                <a:lnTo>
                  <a:pt x="1902" y="836"/>
                </a:lnTo>
                <a:lnTo>
                  <a:pt x="2211" y="712"/>
                </a:lnTo>
                <a:lnTo>
                  <a:pt x="2118" y="620"/>
                </a:lnTo>
                <a:lnTo>
                  <a:pt x="2427" y="651"/>
                </a:lnTo>
                <a:lnTo>
                  <a:pt x="1595" y="350"/>
                </a:lnTo>
                <a:lnTo>
                  <a:pt x="1528" y="170"/>
                </a:lnTo>
                <a:lnTo>
                  <a:pt x="1345" y="57"/>
                </a:lnTo>
                <a:lnTo>
                  <a:pt x="1061" y="0"/>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4" name="Freeform 153">
            <a:extLst>
              <a:ext uri="{FF2B5EF4-FFF2-40B4-BE49-F238E27FC236}">
                <a16:creationId xmlns:a16="http://schemas.microsoft.com/office/drawing/2014/main" id="{839A56BD-D31D-DB1F-56AD-A79165D198EE}"/>
              </a:ext>
            </a:extLst>
          </p:cNvPr>
          <p:cNvSpPr>
            <a:spLocks/>
          </p:cNvSpPr>
          <p:nvPr/>
        </p:nvSpPr>
        <p:spPr bwMode="auto">
          <a:xfrm>
            <a:off x="3000375" y="2584451"/>
            <a:ext cx="3087688" cy="2373313"/>
          </a:xfrm>
          <a:custGeom>
            <a:avLst/>
            <a:gdLst>
              <a:gd name="T0" fmla="*/ 2147483646 w 1945"/>
              <a:gd name="T1" fmla="*/ 675402017 h 1495"/>
              <a:gd name="T2" fmla="*/ 2147483646 w 1945"/>
              <a:gd name="T3" fmla="*/ 249496315 h 1495"/>
              <a:gd name="T4" fmla="*/ 1789311227 w 1945"/>
              <a:gd name="T5" fmla="*/ 0 h 1495"/>
              <a:gd name="T6" fmla="*/ 904737034 w 1945"/>
              <a:gd name="T7" fmla="*/ 292338187 h 1495"/>
              <a:gd name="T8" fmla="*/ 675401984 w 1945"/>
              <a:gd name="T9" fmla="*/ 652721400 h 1495"/>
              <a:gd name="T10" fmla="*/ 738406695 w 1945"/>
              <a:gd name="T11" fmla="*/ 922377382 h 1495"/>
              <a:gd name="T12" fmla="*/ 0 w 1945"/>
              <a:gd name="T13" fmla="*/ 1509574706 h 1495"/>
              <a:gd name="T14" fmla="*/ 589716658 w 1945"/>
              <a:gd name="T15" fmla="*/ 1441529679 h 1495"/>
              <a:gd name="T16" fmla="*/ 372983185 w 1945"/>
              <a:gd name="T17" fmla="*/ 1885077272 h 1495"/>
              <a:gd name="T18" fmla="*/ 1098788303 w 1945"/>
              <a:gd name="T19" fmla="*/ 2147483646 h 1495"/>
              <a:gd name="T20" fmla="*/ 1539816512 w 1945"/>
              <a:gd name="T21" fmla="*/ 2147483646 h 1495"/>
              <a:gd name="T22" fmla="*/ 1512093995 w 1945"/>
              <a:gd name="T23" fmla="*/ 2147483646 h 1495"/>
              <a:gd name="T24" fmla="*/ 1711187165 w 1945"/>
              <a:gd name="T25" fmla="*/ 2147483646 h 1495"/>
              <a:gd name="T26" fmla="*/ 2147483646 w 1945"/>
              <a:gd name="T27" fmla="*/ 2147483646 h 1495"/>
              <a:gd name="T28" fmla="*/ 2147483646 w 1945"/>
              <a:gd name="T29" fmla="*/ 2147483646 h 1495"/>
              <a:gd name="T30" fmla="*/ 2147483646 w 1945"/>
              <a:gd name="T31" fmla="*/ 2147483646 h 1495"/>
              <a:gd name="T32" fmla="*/ 2147483646 w 1945"/>
              <a:gd name="T33" fmla="*/ 2147483646 h 1495"/>
              <a:gd name="T34" fmla="*/ 2147483646 w 1945"/>
              <a:gd name="T35" fmla="*/ 1602819713 h 1495"/>
              <a:gd name="T36" fmla="*/ 2147483646 w 1945"/>
              <a:gd name="T37" fmla="*/ 1602819713 h 1495"/>
              <a:gd name="T38" fmla="*/ 2147483646 w 1945"/>
              <a:gd name="T39" fmla="*/ 1013103026 h 1495"/>
              <a:gd name="T40" fmla="*/ 2147483646 w 1945"/>
              <a:gd name="T41" fmla="*/ 675402017 h 1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45" h="1495">
                <a:moveTo>
                  <a:pt x="1219" y="268"/>
                </a:moveTo>
                <a:lnTo>
                  <a:pt x="1094" y="99"/>
                </a:lnTo>
                <a:lnTo>
                  <a:pt x="710" y="0"/>
                </a:lnTo>
                <a:lnTo>
                  <a:pt x="359" y="116"/>
                </a:lnTo>
                <a:lnTo>
                  <a:pt x="268" y="259"/>
                </a:lnTo>
                <a:lnTo>
                  <a:pt x="293" y="366"/>
                </a:lnTo>
                <a:lnTo>
                  <a:pt x="0" y="599"/>
                </a:lnTo>
                <a:lnTo>
                  <a:pt x="234" y="572"/>
                </a:lnTo>
                <a:lnTo>
                  <a:pt x="148" y="748"/>
                </a:lnTo>
                <a:lnTo>
                  <a:pt x="436" y="861"/>
                </a:lnTo>
                <a:lnTo>
                  <a:pt x="611" y="1036"/>
                </a:lnTo>
                <a:lnTo>
                  <a:pt x="600" y="1180"/>
                </a:lnTo>
                <a:lnTo>
                  <a:pt x="679" y="1282"/>
                </a:lnTo>
                <a:lnTo>
                  <a:pt x="962" y="1343"/>
                </a:lnTo>
                <a:lnTo>
                  <a:pt x="1205" y="1495"/>
                </a:lnTo>
                <a:lnTo>
                  <a:pt x="1945" y="1485"/>
                </a:lnTo>
                <a:lnTo>
                  <a:pt x="1942" y="908"/>
                </a:lnTo>
                <a:lnTo>
                  <a:pt x="1599" y="636"/>
                </a:lnTo>
                <a:lnTo>
                  <a:pt x="1417" y="636"/>
                </a:lnTo>
                <a:lnTo>
                  <a:pt x="1152" y="402"/>
                </a:lnTo>
                <a:lnTo>
                  <a:pt x="1219" y="268"/>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5" name="Rectangle 67">
            <a:extLst>
              <a:ext uri="{FF2B5EF4-FFF2-40B4-BE49-F238E27FC236}">
                <a16:creationId xmlns:a16="http://schemas.microsoft.com/office/drawing/2014/main" id="{C496087E-B2B9-D30B-60E3-ED1CF9BB6444}"/>
              </a:ext>
            </a:extLst>
          </p:cNvPr>
          <p:cNvSpPr>
            <a:spLocks noChangeArrowheads="1"/>
          </p:cNvSpPr>
          <p:nvPr/>
        </p:nvSpPr>
        <p:spPr bwMode="auto">
          <a:xfrm>
            <a:off x="1143000" y="6335714"/>
            <a:ext cx="9906000" cy="522287"/>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4348" name="Oval 9">
            <a:extLst>
              <a:ext uri="{FF2B5EF4-FFF2-40B4-BE49-F238E27FC236}">
                <a16:creationId xmlns:a16="http://schemas.microsoft.com/office/drawing/2014/main" id="{52E37650-9713-FAA1-69E3-2DB4A631D237}"/>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lugroma3</a:t>
            </a:r>
            <a:endParaRPr lang="it-IT" altLang="it-IT" sz="2400"/>
          </a:p>
        </p:txBody>
      </p:sp>
      <p:sp>
        <p:nvSpPr>
          <p:cNvPr id="14349" name="Oval 10">
            <a:extLst>
              <a:ext uri="{FF2B5EF4-FFF2-40B4-BE49-F238E27FC236}">
                <a16:creationId xmlns:a16="http://schemas.microsoft.com/office/drawing/2014/main" id="{90DF86F6-12BE-70ED-54FE-466A73EF0F96}"/>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nanoinside</a:t>
            </a:r>
            <a:endParaRPr lang="it-IT" altLang="it-IT" sz="2400"/>
          </a:p>
        </p:txBody>
      </p:sp>
      <p:sp>
        <p:nvSpPr>
          <p:cNvPr id="14350" name="Oval 11">
            <a:extLst>
              <a:ext uri="{FF2B5EF4-FFF2-40B4-BE49-F238E27FC236}">
                <a16:creationId xmlns:a16="http://schemas.microsoft.com/office/drawing/2014/main" id="{AEB48713-D418-5F4B-812F-DD99C1F5C732}"/>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4351" name="Oval 12">
            <a:extLst>
              <a:ext uri="{FF2B5EF4-FFF2-40B4-BE49-F238E27FC236}">
                <a16:creationId xmlns:a16="http://schemas.microsoft.com/office/drawing/2014/main" id="{E9597FB2-1FB6-2220-E8D2-CF7384007967}"/>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4352" name="Oval 13">
            <a:extLst>
              <a:ext uri="{FF2B5EF4-FFF2-40B4-BE49-F238E27FC236}">
                <a16:creationId xmlns:a16="http://schemas.microsoft.com/office/drawing/2014/main" id="{9309C3E6-CC23-75B9-05DD-62B64895B493}"/>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4353" name="AutoShape 14">
            <a:extLst>
              <a:ext uri="{FF2B5EF4-FFF2-40B4-BE49-F238E27FC236}">
                <a16:creationId xmlns:a16="http://schemas.microsoft.com/office/drawing/2014/main" id="{59EC002C-1E9E-E543-7B20-5ACCB8B8D02E}"/>
              </a:ext>
            </a:extLst>
          </p:cNvPr>
          <p:cNvCxnSpPr>
            <a:cxnSpLocks noChangeShapeType="1"/>
            <a:stCxn id="14352" idx="5"/>
            <a:endCxn id="14351"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4" name="AutoShape 15">
            <a:extLst>
              <a:ext uri="{FF2B5EF4-FFF2-40B4-BE49-F238E27FC236}">
                <a16:creationId xmlns:a16="http://schemas.microsoft.com/office/drawing/2014/main" id="{41594AB7-90C7-B492-7F0B-227F5F49FA05}"/>
              </a:ext>
            </a:extLst>
          </p:cNvPr>
          <p:cNvCxnSpPr>
            <a:cxnSpLocks noChangeShapeType="1"/>
            <a:stCxn id="14350" idx="0"/>
            <a:endCxn id="14352"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5" name="AutoShape 16">
            <a:extLst>
              <a:ext uri="{FF2B5EF4-FFF2-40B4-BE49-F238E27FC236}">
                <a16:creationId xmlns:a16="http://schemas.microsoft.com/office/drawing/2014/main" id="{C1268476-94A2-0F69-7606-79E5CF9F4A45}"/>
              </a:ext>
            </a:extLst>
          </p:cNvPr>
          <p:cNvCxnSpPr>
            <a:cxnSpLocks noChangeShapeType="1"/>
            <a:endCxn id="14352" idx="4"/>
          </p:cNvCxnSpPr>
          <p:nvPr/>
        </p:nvCxnSpPr>
        <p:spPr bwMode="auto">
          <a:xfrm flipH="1" flipV="1">
            <a:off x="6022975" y="1946276"/>
            <a:ext cx="109538" cy="6905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6" name="AutoShape 17">
            <a:extLst>
              <a:ext uri="{FF2B5EF4-FFF2-40B4-BE49-F238E27FC236}">
                <a16:creationId xmlns:a16="http://schemas.microsoft.com/office/drawing/2014/main" id="{C24CEF94-F4B2-8184-5AED-93409AA22DF3}"/>
              </a:ext>
            </a:extLst>
          </p:cNvPr>
          <p:cNvCxnSpPr>
            <a:cxnSpLocks noChangeShapeType="1"/>
            <a:stCxn id="14348" idx="0"/>
            <a:endCxn id="14350"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7" name="AutoShape 18">
            <a:extLst>
              <a:ext uri="{FF2B5EF4-FFF2-40B4-BE49-F238E27FC236}">
                <a16:creationId xmlns:a16="http://schemas.microsoft.com/office/drawing/2014/main" id="{F4F113D4-C59B-3118-6E31-150AA510C54B}"/>
              </a:ext>
            </a:extLst>
          </p:cNvPr>
          <p:cNvCxnSpPr>
            <a:cxnSpLocks noChangeShapeType="1"/>
            <a:endCxn id="14350" idx="5"/>
          </p:cNvCxnSpPr>
          <p:nvPr/>
        </p:nvCxnSpPr>
        <p:spPr bwMode="auto">
          <a:xfrm flipH="1" flipV="1">
            <a:off x="4681538" y="3163889"/>
            <a:ext cx="368300" cy="769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8" name="AutoShape 19">
            <a:extLst>
              <a:ext uri="{FF2B5EF4-FFF2-40B4-BE49-F238E27FC236}">
                <a16:creationId xmlns:a16="http://schemas.microsoft.com/office/drawing/2014/main" id="{6EDA72D7-FB04-F8AE-8E1F-65E76273BAF1}"/>
              </a:ext>
            </a:extLst>
          </p:cNvPr>
          <p:cNvCxnSpPr>
            <a:cxnSpLocks noChangeShapeType="1"/>
            <a:endCxn id="14348" idx="3"/>
          </p:cNvCxnSpPr>
          <p:nvPr/>
        </p:nvCxnSpPr>
        <p:spPr bwMode="auto">
          <a:xfrm flipV="1">
            <a:off x="2279650" y="4484688"/>
            <a:ext cx="26035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9" name="AutoShape 20">
            <a:extLst>
              <a:ext uri="{FF2B5EF4-FFF2-40B4-BE49-F238E27FC236}">
                <a16:creationId xmlns:a16="http://schemas.microsoft.com/office/drawing/2014/main" id="{1997C60D-B9A1-08A7-805F-3414200DAFAC}"/>
              </a:ext>
            </a:extLst>
          </p:cNvPr>
          <p:cNvCxnSpPr>
            <a:cxnSpLocks noChangeShapeType="1"/>
            <a:endCxn id="14348" idx="5"/>
          </p:cNvCxnSpPr>
          <p:nvPr/>
        </p:nvCxnSpPr>
        <p:spPr bwMode="auto">
          <a:xfrm flipH="1" flipV="1">
            <a:off x="3457576" y="4484688"/>
            <a:ext cx="658813"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0" name="AutoShape 21">
            <a:extLst>
              <a:ext uri="{FF2B5EF4-FFF2-40B4-BE49-F238E27FC236}">
                <a16:creationId xmlns:a16="http://schemas.microsoft.com/office/drawing/2014/main" id="{853628AE-F175-8CC6-C664-8639259B716B}"/>
              </a:ext>
            </a:extLst>
          </p:cNvPr>
          <p:cNvCxnSpPr>
            <a:cxnSpLocks noChangeShapeType="1"/>
            <a:stCxn id="14351" idx="5"/>
            <a:endCxn id="14349"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1" name="AutoShape 22">
            <a:extLst>
              <a:ext uri="{FF2B5EF4-FFF2-40B4-BE49-F238E27FC236}">
                <a16:creationId xmlns:a16="http://schemas.microsoft.com/office/drawing/2014/main" id="{54FBE9F6-F40B-87F3-6C38-C72BA7D85BDA}"/>
              </a:ext>
            </a:extLst>
          </p:cNvPr>
          <p:cNvCxnSpPr>
            <a:cxnSpLocks noChangeShapeType="1"/>
            <a:stCxn id="14349" idx="5"/>
          </p:cNvCxnSpPr>
          <p:nvPr/>
        </p:nvCxnSpPr>
        <p:spPr bwMode="auto">
          <a:xfrm>
            <a:off x="9663113" y="4484688"/>
            <a:ext cx="36830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2" name="AutoShape 23">
            <a:extLst>
              <a:ext uri="{FF2B5EF4-FFF2-40B4-BE49-F238E27FC236}">
                <a16:creationId xmlns:a16="http://schemas.microsoft.com/office/drawing/2014/main" id="{F1C04AE6-11F9-3579-BDBA-10A6DC32599E}"/>
              </a:ext>
            </a:extLst>
          </p:cNvPr>
          <p:cNvCxnSpPr>
            <a:cxnSpLocks noChangeShapeType="1"/>
            <a:stCxn id="14351" idx="3"/>
          </p:cNvCxnSpPr>
          <p:nvPr/>
        </p:nvCxnSpPr>
        <p:spPr bwMode="auto">
          <a:xfrm flipH="1">
            <a:off x="7140575" y="3163889"/>
            <a:ext cx="439738" cy="769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3" name="AutoShape 24">
            <a:extLst>
              <a:ext uri="{FF2B5EF4-FFF2-40B4-BE49-F238E27FC236}">
                <a16:creationId xmlns:a16="http://schemas.microsoft.com/office/drawing/2014/main" id="{FA261840-302F-B756-7BCB-A507E9B7979C}"/>
              </a:ext>
            </a:extLst>
          </p:cNvPr>
          <p:cNvCxnSpPr>
            <a:cxnSpLocks noChangeShapeType="1"/>
            <a:stCxn id="14349" idx="3"/>
          </p:cNvCxnSpPr>
          <p:nvPr/>
        </p:nvCxnSpPr>
        <p:spPr bwMode="auto">
          <a:xfrm flipH="1">
            <a:off x="8183563" y="4484688"/>
            <a:ext cx="279400" cy="673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364" name="Group 26">
            <a:extLst>
              <a:ext uri="{FF2B5EF4-FFF2-40B4-BE49-F238E27FC236}">
                <a16:creationId xmlns:a16="http://schemas.microsoft.com/office/drawing/2014/main" id="{D7E8193F-AC68-2C37-920C-F857BBB69E2D}"/>
              </a:ext>
            </a:extLst>
          </p:cNvPr>
          <p:cNvGrpSpPr>
            <a:grpSpLocks/>
          </p:cNvGrpSpPr>
          <p:nvPr/>
        </p:nvGrpSpPr>
        <p:grpSpPr bwMode="auto">
          <a:xfrm>
            <a:off x="1700214" y="5084766"/>
            <a:ext cx="1298575" cy="1116013"/>
            <a:chOff x="351" y="3274"/>
            <a:chExt cx="818" cy="703"/>
          </a:xfrm>
        </p:grpSpPr>
        <p:pic>
          <p:nvPicPr>
            <p:cNvPr id="14409" name="Picture 27" descr="j0285750">
              <a:extLst>
                <a:ext uri="{FF2B5EF4-FFF2-40B4-BE49-F238E27FC236}">
                  <a16:creationId xmlns:a16="http://schemas.microsoft.com/office/drawing/2014/main" id="{A41DC0A9-19E5-3F11-2040-6122B3D4A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10" name="Text Box 28">
              <a:extLst>
                <a:ext uri="{FF2B5EF4-FFF2-40B4-BE49-F238E27FC236}">
                  <a16:creationId xmlns:a16="http://schemas.microsoft.com/office/drawing/2014/main" id="{55D30E2A-F269-67B8-018B-F82A15B0C614}"/>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4365" name="Group 44">
            <a:extLst>
              <a:ext uri="{FF2B5EF4-FFF2-40B4-BE49-F238E27FC236}">
                <a16:creationId xmlns:a16="http://schemas.microsoft.com/office/drawing/2014/main" id="{9CCDE319-A68B-ED89-B485-187F1ED72191}"/>
              </a:ext>
            </a:extLst>
          </p:cNvPr>
          <p:cNvGrpSpPr>
            <a:grpSpLocks/>
          </p:cNvGrpSpPr>
          <p:nvPr/>
        </p:nvGrpSpPr>
        <p:grpSpPr bwMode="auto">
          <a:xfrm>
            <a:off x="9382126" y="5084766"/>
            <a:ext cx="1298575" cy="1116013"/>
            <a:chOff x="351" y="3274"/>
            <a:chExt cx="818" cy="703"/>
          </a:xfrm>
        </p:grpSpPr>
        <p:pic>
          <p:nvPicPr>
            <p:cNvPr id="14407" name="Picture 45" descr="j0285750">
              <a:extLst>
                <a:ext uri="{FF2B5EF4-FFF2-40B4-BE49-F238E27FC236}">
                  <a16:creationId xmlns:a16="http://schemas.microsoft.com/office/drawing/2014/main" id="{DC5B2A9E-CF9A-3F8B-8369-0B5797559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08" name="Text Box 46">
              <a:extLst>
                <a:ext uri="{FF2B5EF4-FFF2-40B4-BE49-F238E27FC236}">
                  <a16:creationId xmlns:a16="http://schemas.microsoft.com/office/drawing/2014/main" id="{6CB34E7D-6C6B-DB1B-9716-8656C1274490}"/>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cxnSp>
        <p:nvCxnSpPr>
          <p:cNvPr id="14366" name="AutoShape 57">
            <a:extLst>
              <a:ext uri="{FF2B5EF4-FFF2-40B4-BE49-F238E27FC236}">
                <a16:creationId xmlns:a16="http://schemas.microsoft.com/office/drawing/2014/main" id="{D09E9459-E74B-26FC-F2B0-D4B89E115666}"/>
              </a:ext>
            </a:extLst>
          </p:cNvPr>
          <p:cNvCxnSpPr>
            <a:cxnSpLocks noChangeShapeType="1"/>
            <a:stCxn id="14373" idx="3"/>
          </p:cNvCxnSpPr>
          <p:nvPr/>
        </p:nvCxnSpPr>
        <p:spPr bwMode="auto">
          <a:xfrm flipH="1" flipV="1">
            <a:off x="4870451" y="6013451"/>
            <a:ext cx="504825" cy="525463"/>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7" name="AutoShape 58">
            <a:extLst>
              <a:ext uri="{FF2B5EF4-FFF2-40B4-BE49-F238E27FC236}">
                <a16:creationId xmlns:a16="http://schemas.microsoft.com/office/drawing/2014/main" id="{C6EEDA43-6E70-3170-C4FE-5AC85BDB5101}"/>
              </a:ext>
            </a:extLst>
          </p:cNvPr>
          <p:cNvCxnSpPr>
            <a:cxnSpLocks noChangeShapeType="1"/>
            <a:stCxn id="14371" idx="3"/>
          </p:cNvCxnSpPr>
          <p:nvPr/>
        </p:nvCxnSpPr>
        <p:spPr bwMode="auto">
          <a:xfrm>
            <a:off x="2928938" y="3241675"/>
            <a:ext cx="488950" cy="39688"/>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8" name="AutoShape 59">
            <a:extLst>
              <a:ext uri="{FF2B5EF4-FFF2-40B4-BE49-F238E27FC236}">
                <a16:creationId xmlns:a16="http://schemas.microsoft.com/office/drawing/2014/main" id="{2D54A59B-60C3-240E-D558-64BC4EB699FC}"/>
              </a:ext>
            </a:extLst>
          </p:cNvPr>
          <p:cNvCxnSpPr>
            <a:cxnSpLocks noChangeShapeType="1"/>
            <a:stCxn id="14370" idx="1"/>
          </p:cNvCxnSpPr>
          <p:nvPr/>
        </p:nvCxnSpPr>
        <p:spPr bwMode="auto">
          <a:xfrm flipH="1">
            <a:off x="7167564" y="1654175"/>
            <a:ext cx="1089025" cy="419100"/>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9" name="AutoShape 60">
            <a:extLst>
              <a:ext uri="{FF2B5EF4-FFF2-40B4-BE49-F238E27FC236}">
                <a16:creationId xmlns:a16="http://schemas.microsoft.com/office/drawing/2014/main" id="{06EAE6F6-CB77-A2AC-F27D-8ED9A2685A0C}"/>
              </a:ext>
            </a:extLst>
          </p:cNvPr>
          <p:cNvCxnSpPr>
            <a:cxnSpLocks noChangeShapeType="1"/>
            <a:stCxn id="14372" idx="1"/>
          </p:cNvCxnSpPr>
          <p:nvPr/>
        </p:nvCxnSpPr>
        <p:spPr bwMode="auto">
          <a:xfrm flipH="1">
            <a:off x="8850314" y="3241676"/>
            <a:ext cx="352425" cy="130175"/>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70" name="Text Box 62">
            <a:extLst>
              <a:ext uri="{FF2B5EF4-FFF2-40B4-BE49-F238E27FC236}">
                <a16:creationId xmlns:a16="http://schemas.microsoft.com/office/drawing/2014/main" id="{3FE4F7B4-5656-6240-5F21-1925813F1FAE}"/>
              </a:ext>
            </a:extLst>
          </p:cNvPr>
          <p:cNvSpPr txBox="1">
            <a:spLocks noChangeArrowheads="1"/>
          </p:cNvSpPr>
          <p:nvPr/>
        </p:nvSpPr>
        <p:spPr bwMode="auto">
          <a:xfrm>
            <a:off x="8256589" y="1328739"/>
            <a:ext cx="2160587"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 </a:t>
            </a:r>
            <a:r>
              <a:rPr lang="en-US" altLang="it-IT" sz="2000" b="1">
                <a:latin typeface="Courier New" panose="02070309020205020404" pitchFamily="49" charset="0"/>
              </a:rPr>
              <a:t>dnsroot</a:t>
            </a:r>
          </a:p>
        </p:txBody>
      </p:sp>
      <p:sp>
        <p:nvSpPr>
          <p:cNvPr id="14371" name="Text Box 63">
            <a:extLst>
              <a:ext uri="{FF2B5EF4-FFF2-40B4-BE49-F238E27FC236}">
                <a16:creationId xmlns:a16="http://schemas.microsoft.com/office/drawing/2014/main" id="{B7DF2E69-CE22-0875-7415-C140EAFBC773}"/>
              </a:ext>
            </a:extLst>
          </p:cNvPr>
          <p:cNvSpPr txBox="1">
            <a:spLocks noChangeArrowheads="1"/>
          </p:cNvSpPr>
          <p:nvPr/>
        </p:nvSpPr>
        <p:spPr bwMode="auto">
          <a:xfrm>
            <a:off x="1211264" y="2916239"/>
            <a:ext cx="1717675"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latin typeface="Courier New" panose="02070309020205020404" pitchFamily="49" charset="0"/>
              </a:rPr>
              <a:t>dnsorg.org</a:t>
            </a:r>
          </a:p>
        </p:txBody>
      </p:sp>
      <p:sp>
        <p:nvSpPr>
          <p:cNvPr id="14372" name="Text Box 64">
            <a:extLst>
              <a:ext uri="{FF2B5EF4-FFF2-40B4-BE49-F238E27FC236}">
                <a16:creationId xmlns:a16="http://schemas.microsoft.com/office/drawing/2014/main" id="{5C8B05D2-E5DF-AF7A-748D-8269F9F964E6}"/>
              </a:ext>
            </a:extLst>
          </p:cNvPr>
          <p:cNvSpPr txBox="1">
            <a:spLocks noChangeArrowheads="1"/>
          </p:cNvSpPr>
          <p:nvPr/>
        </p:nvSpPr>
        <p:spPr bwMode="auto">
          <a:xfrm>
            <a:off x="9202739" y="2916239"/>
            <a:ext cx="1717675"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latin typeface="Courier New" panose="02070309020205020404" pitchFamily="49" charset="0"/>
              </a:rPr>
              <a:t>dnsnet.net</a:t>
            </a:r>
          </a:p>
        </p:txBody>
      </p:sp>
      <p:sp>
        <p:nvSpPr>
          <p:cNvPr id="14373" name="Text Box 65">
            <a:extLst>
              <a:ext uri="{FF2B5EF4-FFF2-40B4-BE49-F238E27FC236}">
                <a16:creationId xmlns:a16="http://schemas.microsoft.com/office/drawing/2014/main" id="{4A197E16-E426-E45C-4321-43AFE2B1912B}"/>
              </a:ext>
            </a:extLst>
          </p:cNvPr>
          <p:cNvSpPr txBox="1">
            <a:spLocks noChangeArrowheads="1"/>
          </p:cNvSpPr>
          <p:nvPr/>
        </p:nvSpPr>
        <p:spPr bwMode="auto">
          <a:xfrm>
            <a:off x="1343025" y="6335713"/>
            <a:ext cx="4032250" cy="406400"/>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 </a:t>
            </a:r>
            <a:r>
              <a:rPr lang="en-US" altLang="it-IT" sz="2000" b="1">
                <a:latin typeface="Courier New" panose="02070309020205020404" pitchFamily="49" charset="0"/>
              </a:rPr>
              <a:t>dnslug.lugroma3.org</a:t>
            </a:r>
          </a:p>
        </p:txBody>
      </p:sp>
      <p:cxnSp>
        <p:nvCxnSpPr>
          <p:cNvPr id="14374" name="AutoShape 68">
            <a:extLst>
              <a:ext uri="{FF2B5EF4-FFF2-40B4-BE49-F238E27FC236}">
                <a16:creationId xmlns:a16="http://schemas.microsoft.com/office/drawing/2014/main" id="{6ED42CD4-80AA-E665-39C6-C8A9C357D45B}"/>
              </a:ext>
            </a:extLst>
          </p:cNvPr>
          <p:cNvCxnSpPr>
            <a:cxnSpLocks noChangeShapeType="1"/>
            <a:stCxn id="14375" idx="1"/>
          </p:cNvCxnSpPr>
          <p:nvPr/>
        </p:nvCxnSpPr>
        <p:spPr bwMode="auto">
          <a:xfrm flipV="1">
            <a:off x="6313489" y="5943601"/>
            <a:ext cx="1101725" cy="568325"/>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75" name="Text Box 66">
            <a:extLst>
              <a:ext uri="{FF2B5EF4-FFF2-40B4-BE49-F238E27FC236}">
                <a16:creationId xmlns:a16="http://schemas.microsoft.com/office/drawing/2014/main" id="{B2FA7E90-7D9F-56A5-E582-F842E8019BC9}"/>
              </a:ext>
            </a:extLst>
          </p:cNvPr>
          <p:cNvSpPr txBox="1">
            <a:spLocks noChangeArrowheads="1"/>
          </p:cNvSpPr>
          <p:nvPr/>
        </p:nvSpPr>
        <p:spPr bwMode="auto">
          <a:xfrm>
            <a:off x="6313489" y="6308725"/>
            <a:ext cx="4510087" cy="406400"/>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 </a:t>
            </a:r>
            <a:r>
              <a:rPr lang="en-US" altLang="it-IT" sz="2000" b="1">
                <a:latin typeface="Courier New" panose="02070309020205020404" pitchFamily="49" charset="0"/>
              </a:rPr>
              <a:t>dnsnano.nanoinside.net</a:t>
            </a:r>
          </a:p>
        </p:txBody>
      </p:sp>
      <p:grpSp>
        <p:nvGrpSpPr>
          <p:cNvPr id="14376" name="Group 119">
            <a:extLst>
              <a:ext uri="{FF2B5EF4-FFF2-40B4-BE49-F238E27FC236}">
                <a16:creationId xmlns:a16="http://schemas.microsoft.com/office/drawing/2014/main" id="{71935E64-B9FA-F097-A2B1-0A3E88A0D246}"/>
              </a:ext>
            </a:extLst>
          </p:cNvPr>
          <p:cNvGrpSpPr>
            <a:grpSpLocks/>
          </p:cNvGrpSpPr>
          <p:nvPr/>
        </p:nvGrpSpPr>
        <p:grpSpPr bwMode="auto">
          <a:xfrm>
            <a:off x="3503613" y="4956178"/>
            <a:ext cx="1084262" cy="1244601"/>
            <a:chOff x="1455" y="3203"/>
            <a:chExt cx="683" cy="784"/>
          </a:xfrm>
        </p:grpSpPr>
        <p:sp>
          <p:nvSpPr>
            <p:cNvPr id="14402" name="Text Box 120">
              <a:extLst>
                <a:ext uri="{FF2B5EF4-FFF2-40B4-BE49-F238E27FC236}">
                  <a16:creationId xmlns:a16="http://schemas.microsoft.com/office/drawing/2014/main" id="{67B53DDF-62C1-E4E7-E127-2CFC09DF97BD}"/>
                </a:ext>
              </a:extLst>
            </p:cNvPr>
            <p:cNvSpPr txBox="1">
              <a:spLocks noChangeArrowheads="1"/>
            </p:cNvSpPr>
            <p:nvPr/>
          </p:nvSpPr>
          <p:spPr bwMode="auto">
            <a:xfrm>
              <a:off x="1455" y="3753"/>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dnslug</a:t>
              </a:r>
            </a:p>
          </p:txBody>
        </p:sp>
        <p:grpSp>
          <p:nvGrpSpPr>
            <p:cNvPr id="14403" name="Group 121">
              <a:extLst>
                <a:ext uri="{FF2B5EF4-FFF2-40B4-BE49-F238E27FC236}">
                  <a16:creationId xmlns:a16="http://schemas.microsoft.com/office/drawing/2014/main" id="{A87B12A1-3BDB-8AAF-22F0-859A7E7FB8AC}"/>
                </a:ext>
              </a:extLst>
            </p:cNvPr>
            <p:cNvGrpSpPr>
              <a:grpSpLocks/>
            </p:cNvGrpSpPr>
            <p:nvPr/>
          </p:nvGrpSpPr>
          <p:grpSpPr bwMode="auto">
            <a:xfrm>
              <a:off x="1488" y="3203"/>
              <a:ext cx="618" cy="572"/>
              <a:chOff x="1526" y="3203"/>
              <a:chExt cx="618" cy="572"/>
            </a:xfrm>
          </p:grpSpPr>
          <p:sp>
            <p:nvSpPr>
              <p:cNvPr id="14404" name="AutoShape 122">
                <a:extLst>
                  <a:ext uri="{FF2B5EF4-FFF2-40B4-BE49-F238E27FC236}">
                    <a16:creationId xmlns:a16="http://schemas.microsoft.com/office/drawing/2014/main" id="{FB3F13CA-7644-5B37-02A5-73EDF18DC958}"/>
                  </a:ext>
                </a:extLst>
              </p:cNvPr>
              <p:cNvSpPr>
                <a:spLocks noChangeArrowheads="1"/>
              </p:cNvSpPr>
              <p:nvPr/>
            </p:nvSpPr>
            <p:spPr bwMode="auto">
              <a:xfrm>
                <a:off x="1526" y="3203"/>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4405" name="mainfrm">
                <a:extLst>
                  <a:ext uri="{FF2B5EF4-FFF2-40B4-BE49-F238E27FC236}">
                    <a16:creationId xmlns:a16="http://schemas.microsoft.com/office/drawing/2014/main" id="{0315AF1E-71DD-3B4B-26CB-07074711898B}"/>
                  </a:ext>
                </a:extLst>
              </p:cNvPr>
              <p:cNvSpPr>
                <a:spLocks noEditPoints="1" noChangeArrowheads="1"/>
              </p:cNvSpPr>
              <p:nvPr/>
            </p:nvSpPr>
            <p:spPr bwMode="auto">
              <a:xfrm>
                <a:off x="1526" y="3291"/>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sp>
            <p:nvSpPr>
              <p:cNvPr id="14406" name="WordArt 124">
                <a:extLst>
                  <a:ext uri="{FF2B5EF4-FFF2-40B4-BE49-F238E27FC236}">
                    <a16:creationId xmlns:a16="http://schemas.microsoft.com/office/drawing/2014/main" id="{90F5A1C3-2A59-D003-BAA3-5A7C29A9B3C9}"/>
                  </a:ext>
                </a:extLst>
              </p:cNvPr>
              <p:cNvSpPr>
                <a:spLocks noChangeArrowheads="1" noChangeShapeType="1" noTextEdit="1"/>
              </p:cNvSpPr>
              <p:nvPr/>
            </p:nvSpPr>
            <p:spPr bwMode="auto">
              <a:xfrm>
                <a:off x="1632" y="3341"/>
                <a:ext cx="317" cy="176"/>
              </a:xfrm>
              <a:prstGeom prst="rect">
                <a:avLst/>
              </a:prstGeom>
            </p:spPr>
            <p:txBody>
              <a:bodyPr wrap="none" fromWordArt="1">
                <a:prstTxWarp prst="textPlain">
                  <a:avLst>
                    <a:gd name="adj" fmla="val 50000"/>
                  </a:avLst>
                </a:prstTxWarp>
              </a:bodyPr>
              <a:lstStyle/>
              <a:p>
                <a:pPr algn="ctr"/>
                <a:r>
                  <a:rPr lang="en-GB" sz="3600" kern="10">
                    <a:ln w="0">
                      <a:solidFill>
                        <a:schemeClr val="tx1"/>
                      </a:solidFill>
                      <a:round/>
                      <a:headEnd/>
                      <a:tailEnd/>
                    </a:ln>
                    <a:solidFill>
                      <a:schemeClr val="tx2"/>
                    </a:solidFill>
                    <a:latin typeface="Arial Black" panose="020B0604020202020204" pitchFamily="34" charset="0"/>
                    <a:cs typeface="Arial Black" panose="020B0604020202020204" pitchFamily="34" charset="0"/>
                  </a:rPr>
                  <a:t>NS</a:t>
                </a:r>
              </a:p>
            </p:txBody>
          </p:sp>
        </p:grpSp>
      </p:grpSp>
      <p:grpSp>
        <p:nvGrpSpPr>
          <p:cNvPr id="14377" name="Group 125">
            <a:extLst>
              <a:ext uri="{FF2B5EF4-FFF2-40B4-BE49-F238E27FC236}">
                <a16:creationId xmlns:a16="http://schemas.microsoft.com/office/drawing/2014/main" id="{3214CFAF-AC88-D000-0412-41CADFE8AC7A}"/>
              </a:ext>
            </a:extLst>
          </p:cNvPr>
          <p:cNvGrpSpPr>
            <a:grpSpLocks/>
          </p:cNvGrpSpPr>
          <p:nvPr/>
        </p:nvGrpSpPr>
        <p:grpSpPr bwMode="auto">
          <a:xfrm>
            <a:off x="4587875" y="3716337"/>
            <a:ext cx="1085850" cy="1244599"/>
            <a:chOff x="1455" y="3203"/>
            <a:chExt cx="683" cy="784"/>
          </a:xfrm>
        </p:grpSpPr>
        <p:sp>
          <p:nvSpPr>
            <p:cNvPr id="14397" name="Text Box 126">
              <a:extLst>
                <a:ext uri="{FF2B5EF4-FFF2-40B4-BE49-F238E27FC236}">
                  <a16:creationId xmlns:a16="http://schemas.microsoft.com/office/drawing/2014/main" id="{A97F7B58-D669-3A72-374E-BF41F7A83346}"/>
                </a:ext>
              </a:extLst>
            </p:cNvPr>
            <p:cNvSpPr txBox="1">
              <a:spLocks noChangeArrowheads="1"/>
            </p:cNvSpPr>
            <p:nvPr/>
          </p:nvSpPr>
          <p:spPr bwMode="auto">
            <a:xfrm>
              <a:off x="1455" y="3753"/>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4398" name="Group 127">
              <a:extLst>
                <a:ext uri="{FF2B5EF4-FFF2-40B4-BE49-F238E27FC236}">
                  <a16:creationId xmlns:a16="http://schemas.microsoft.com/office/drawing/2014/main" id="{D42089E3-C655-D154-AD8D-BE44469C849A}"/>
                </a:ext>
              </a:extLst>
            </p:cNvPr>
            <p:cNvGrpSpPr>
              <a:grpSpLocks/>
            </p:cNvGrpSpPr>
            <p:nvPr/>
          </p:nvGrpSpPr>
          <p:grpSpPr bwMode="auto">
            <a:xfrm>
              <a:off x="1488" y="3203"/>
              <a:ext cx="618" cy="572"/>
              <a:chOff x="1526" y="3203"/>
              <a:chExt cx="618" cy="572"/>
            </a:xfrm>
          </p:grpSpPr>
          <p:sp>
            <p:nvSpPr>
              <p:cNvPr id="14399" name="AutoShape 128">
                <a:extLst>
                  <a:ext uri="{FF2B5EF4-FFF2-40B4-BE49-F238E27FC236}">
                    <a16:creationId xmlns:a16="http://schemas.microsoft.com/office/drawing/2014/main" id="{CD41B498-30AD-731E-B90B-03BD9F771EA8}"/>
                  </a:ext>
                </a:extLst>
              </p:cNvPr>
              <p:cNvSpPr>
                <a:spLocks noChangeArrowheads="1"/>
              </p:cNvSpPr>
              <p:nvPr/>
            </p:nvSpPr>
            <p:spPr bwMode="auto">
              <a:xfrm>
                <a:off x="1526" y="3203"/>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4400" name="mainfrm">
                <a:extLst>
                  <a:ext uri="{FF2B5EF4-FFF2-40B4-BE49-F238E27FC236}">
                    <a16:creationId xmlns:a16="http://schemas.microsoft.com/office/drawing/2014/main" id="{8B16F03D-2933-8F1B-0D19-5A266812AC7D}"/>
                  </a:ext>
                </a:extLst>
              </p:cNvPr>
              <p:cNvSpPr>
                <a:spLocks noEditPoints="1" noChangeArrowheads="1"/>
              </p:cNvSpPr>
              <p:nvPr/>
            </p:nvSpPr>
            <p:spPr bwMode="auto">
              <a:xfrm>
                <a:off x="1526" y="3291"/>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sp>
            <p:nvSpPr>
              <p:cNvPr id="14401" name="WordArt 130">
                <a:extLst>
                  <a:ext uri="{FF2B5EF4-FFF2-40B4-BE49-F238E27FC236}">
                    <a16:creationId xmlns:a16="http://schemas.microsoft.com/office/drawing/2014/main" id="{EFA6211A-1FB5-3F21-83DD-F10D38F0CD54}"/>
                  </a:ext>
                </a:extLst>
              </p:cNvPr>
              <p:cNvSpPr>
                <a:spLocks noChangeArrowheads="1" noChangeShapeType="1" noTextEdit="1"/>
              </p:cNvSpPr>
              <p:nvPr/>
            </p:nvSpPr>
            <p:spPr bwMode="auto">
              <a:xfrm>
                <a:off x="1632" y="3341"/>
                <a:ext cx="317" cy="176"/>
              </a:xfrm>
              <a:prstGeom prst="rect">
                <a:avLst/>
              </a:prstGeom>
            </p:spPr>
            <p:txBody>
              <a:bodyPr wrap="none" fromWordArt="1">
                <a:prstTxWarp prst="textPlain">
                  <a:avLst>
                    <a:gd name="adj" fmla="val 50000"/>
                  </a:avLst>
                </a:prstTxWarp>
              </a:bodyPr>
              <a:lstStyle/>
              <a:p>
                <a:pPr algn="ctr"/>
                <a:r>
                  <a:rPr lang="en-GB" sz="3600" kern="10">
                    <a:ln w="0">
                      <a:solidFill>
                        <a:schemeClr val="tx1"/>
                      </a:solidFill>
                      <a:round/>
                      <a:headEnd/>
                      <a:tailEnd/>
                    </a:ln>
                    <a:solidFill>
                      <a:schemeClr val="tx2"/>
                    </a:solidFill>
                    <a:latin typeface="Arial Black" panose="020B0604020202020204" pitchFamily="34" charset="0"/>
                    <a:cs typeface="Arial Black" panose="020B0604020202020204" pitchFamily="34" charset="0"/>
                  </a:rPr>
                  <a:t>NS</a:t>
                </a:r>
              </a:p>
            </p:txBody>
          </p:sp>
        </p:grpSp>
      </p:grpSp>
      <p:grpSp>
        <p:nvGrpSpPr>
          <p:cNvPr id="14378" name="Group 131">
            <a:extLst>
              <a:ext uri="{FF2B5EF4-FFF2-40B4-BE49-F238E27FC236}">
                <a16:creationId xmlns:a16="http://schemas.microsoft.com/office/drawing/2014/main" id="{D2AB9FE7-98CA-DE03-3170-4BB646CA79C8}"/>
              </a:ext>
            </a:extLst>
          </p:cNvPr>
          <p:cNvGrpSpPr>
            <a:grpSpLocks/>
          </p:cNvGrpSpPr>
          <p:nvPr/>
        </p:nvGrpSpPr>
        <p:grpSpPr bwMode="auto">
          <a:xfrm>
            <a:off x="5621338" y="2476503"/>
            <a:ext cx="1084262" cy="1244601"/>
            <a:chOff x="1455" y="3203"/>
            <a:chExt cx="683" cy="784"/>
          </a:xfrm>
        </p:grpSpPr>
        <p:sp>
          <p:nvSpPr>
            <p:cNvPr id="14392" name="Text Box 132">
              <a:extLst>
                <a:ext uri="{FF2B5EF4-FFF2-40B4-BE49-F238E27FC236}">
                  <a16:creationId xmlns:a16="http://schemas.microsoft.com/office/drawing/2014/main" id="{44584897-B300-C4D9-2B28-C8D37F91FD7E}"/>
                </a:ext>
              </a:extLst>
            </p:cNvPr>
            <p:cNvSpPr txBox="1">
              <a:spLocks noChangeArrowheads="1"/>
            </p:cNvSpPr>
            <p:nvPr/>
          </p:nvSpPr>
          <p:spPr bwMode="auto">
            <a:xfrm>
              <a:off x="1455" y="3753"/>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4393" name="Group 133">
              <a:extLst>
                <a:ext uri="{FF2B5EF4-FFF2-40B4-BE49-F238E27FC236}">
                  <a16:creationId xmlns:a16="http://schemas.microsoft.com/office/drawing/2014/main" id="{010ACF37-50C7-F922-9736-4B24FF9F7668}"/>
                </a:ext>
              </a:extLst>
            </p:cNvPr>
            <p:cNvGrpSpPr>
              <a:grpSpLocks/>
            </p:cNvGrpSpPr>
            <p:nvPr/>
          </p:nvGrpSpPr>
          <p:grpSpPr bwMode="auto">
            <a:xfrm>
              <a:off x="1488" y="3203"/>
              <a:ext cx="618" cy="572"/>
              <a:chOff x="1526" y="3203"/>
              <a:chExt cx="618" cy="572"/>
            </a:xfrm>
          </p:grpSpPr>
          <p:sp>
            <p:nvSpPr>
              <p:cNvPr id="14394" name="AutoShape 134">
                <a:extLst>
                  <a:ext uri="{FF2B5EF4-FFF2-40B4-BE49-F238E27FC236}">
                    <a16:creationId xmlns:a16="http://schemas.microsoft.com/office/drawing/2014/main" id="{6EE0A5D1-3795-BA0D-403A-5B651C77667B}"/>
                  </a:ext>
                </a:extLst>
              </p:cNvPr>
              <p:cNvSpPr>
                <a:spLocks noChangeArrowheads="1"/>
              </p:cNvSpPr>
              <p:nvPr/>
            </p:nvSpPr>
            <p:spPr bwMode="auto">
              <a:xfrm>
                <a:off x="1526" y="3203"/>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4395" name="mainfrm">
                <a:extLst>
                  <a:ext uri="{FF2B5EF4-FFF2-40B4-BE49-F238E27FC236}">
                    <a16:creationId xmlns:a16="http://schemas.microsoft.com/office/drawing/2014/main" id="{77FECC7C-D91D-D1D8-A94B-D23A04BF5A85}"/>
                  </a:ext>
                </a:extLst>
              </p:cNvPr>
              <p:cNvSpPr>
                <a:spLocks noEditPoints="1" noChangeArrowheads="1"/>
              </p:cNvSpPr>
              <p:nvPr/>
            </p:nvSpPr>
            <p:spPr bwMode="auto">
              <a:xfrm>
                <a:off x="1526" y="3291"/>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sp>
            <p:nvSpPr>
              <p:cNvPr id="14396" name="WordArt 136">
                <a:extLst>
                  <a:ext uri="{FF2B5EF4-FFF2-40B4-BE49-F238E27FC236}">
                    <a16:creationId xmlns:a16="http://schemas.microsoft.com/office/drawing/2014/main" id="{E3E1D3E9-1249-0A2B-DCC9-FBAAFEA01379}"/>
                  </a:ext>
                </a:extLst>
              </p:cNvPr>
              <p:cNvSpPr>
                <a:spLocks noChangeArrowheads="1" noChangeShapeType="1" noTextEdit="1"/>
              </p:cNvSpPr>
              <p:nvPr/>
            </p:nvSpPr>
            <p:spPr bwMode="auto">
              <a:xfrm>
                <a:off x="1632" y="3341"/>
                <a:ext cx="317" cy="176"/>
              </a:xfrm>
              <a:prstGeom prst="rect">
                <a:avLst/>
              </a:prstGeom>
            </p:spPr>
            <p:txBody>
              <a:bodyPr wrap="none" fromWordArt="1">
                <a:prstTxWarp prst="textPlain">
                  <a:avLst>
                    <a:gd name="adj" fmla="val 50000"/>
                  </a:avLst>
                </a:prstTxWarp>
              </a:bodyPr>
              <a:lstStyle/>
              <a:p>
                <a:pPr algn="ctr"/>
                <a:r>
                  <a:rPr lang="en-GB" sz="3600" kern="10">
                    <a:ln w="0">
                      <a:solidFill>
                        <a:schemeClr val="tx1"/>
                      </a:solidFill>
                      <a:round/>
                      <a:headEnd/>
                      <a:tailEnd/>
                    </a:ln>
                    <a:solidFill>
                      <a:schemeClr val="tx2"/>
                    </a:solidFill>
                    <a:latin typeface="Arial Black" panose="020B0604020202020204" pitchFamily="34" charset="0"/>
                    <a:cs typeface="Arial Black" panose="020B0604020202020204" pitchFamily="34" charset="0"/>
                  </a:rPr>
                  <a:t>NS</a:t>
                </a:r>
              </a:p>
            </p:txBody>
          </p:sp>
        </p:grpSp>
      </p:grpSp>
      <p:grpSp>
        <p:nvGrpSpPr>
          <p:cNvPr id="14379" name="Group 137">
            <a:extLst>
              <a:ext uri="{FF2B5EF4-FFF2-40B4-BE49-F238E27FC236}">
                <a16:creationId xmlns:a16="http://schemas.microsoft.com/office/drawing/2014/main" id="{3D06759F-05A4-C531-182B-530D6A5AB5C2}"/>
              </a:ext>
            </a:extLst>
          </p:cNvPr>
          <p:cNvGrpSpPr>
            <a:grpSpLocks/>
          </p:cNvGrpSpPr>
          <p:nvPr/>
        </p:nvGrpSpPr>
        <p:grpSpPr bwMode="auto">
          <a:xfrm>
            <a:off x="6515101" y="3716337"/>
            <a:ext cx="1084263" cy="1244599"/>
            <a:chOff x="1455" y="3203"/>
            <a:chExt cx="683" cy="784"/>
          </a:xfrm>
        </p:grpSpPr>
        <p:sp>
          <p:nvSpPr>
            <p:cNvPr id="14387" name="Text Box 138">
              <a:extLst>
                <a:ext uri="{FF2B5EF4-FFF2-40B4-BE49-F238E27FC236}">
                  <a16:creationId xmlns:a16="http://schemas.microsoft.com/office/drawing/2014/main" id="{C04AFFBA-1B33-E205-E63D-C032062478D0}"/>
                </a:ext>
              </a:extLst>
            </p:cNvPr>
            <p:cNvSpPr txBox="1">
              <a:spLocks noChangeArrowheads="1"/>
            </p:cNvSpPr>
            <p:nvPr/>
          </p:nvSpPr>
          <p:spPr bwMode="auto">
            <a:xfrm>
              <a:off x="1455" y="3753"/>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4388" name="Group 139">
              <a:extLst>
                <a:ext uri="{FF2B5EF4-FFF2-40B4-BE49-F238E27FC236}">
                  <a16:creationId xmlns:a16="http://schemas.microsoft.com/office/drawing/2014/main" id="{1D2B8669-F9CF-195E-BF45-309F65A333BE}"/>
                </a:ext>
              </a:extLst>
            </p:cNvPr>
            <p:cNvGrpSpPr>
              <a:grpSpLocks/>
            </p:cNvGrpSpPr>
            <p:nvPr/>
          </p:nvGrpSpPr>
          <p:grpSpPr bwMode="auto">
            <a:xfrm>
              <a:off x="1488" y="3203"/>
              <a:ext cx="618" cy="572"/>
              <a:chOff x="1526" y="3203"/>
              <a:chExt cx="618" cy="572"/>
            </a:xfrm>
          </p:grpSpPr>
          <p:sp>
            <p:nvSpPr>
              <p:cNvPr id="14389" name="AutoShape 140">
                <a:extLst>
                  <a:ext uri="{FF2B5EF4-FFF2-40B4-BE49-F238E27FC236}">
                    <a16:creationId xmlns:a16="http://schemas.microsoft.com/office/drawing/2014/main" id="{8EA0B987-9D04-7B7E-B5C7-771A8676F8AF}"/>
                  </a:ext>
                </a:extLst>
              </p:cNvPr>
              <p:cNvSpPr>
                <a:spLocks noChangeArrowheads="1"/>
              </p:cNvSpPr>
              <p:nvPr/>
            </p:nvSpPr>
            <p:spPr bwMode="auto">
              <a:xfrm>
                <a:off x="1526" y="3203"/>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4390" name="mainfrm">
                <a:extLst>
                  <a:ext uri="{FF2B5EF4-FFF2-40B4-BE49-F238E27FC236}">
                    <a16:creationId xmlns:a16="http://schemas.microsoft.com/office/drawing/2014/main" id="{43EEC228-AA25-B9E6-5DCE-76DEA5F2F14A}"/>
                  </a:ext>
                </a:extLst>
              </p:cNvPr>
              <p:cNvSpPr>
                <a:spLocks noEditPoints="1" noChangeArrowheads="1"/>
              </p:cNvSpPr>
              <p:nvPr/>
            </p:nvSpPr>
            <p:spPr bwMode="auto">
              <a:xfrm>
                <a:off x="1526" y="3291"/>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sp>
            <p:nvSpPr>
              <p:cNvPr id="14391" name="WordArt 142">
                <a:extLst>
                  <a:ext uri="{FF2B5EF4-FFF2-40B4-BE49-F238E27FC236}">
                    <a16:creationId xmlns:a16="http://schemas.microsoft.com/office/drawing/2014/main" id="{D2CC1297-6524-D7C8-EB04-C279D43FA8C7}"/>
                  </a:ext>
                </a:extLst>
              </p:cNvPr>
              <p:cNvSpPr>
                <a:spLocks noChangeArrowheads="1" noChangeShapeType="1" noTextEdit="1"/>
              </p:cNvSpPr>
              <p:nvPr/>
            </p:nvSpPr>
            <p:spPr bwMode="auto">
              <a:xfrm>
                <a:off x="1632" y="3341"/>
                <a:ext cx="317" cy="176"/>
              </a:xfrm>
              <a:prstGeom prst="rect">
                <a:avLst/>
              </a:prstGeom>
            </p:spPr>
            <p:txBody>
              <a:bodyPr wrap="none" fromWordArt="1">
                <a:prstTxWarp prst="textPlain">
                  <a:avLst>
                    <a:gd name="adj" fmla="val 50000"/>
                  </a:avLst>
                </a:prstTxWarp>
              </a:bodyPr>
              <a:lstStyle/>
              <a:p>
                <a:pPr algn="ctr"/>
                <a:r>
                  <a:rPr lang="en-GB" sz="3600" kern="10">
                    <a:ln w="0">
                      <a:solidFill>
                        <a:schemeClr val="tx1"/>
                      </a:solidFill>
                      <a:round/>
                      <a:headEnd/>
                      <a:tailEnd/>
                    </a:ln>
                    <a:solidFill>
                      <a:schemeClr val="tx2"/>
                    </a:solidFill>
                    <a:latin typeface="Arial Black" panose="020B0604020202020204" pitchFamily="34" charset="0"/>
                    <a:cs typeface="Arial Black" panose="020B0604020202020204" pitchFamily="34" charset="0"/>
                  </a:rPr>
                  <a:t>NS</a:t>
                </a:r>
              </a:p>
            </p:txBody>
          </p:sp>
        </p:grpSp>
      </p:grpSp>
      <p:grpSp>
        <p:nvGrpSpPr>
          <p:cNvPr id="14380" name="Group 143">
            <a:extLst>
              <a:ext uri="{FF2B5EF4-FFF2-40B4-BE49-F238E27FC236}">
                <a16:creationId xmlns:a16="http://schemas.microsoft.com/office/drawing/2014/main" id="{5A764587-FD13-5D26-9037-529AAC5B12D8}"/>
              </a:ext>
            </a:extLst>
          </p:cNvPr>
          <p:cNvGrpSpPr>
            <a:grpSpLocks/>
          </p:cNvGrpSpPr>
          <p:nvPr/>
        </p:nvGrpSpPr>
        <p:grpSpPr bwMode="auto">
          <a:xfrm>
            <a:off x="7388226" y="4956178"/>
            <a:ext cx="1298575" cy="1244601"/>
            <a:chOff x="3934" y="3122"/>
            <a:chExt cx="818" cy="784"/>
          </a:xfrm>
        </p:grpSpPr>
        <p:sp>
          <p:nvSpPr>
            <p:cNvPr id="14382" name="Text Box 144">
              <a:extLst>
                <a:ext uri="{FF2B5EF4-FFF2-40B4-BE49-F238E27FC236}">
                  <a16:creationId xmlns:a16="http://schemas.microsoft.com/office/drawing/2014/main" id="{709F6DD0-4433-0F35-DB2F-748C0D40536E}"/>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dnsnano</a:t>
              </a:r>
            </a:p>
          </p:txBody>
        </p:sp>
        <p:grpSp>
          <p:nvGrpSpPr>
            <p:cNvPr id="14383" name="Group 145">
              <a:extLst>
                <a:ext uri="{FF2B5EF4-FFF2-40B4-BE49-F238E27FC236}">
                  <a16:creationId xmlns:a16="http://schemas.microsoft.com/office/drawing/2014/main" id="{669EDB12-7A9B-7805-227F-20F6A9802A72}"/>
                </a:ext>
              </a:extLst>
            </p:cNvPr>
            <p:cNvGrpSpPr>
              <a:grpSpLocks/>
            </p:cNvGrpSpPr>
            <p:nvPr/>
          </p:nvGrpSpPr>
          <p:grpSpPr bwMode="auto">
            <a:xfrm>
              <a:off x="4035" y="3122"/>
              <a:ext cx="618" cy="572"/>
              <a:chOff x="1526" y="3203"/>
              <a:chExt cx="618" cy="572"/>
            </a:xfrm>
          </p:grpSpPr>
          <p:sp>
            <p:nvSpPr>
              <p:cNvPr id="14384" name="AutoShape 146">
                <a:extLst>
                  <a:ext uri="{FF2B5EF4-FFF2-40B4-BE49-F238E27FC236}">
                    <a16:creationId xmlns:a16="http://schemas.microsoft.com/office/drawing/2014/main" id="{4A9E7442-D6FB-9FE0-8DF2-71783A05C39F}"/>
                  </a:ext>
                </a:extLst>
              </p:cNvPr>
              <p:cNvSpPr>
                <a:spLocks noChangeArrowheads="1"/>
              </p:cNvSpPr>
              <p:nvPr/>
            </p:nvSpPr>
            <p:spPr bwMode="auto">
              <a:xfrm>
                <a:off x="1526" y="3203"/>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4385" name="mainfrm">
                <a:extLst>
                  <a:ext uri="{FF2B5EF4-FFF2-40B4-BE49-F238E27FC236}">
                    <a16:creationId xmlns:a16="http://schemas.microsoft.com/office/drawing/2014/main" id="{2D7DD5F8-BC29-39C0-3B6F-0C9859C51DF1}"/>
                  </a:ext>
                </a:extLst>
              </p:cNvPr>
              <p:cNvSpPr>
                <a:spLocks noEditPoints="1" noChangeArrowheads="1"/>
              </p:cNvSpPr>
              <p:nvPr/>
            </p:nvSpPr>
            <p:spPr bwMode="auto">
              <a:xfrm>
                <a:off x="1526" y="3291"/>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sp>
            <p:nvSpPr>
              <p:cNvPr id="14386" name="WordArt 148">
                <a:extLst>
                  <a:ext uri="{FF2B5EF4-FFF2-40B4-BE49-F238E27FC236}">
                    <a16:creationId xmlns:a16="http://schemas.microsoft.com/office/drawing/2014/main" id="{6838F3C5-00AE-9422-AD5C-066585625910}"/>
                  </a:ext>
                </a:extLst>
              </p:cNvPr>
              <p:cNvSpPr>
                <a:spLocks noChangeArrowheads="1" noChangeShapeType="1" noTextEdit="1"/>
              </p:cNvSpPr>
              <p:nvPr/>
            </p:nvSpPr>
            <p:spPr bwMode="auto">
              <a:xfrm>
                <a:off x="1632" y="3341"/>
                <a:ext cx="317" cy="176"/>
              </a:xfrm>
              <a:prstGeom prst="rect">
                <a:avLst/>
              </a:prstGeom>
            </p:spPr>
            <p:txBody>
              <a:bodyPr wrap="none" fromWordArt="1">
                <a:prstTxWarp prst="textPlain">
                  <a:avLst>
                    <a:gd name="adj" fmla="val 50000"/>
                  </a:avLst>
                </a:prstTxWarp>
              </a:bodyPr>
              <a:lstStyle/>
              <a:p>
                <a:pPr algn="ctr"/>
                <a:r>
                  <a:rPr lang="en-GB" sz="3600" kern="10">
                    <a:ln w="0">
                      <a:solidFill>
                        <a:schemeClr val="tx1"/>
                      </a:solidFill>
                      <a:round/>
                      <a:headEnd/>
                      <a:tailEnd/>
                    </a:ln>
                    <a:solidFill>
                      <a:schemeClr val="tx2"/>
                    </a:solidFill>
                    <a:latin typeface="Arial Black" panose="020B0604020202020204" pitchFamily="34" charset="0"/>
                    <a:cs typeface="Arial Black" panose="020B0604020202020204" pitchFamily="34" charset="0"/>
                  </a:rPr>
                  <a:t>NS</a:t>
                </a:r>
              </a:p>
            </p:txBody>
          </p:sp>
        </p:grpSp>
      </p:grpSp>
      <p:sp>
        <p:nvSpPr>
          <p:cNvPr id="14381" name="Rectangle 154">
            <a:extLst>
              <a:ext uri="{FF2B5EF4-FFF2-40B4-BE49-F238E27FC236}">
                <a16:creationId xmlns:a16="http://schemas.microsoft.com/office/drawing/2014/main" id="{F56FB125-D6EF-B68F-BCD8-F9A1BFD9D260}"/>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4">
            <a:extLst>
              <a:ext uri="{FF2B5EF4-FFF2-40B4-BE49-F238E27FC236}">
                <a16:creationId xmlns:a16="http://schemas.microsoft.com/office/drawing/2014/main" id="{D377ECF1-6525-9DB8-FB08-C15030F1CD8F}"/>
              </a:ext>
            </a:extLst>
          </p:cNvPr>
          <p:cNvSpPr>
            <a:spLocks noGrp="1" noChangeArrowheads="1"/>
          </p:cNvSpPr>
          <p:nvPr>
            <p:ph type="title"/>
          </p:nvPr>
        </p:nvSpPr>
        <p:spPr>
          <a:xfrm>
            <a:off x="1638300" y="44451"/>
            <a:ext cx="8915400" cy="936625"/>
          </a:xfrm>
        </p:spPr>
        <p:txBody>
          <a:bodyPr/>
          <a:lstStyle/>
          <a:p>
            <a:pPr eaLnBrk="1" hangingPunct="1"/>
            <a:r>
              <a:rPr lang="it-IT" altLang="it-IT"/>
              <a:t>step 8 – an iterative query</a:t>
            </a:r>
          </a:p>
        </p:txBody>
      </p:sp>
      <p:sp>
        <p:nvSpPr>
          <p:cNvPr id="80902" name="Rectangle 30">
            <a:extLst>
              <a:ext uri="{FF2B5EF4-FFF2-40B4-BE49-F238E27FC236}">
                <a16:creationId xmlns:a16="http://schemas.microsoft.com/office/drawing/2014/main" id="{FC288C53-F22D-43D1-9EE5-C4A59D95AB53}"/>
              </a:ext>
            </a:extLst>
          </p:cNvPr>
          <p:cNvSpPr>
            <a:spLocks noGrp="1" noChangeArrowheads="1"/>
          </p:cNvSpPr>
          <p:nvPr>
            <p:ph idx="1"/>
          </p:nvPr>
        </p:nvSpPr>
        <p:spPr>
          <a:xfrm>
            <a:off x="1638300" y="908051"/>
            <a:ext cx="8915400" cy="1323975"/>
          </a:xfrm>
        </p:spPr>
        <p:txBody>
          <a:bodyPr/>
          <a:lstStyle/>
          <a:p>
            <a:pPr eaLnBrk="1" hangingPunct="1"/>
            <a:r>
              <a:rPr lang="it-IT" altLang="it-IT"/>
              <a:t>just to confirm that name servers cache information during recursive queries...</a:t>
            </a:r>
          </a:p>
        </p:txBody>
      </p:sp>
      <p:sp>
        <p:nvSpPr>
          <p:cNvPr id="2" name="Rectangle 4">
            <a:extLst>
              <a:ext uri="{FF2B5EF4-FFF2-40B4-BE49-F238E27FC236}">
                <a16:creationId xmlns:a16="http://schemas.microsoft.com/office/drawing/2014/main" id="{5CE29871-77EB-3347-521F-7B5ADE5D5C0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D36CABB-55B7-52BF-1749-2E90C9403AB5}"/>
              </a:ext>
            </a:extLst>
          </p:cNvPr>
          <p:cNvSpPr>
            <a:spLocks noGrp="1" noChangeArrowheads="1"/>
          </p:cNvSpPr>
          <p:nvPr>
            <p:ph type="ftr" sz="quarter" idx="11"/>
          </p:nvPr>
        </p:nvSpPr>
        <p:spPr>
          <a:ln/>
        </p:spPr>
        <p:txBody>
          <a:bodyPr/>
          <a:lstStyle/>
          <a:p>
            <a:r>
              <a:rPr lang="it-IT" altLang="it-IT"/>
              <a:t>kathara – [ lab: dns ]</a:t>
            </a:r>
          </a:p>
        </p:txBody>
      </p:sp>
      <p:sp>
        <p:nvSpPr>
          <p:cNvPr id="80900" name="Rectangle 31">
            <a:extLst>
              <a:ext uri="{FF2B5EF4-FFF2-40B4-BE49-F238E27FC236}">
                <a16:creationId xmlns:a16="http://schemas.microsoft.com/office/drawing/2014/main" id="{7FF1EFEF-4573-080A-A3D9-3C208C2B3327}"/>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0903" name="Rectangle 5">
            <a:extLst>
              <a:ext uri="{FF2B5EF4-FFF2-40B4-BE49-F238E27FC236}">
                <a16:creationId xmlns:a16="http://schemas.microsoft.com/office/drawing/2014/main" id="{FD3A0D76-101D-A05A-1B54-DA41431BCDE1}"/>
              </a:ext>
            </a:extLst>
          </p:cNvPr>
          <p:cNvSpPr>
            <a:spLocks noChangeArrowheads="1"/>
          </p:cNvSpPr>
          <p:nvPr/>
        </p:nvSpPr>
        <p:spPr bwMode="auto">
          <a:xfrm>
            <a:off x="1638301" y="2347914"/>
            <a:ext cx="8918575" cy="4321175"/>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80904" name="Text Box 6">
            <a:extLst>
              <a:ext uri="{FF2B5EF4-FFF2-40B4-BE49-F238E27FC236}">
                <a16:creationId xmlns:a16="http://schemas.microsoft.com/office/drawing/2014/main" id="{BBDC0D5B-79A3-7A89-A5EB-7002632C49C8}"/>
              </a:ext>
            </a:extLst>
          </p:cNvPr>
          <p:cNvSpPr txBox="1">
            <a:spLocks noChangeArrowheads="1"/>
          </p:cNvSpPr>
          <p:nvPr/>
        </p:nvSpPr>
        <p:spPr bwMode="auto">
          <a:xfrm>
            <a:off x="1651001" y="2514600"/>
            <a:ext cx="8905875" cy="41544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pc2.nanoinside.net</a:t>
            </a:r>
          </a:p>
          <a:p>
            <a:pPr eaLnBrk="1" hangingPunct="1">
              <a:lnSpc>
                <a:spcPct val="90000"/>
              </a:lnSpc>
              <a:spcBef>
                <a:spcPct val="0"/>
              </a:spcBef>
              <a:buClrTx/>
              <a:buSzTx/>
              <a:buFontTx/>
              <a:buNone/>
            </a:pPr>
            <a:r>
              <a:rPr lang="it-IT" altLang="it-IT" sz="1600" b="1">
                <a:latin typeface="Lucida Console" panose="020B0609040504020204" pitchFamily="49" charset="0"/>
              </a:rPr>
              <a:t>[...]</a:t>
            </a:r>
          </a:p>
          <a:p>
            <a:pPr eaLnBrk="1" hangingPunct="1">
              <a:lnSpc>
                <a:spcPct val="90000"/>
              </a:lnSpc>
              <a:spcBef>
                <a:spcPct val="0"/>
              </a:spcBef>
              <a:buClrTx/>
              <a:buSzTx/>
              <a:buFontTx/>
              <a:buNone/>
            </a:pPr>
            <a:r>
              <a:rPr lang="it-IT" altLang="it-IT" sz="1600" b="1">
                <a:latin typeface="Lucida Console" panose="020B0609040504020204" pitchFamily="49" charset="0"/>
              </a:rPr>
              <a:t>pc1:~# █</a:t>
            </a:r>
          </a:p>
        </p:txBody>
      </p:sp>
      <p:sp>
        <p:nvSpPr>
          <p:cNvPr id="80905" name="AutoShape 7">
            <a:extLst>
              <a:ext uri="{FF2B5EF4-FFF2-40B4-BE49-F238E27FC236}">
                <a16:creationId xmlns:a16="http://schemas.microsoft.com/office/drawing/2014/main" id="{9F41AC7B-7939-8ABE-F071-BAC39A6EC983}"/>
              </a:ext>
            </a:extLst>
          </p:cNvPr>
          <p:cNvSpPr>
            <a:spLocks noChangeArrowheads="1"/>
          </p:cNvSpPr>
          <p:nvPr/>
        </p:nvSpPr>
        <p:spPr bwMode="auto">
          <a:xfrm>
            <a:off x="1633539" y="2060576"/>
            <a:ext cx="8923337"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0906" name="Group 8">
            <a:extLst>
              <a:ext uri="{FF2B5EF4-FFF2-40B4-BE49-F238E27FC236}">
                <a16:creationId xmlns:a16="http://schemas.microsoft.com/office/drawing/2014/main" id="{9E41CBFD-3448-538E-1C52-6C2881A2996F}"/>
              </a:ext>
            </a:extLst>
          </p:cNvPr>
          <p:cNvGrpSpPr>
            <a:grpSpLocks/>
          </p:cNvGrpSpPr>
          <p:nvPr/>
        </p:nvGrpSpPr>
        <p:grpSpPr bwMode="auto">
          <a:xfrm>
            <a:off x="1741489" y="2132014"/>
            <a:ext cx="223837" cy="225425"/>
            <a:chOff x="2440" y="2568"/>
            <a:chExt cx="151" cy="152"/>
          </a:xfrm>
        </p:grpSpPr>
        <p:sp>
          <p:nvSpPr>
            <p:cNvPr id="80926" name="Oval 9">
              <a:extLst>
                <a:ext uri="{FF2B5EF4-FFF2-40B4-BE49-F238E27FC236}">
                  <a16:creationId xmlns:a16="http://schemas.microsoft.com/office/drawing/2014/main" id="{8B87D189-277F-4BCC-3946-E849CC3828E4}"/>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0927" name="Oval 10">
              <a:extLst>
                <a:ext uri="{FF2B5EF4-FFF2-40B4-BE49-F238E27FC236}">
                  <a16:creationId xmlns:a16="http://schemas.microsoft.com/office/drawing/2014/main" id="{F6004F9B-FD45-44F6-1D28-62D21AB3DBB2}"/>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0928" name="AutoShape 11">
              <a:extLst>
                <a:ext uri="{FF2B5EF4-FFF2-40B4-BE49-F238E27FC236}">
                  <a16:creationId xmlns:a16="http://schemas.microsoft.com/office/drawing/2014/main" id="{70B38CE7-724F-6798-82EB-45D37D331315}"/>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80907" name="Group 12">
            <a:extLst>
              <a:ext uri="{FF2B5EF4-FFF2-40B4-BE49-F238E27FC236}">
                <a16:creationId xmlns:a16="http://schemas.microsoft.com/office/drawing/2014/main" id="{53981F1F-6212-5479-4119-3316BDD7882F}"/>
              </a:ext>
            </a:extLst>
          </p:cNvPr>
          <p:cNvGrpSpPr>
            <a:grpSpLocks/>
          </p:cNvGrpSpPr>
          <p:nvPr/>
        </p:nvGrpSpPr>
        <p:grpSpPr bwMode="auto">
          <a:xfrm>
            <a:off x="9698038" y="2133601"/>
            <a:ext cx="215900" cy="225425"/>
            <a:chOff x="3359" y="2621"/>
            <a:chExt cx="138" cy="145"/>
          </a:xfrm>
        </p:grpSpPr>
        <p:sp>
          <p:nvSpPr>
            <p:cNvPr id="80923" name="Rectangle 13">
              <a:extLst>
                <a:ext uri="{FF2B5EF4-FFF2-40B4-BE49-F238E27FC236}">
                  <a16:creationId xmlns:a16="http://schemas.microsoft.com/office/drawing/2014/main" id="{D486E964-3203-0C11-283E-B4874AA8CA24}"/>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0924" name="Rectangle 14">
              <a:extLst>
                <a:ext uri="{FF2B5EF4-FFF2-40B4-BE49-F238E27FC236}">
                  <a16:creationId xmlns:a16="http://schemas.microsoft.com/office/drawing/2014/main" id="{41C9F36F-A416-309D-1BCC-70D19ACFE82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0925" name="Line 15">
              <a:extLst>
                <a:ext uri="{FF2B5EF4-FFF2-40B4-BE49-F238E27FC236}">
                  <a16:creationId xmlns:a16="http://schemas.microsoft.com/office/drawing/2014/main" id="{1EB82769-1AF5-2256-0817-C2B0BEF4C438}"/>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80908" name="Group 16">
            <a:extLst>
              <a:ext uri="{FF2B5EF4-FFF2-40B4-BE49-F238E27FC236}">
                <a16:creationId xmlns:a16="http://schemas.microsoft.com/office/drawing/2014/main" id="{54C36341-D0CE-2DAD-88A9-C8E44F576DDB}"/>
              </a:ext>
            </a:extLst>
          </p:cNvPr>
          <p:cNvGrpSpPr>
            <a:grpSpLocks/>
          </p:cNvGrpSpPr>
          <p:nvPr/>
        </p:nvGrpSpPr>
        <p:grpSpPr bwMode="auto">
          <a:xfrm>
            <a:off x="10202863" y="2133601"/>
            <a:ext cx="215900" cy="225425"/>
            <a:chOff x="3359" y="2621"/>
            <a:chExt cx="138" cy="145"/>
          </a:xfrm>
        </p:grpSpPr>
        <p:sp>
          <p:nvSpPr>
            <p:cNvPr id="80918" name="Rectangle 17">
              <a:extLst>
                <a:ext uri="{FF2B5EF4-FFF2-40B4-BE49-F238E27FC236}">
                  <a16:creationId xmlns:a16="http://schemas.microsoft.com/office/drawing/2014/main" id="{C893CA6A-C398-122B-DFFD-D85747B00E3E}"/>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0919" name="Rectangle 18">
              <a:extLst>
                <a:ext uri="{FF2B5EF4-FFF2-40B4-BE49-F238E27FC236}">
                  <a16:creationId xmlns:a16="http://schemas.microsoft.com/office/drawing/2014/main" id="{36A1A031-6B9B-24FF-182F-725E96C35C67}"/>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0920" name="Group 19">
              <a:extLst>
                <a:ext uri="{FF2B5EF4-FFF2-40B4-BE49-F238E27FC236}">
                  <a16:creationId xmlns:a16="http://schemas.microsoft.com/office/drawing/2014/main" id="{C6A7B998-B506-8669-CD04-5EA4CE004389}"/>
                </a:ext>
              </a:extLst>
            </p:cNvPr>
            <p:cNvGrpSpPr>
              <a:grpSpLocks/>
            </p:cNvGrpSpPr>
            <p:nvPr/>
          </p:nvGrpSpPr>
          <p:grpSpPr bwMode="auto">
            <a:xfrm>
              <a:off x="3388" y="2655"/>
              <a:ext cx="62" cy="62"/>
              <a:chOff x="2712" y="2758"/>
              <a:chExt cx="90" cy="90"/>
            </a:xfrm>
          </p:grpSpPr>
          <p:sp>
            <p:nvSpPr>
              <p:cNvPr id="80921" name="Line 20">
                <a:extLst>
                  <a:ext uri="{FF2B5EF4-FFF2-40B4-BE49-F238E27FC236}">
                    <a16:creationId xmlns:a16="http://schemas.microsoft.com/office/drawing/2014/main" id="{6942B091-CF19-0F2F-D22A-299B69DAAEC1}"/>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0922" name="Line 21">
                <a:extLst>
                  <a:ext uri="{FF2B5EF4-FFF2-40B4-BE49-F238E27FC236}">
                    <a16:creationId xmlns:a16="http://schemas.microsoft.com/office/drawing/2014/main" id="{36882A93-5788-3393-B63D-A2259114AC7B}"/>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80909" name="Group 22">
            <a:extLst>
              <a:ext uri="{FF2B5EF4-FFF2-40B4-BE49-F238E27FC236}">
                <a16:creationId xmlns:a16="http://schemas.microsoft.com/office/drawing/2014/main" id="{51D68218-F50B-DCE7-C99C-B36C35B9E550}"/>
              </a:ext>
            </a:extLst>
          </p:cNvPr>
          <p:cNvGrpSpPr>
            <a:grpSpLocks/>
          </p:cNvGrpSpPr>
          <p:nvPr/>
        </p:nvGrpSpPr>
        <p:grpSpPr bwMode="auto">
          <a:xfrm>
            <a:off x="9952039" y="2132014"/>
            <a:ext cx="212725" cy="219075"/>
            <a:chOff x="3936" y="2011"/>
            <a:chExt cx="109" cy="112"/>
          </a:xfrm>
        </p:grpSpPr>
        <p:sp>
          <p:nvSpPr>
            <p:cNvPr id="80913" name="Rectangle 23">
              <a:extLst>
                <a:ext uri="{FF2B5EF4-FFF2-40B4-BE49-F238E27FC236}">
                  <a16:creationId xmlns:a16="http://schemas.microsoft.com/office/drawing/2014/main" id="{B76C6AC5-AB02-7923-E173-5994FED923DD}"/>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0914" name="Rectangle 24">
              <a:extLst>
                <a:ext uri="{FF2B5EF4-FFF2-40B4-BE49-F238E27FC236}">
                  <a16:creationId xmlns:a16="http://schemas.microsoft.com/office/drawing/2014/main" id="{82F6715E-7C3E-85D4-DC75-A1ED6E2C7A55}"/>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0915" name="Group 25">
              <a:extLst>
                <a:ext uri="{FF2B5EF4-FFF2-40B4-BE49-F238E27FC236}">
                  <a16:creationId xmlns:a16="http://schemas.microsoft.com/office/drawing/2014/main" id="{6C0A07E0-122F-CFC5-70EA-6EC6798090BA}"/>
                </a:ext>
              </a:extLst>
            </p:cNvPr>
            <p:cNvGrpSpPr>
              <a:grpSpLocks/>
            </p:cNvGrpSpPr>
            <p:nvPr/>
          </p:nvGrpSpPr>
          <p:grpSpPr bwMode="auto">
            <a:xfrm>
              <a:off x="3956" y="2032"/>
              <a:ext cx="54" cy="61"/>
              <a:chOff x="2530" y="2399"/>
              <a:chExt cx="68" cy="77"/>
            </a:xfrm>
          </p:grpSpPr>
          <p:sp>
            <p:nvSpPr>
              <p:cNvPr id="80916" name="Line 26">
                <a:extLst>
                  <a:ext uri="{FF2B5EF4-FFF2-40B4-BE49-F238E27FC236}">
                    <a16:creationId xmlns:a16="http://schemas.microsoft.com/office/drawing/2014/main" id="{798264C4-9806-07BF-F3E7-64FD8180A0AD}"/>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0917" name="AutoShape 27">
                <a:extLst>
                  <a:ext uri="{FF2B5EF4-FFF2-40B4-BE49-F238E27FC236}">
                    <a16:creationId xmlns:a16="http://schemas.microsoft.com/office/drawing/2014/main" id="{B607545C-035C-146F-E37A-13FFDCDBD3FF}"/>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80910" name="Text Box 28">
            <a:extLst>
              <a:ext uri="{FF2B5EF4-FFF2-40B4-BE49-F238E27FC236}">
                <a16:creationId xmlns:a16="http://schemas.microsoft.com/office/drawing/2014/main" id="{780DE48F-DCBF-1FFC-898C-6B9D93A2B227}"/>
              </a:ext>
            </a:extLst>
          </p:cNvPr>
          <p:cNvSpPr txBox="1">
            <a:spLocks noChangeArrowheads="1"/>
          </p:cNvSpPr>
          <p:nvPr/>
        </p:nvSpPr>
        <p:spPr bwMode="auto">
          <a:xfrm>
            <a:off x="2065339" y="2060576"/>
            <a:ext cx="2376487"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
        <p:nvSpPr>
          <p:cNvPr id="80911" name="Rectangle 32">
            <a:extLst>
              <a:ext uri="{FF2B5EF4-FFF2-40B4-BE49-F238E27FC236}">
                <a16:creationId xmlns:a16="http://schemas.microsoft.com/office/drawing/2014/main" id="{0802C3A7-D054-A4B7-EC5E-3D01EE7F1555}"/>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
        <p:nvSpPr>
          <p:cNvPr id="80912" name="AutoShape 33">
            <a:extLst>
              <a:ext uri="{FF2B5EF4-FFF2-40B4-BE49-F238E27FC236}">
                <a16:creationId xmlns:a16="http://schemas.microsoft.com/office/drawing/2014/main" id="{53BE648B-D34E-2E9D-0406-6760D02B8D6F}"/>
              </a:ext>
            </a:extLst>
          </p:cNvPr>
          <p:cNvSpPr>
            <a:spLocks noChangeArrowheads="1"/>
          </p:cNvSpPr>
          <p:nvPr/>
        </p:nvSpPr>
        <p:spPr bwMode="auto">
          <a:xfrm>
            <a:off x="8112125" y="3429000"/>
            <a:ext cx="2736850" cy="1441450"/>
          </a:xfrm>
          <a:prstGeom prst="wedgeRoundRectCallout">
            <a:avLst>
              <a:gd name="adj1" fmla="val -42227"/>
              <a:gd name="adj2" fmla="val -94273"/>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 recursive query</a:t>
            </a:r>
          </a:p>
          <a:p>
            <a:pPr algn="ctr" eaLnBrk="1" hangingPunct="1">
              <a:spcBef>
                <a:spcPct val="0"/>
              </a:spcBef>
              <a:buClrTx/>
              <a:buSzTx/>
              <a:buFontTx/>
              <a:buNone/>
            </a:pPr>
            <a:r>
              <a:rPr lang="en-US" altLang="it-IT" sz="2400"/>
              <a:t>(default behavior of </a:t>
            </a:r>
            <a:r>
              <a:rPr lang="en-US" altLang="it-IT" sz="2400" b="1">
                <a:latin typeface="Courier New" panose="02070309020205020404" pitchFamily="49" charset="0"/>
              </a:rPr>
              <a:t>dig</a:t>
            </a:r>
            <a:r>
              <a:rPr lang="en-US" altLang="it-IT" sz="2400"/>
              <a:t>)</a:t>
            </a:r>
            <a:endParaRPr lang="en-US" altLang="it-IT" sz="1600">
              <a:sym typeface="Symbol" pitchFamily="2" charset="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4">
            <a:extLst>
              <a:ext uri="{FF2B5EF4-FFF2-40B4-BE49-F238E27FC236}">
                <a16:creationId xmlns:a16="http://schemas.microsoft.com/office/drawing/2014/main" id="{FBE70F79-953E-5DC5-692C-9A616782E9AC}"/>
              </a:ext>
            </a:extLst>
          </p:cNvPr>
          <p:cNvSpPr>
            <a:spLocks noGrp="1" noChangeArrowheads="1"/>
          </p:cNvSpPr>
          <p:nvPr>
            <p:ph type="title"/>
          </p:nvPr>
        </p:nvSpPr>
        <p:spPr>
          <a:xfrm>
            <a:off x="1638300" y="44451"/>
            <a:ext cx="8915400" cy="936625"/>
          </a:xfrm>
        </p:spPr>
        <p:txBody>
          <a:bodyPr/>
          <a:lstStyle/>
          <a:p>
            <a:pPr eaLnBrk="1" hangingPunct="1"/>
            <a:r>
              <a:rPr lang="it-IT" altLang="it-IT"/>
              <a:t>step 8 – an iterative query</a:t>
            </a:r>
          </a:p>
        </p:txBody>
      </p:sp>
      <p:sp>
        <p:nvSpPr>
          <p:cNvPr id="81926" name="Rectangle 5">
            <a:extLst>
              <a:ext uri="{FF2B5EF4-FFF2-40B4-BE49-F238E27FC236}">
                <a16:creationId xmlns:a16="http://schemas.microsoft.com/office/drawing/2014/main" id="{C66CB72F-006A-C8CA-C00A-456EDBAE7D87}"/>
              </a:ext>
            </a:extLst>
          </p:cNvPr>
          <p:cNvSpPr>
            <a:spLocks noGrp="1" noChangeArrowheads="1"/>
          </p:cNvSpPr>
          <p:nvPr>
            <p:ph idx="1"/>
          </p:nvPr>
        </p:nvSpPr>
        <p:spPr>
          <a:xfrm>
            <a:off x="1638300" y="908051"/>
            <a:ext cx="8915400" cy="1323975"/>
          </a:xfrm>
        </p:spPr>
        <p:txBody>
          <a:bodyPr/>
          <a:lstStyle/>
          <a:p>
            <a:pPr eaLnBrk="1" hangingPunct="1"/>
            <a:r>
              <a:rPr lang="it-IT" altLang="it-IT"/>
              <a:t>just to confirm that name servers cache information during recursive queries...</a:t>
            </a:r>
          </a:p>
        </p:txBody>
      </p:sp>
      <p:sp>
        <p:nvSpPr>
          <p:cNvPr id="2" name="Rectangle 4">
            <a:extLst>
              <a:ext uri="{FF2B5EF4-FFF2-40B4-BE49-F238E27FC236}">
                <a16:creationId xmlns:a16="http://schemas.microsoft.com/office/drawing/2014/main" id="{C3885BB9-1CFB-B80D-3420-A94A0C707E0F}"/>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B1D4C251-0A08-5590-E915-0858745E158A}"/>
              </a:ext>
            </a:extLst>
          </p:cNvPr>
          <p:cNvSpPr>
            <a:spLocks noGrp="1" noChangeArrowheads="1"/>
          </p:cNvSpPr>
          <p:nvPr>
            <p:ph type="ftr" sz="quarter" idx="11"/>
          </p:nvPr>
        </p:nvSpPr>
        <p:spPr>
          <a:ln/>
        </p:spPr>
        <p:txBody>
          <a:bodyPr/>
          <a:lstStyle/>
          <a:p>
            <a:r>
              <a:rPr lang="it-IT" altLang="it-IT"/>
              <a:t>kathara – [ lab: dns ]</a:t>
            </a:r>
          </a:p>
        </p:txBody>
      </p:sp>
      <p:sp>
        <p:nvSpPr>
          <p:cNvPr id="81924" name="Rectangle 2">
            <a:extLst>
              <a:ext uri="{FF2B5EF4-FFF2-40B4-BE49-F238E27FC236}">
                <a16:creationId xmlns:a16="http://schemas.microsoft.com/office/drawing/2014/main" id="{FABA6CA4-ADA6-54F7-1CF4-EF396D740CBC}"/>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1927" name="Rectangle 6">
            <a:extLst>
              <a:ext uri="{FF2B5EF4-FFF2-40B4-BE49-F238E27FC236}">
                <a16:creationId xmlns:a16="http://schemas.microsoft.com/office/drawing/2014/main" id="{722E2B08-C3A8-F8B3-0726-22477190D361}"/>
              </a:ext>
            </a:extLst>
          </p:cNvPr>
          <p:cNvSpPr>
            <a:spLocks noChangeArrowheads="1"/>
          </p:cNvSpPr>
          <p:nvPr/>
        </p:nvSpPr>
        <p:spPr bwMode="auto">
          <a:xfrm>
            <a:off x="1638301" y="2347914"/>
            <a:ext cx="8918575" cy="4321175"/>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81928" name="Text Box 7">
            <a:extLst>
              <a:ext uri="{FF2B5EF4-FFF2-40B4-BE49-F238E27FC236}">
                <a16:creationId xmlns:a16="http://schemas.microsoft.com/office/drawing/2014/main" id="{AFA3367F-6AE5-A447-0851-C89C8366DEEA}"/>
              </a:ext>
            </a:extLst>
          </p:cNvPr>
          <p:cNvSpPr txBox="1">
            <a:spLocks noChangeArrowheads="1"/>
          </p:cNvSpPr>
          <p:nvPr/>
        </p:nvSpPr>
        <p:spPr bwMode="auto">
          <a:xfrm>
            <a:off x="1651001" y="2514600"/>
            <a:ext cx="8905875" cy="41544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pc2.nanoinside.net</a:t>
            </a:r>
          </a:p>
          <a:p>
            <a:pPr eaLnBrk="1" hangingPunct="1">
              <a:lnSpc>
                <a:spcPct val="90000"/>
              </a:lnSpc>
              <a:spcBef>
                <a:spcPct val="0"/>
              </a:spcBef>
              <a:buClrTx/>
              <a:buSzTx/>
              <a:buFontTx/>
              <a:buNone/>
            </a:pPr>
            <a:r>
              <a:rPr lang="it-IT" altLang="it-IT" sz="1600" b="1">
                <a:latin typeface="Lucida Console" panose="020B0609040504020204" pitchFamily="49" charset="0"/>
              </a:rPr>
              <a:t>[...]</a:t>
            </a:r>
          </a:p>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+norecurse pc2.nanoinside.net █</a:t>
            </a:r>
          </a:p>
        </p:txBody>
      </p:sp>
      <p:sp>
        <p:nvSpPr>
          <p:cNvPr id="81929" name="AutoShape 8">
            <a:extLst>
              <a:ext uri="{FF2B5EF4-FFF2-40B4-BE49-F238E27FC236}">
                <a16:creationId xmlns:a16="http://schemas.microsoft.com/office/drawing/2014/main" id="{3029DD46-4486-8B74-AB28-C185ED0237CA}"/>
              </a:ext>
            </a:extLst>
          </p:cNvPr>
          <p:cNvSpPr>
            <a:spLocks noChangeArrowheads="1"/>
          </p:cNvSpPr>
          <p:nvPr/>
        </p:nvSpPr>
        <p:spPr bwMode="auto">
          <a:xfrm>
            <a:off x="1633539" y="2060576"/>
            <a:ext cx="8923337"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1930" name="Group 9">
            <a:extLst>
              <a:ext uri="{FF2B5EF4-FFF2-40B4-BE49-F238E27FC236}">
                <a16:creationId xmlns:a16="http://schemas.microsoft.com/office/drawing/2014/main" id="{941C38CE-33B9-86BF-DF57-A5EB344DCBEF}"/>
              </a:ext>
            </a:extLst>
          </p:cNvPr>
          <p:cNvGrpSpPr>
            <a:grpSpLocks/>
          </p:cNvGrpSpPr>
          <p:nvPr/>
        </p:nvGrpSpPr>
        <p:grpSpPr bwMode="auto">
          <a:xfrm>
            <a:off x="1741489" y="2132014"/>
            <a:ext cx="223837" cy="225425"/>
            <a:chOff x="2440" y="2568"/>
            <a:chExt cx="151" cy="152"/>
          </a:xfrm>
        </p:grpSpPr>
        <p:sp>
          <p:nvSpPr>
            <p:cNvPr id="81950" name="Oval 10">
              <a:extLst>
                <a:ext uri="{FF2B5EF4-FFF2-40B4-BE49-F238E27FC236}">
                  <a16:creationId xmlns:a16="http://schemas.microsoft.com/office/drawing/2014/main" id="{C05501EA-0833-23C5-21A6-AA6DCCF04502}"/>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1951" name="Oval 11">
              <a:extLst>
                <a:ext uri="{FF2B5EF4-FFF2-40B4-BE49-F238E27FC236}">
                  <a16:creationId xmlns:a16="http://schemas.microsoft.com/office/drawing/2014/main" id="{80FC960D-097E-A18A-0D39-0CB9F2746E29}"/>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1952" name="AutoShape 12">
              <a:extLst>
                <a:ext uri="{FF2B5EF4-FFF2-40B4-BE49-F238E27FC236}">
                  <a16:creationId xmlns:a16="http://schemas.microsoft.com/office/drawing/2014/main" id="{6B24B708-1143-BF39-7614-C41AB535C973}"/>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81931" name="Group 13">
            <a:extLst>
              <a:ext uri="{FF2B5EF4-FFF2-40B4-BE49-F238E27FC236}">
                <a16:creationId xmlns:a16="http://schemas.microsoft.com/office/drawing/2014/main" id="{730988B4-9D89-AB9C-826A-32B5B2A18A22}"/>
              </a:ext>
            </a:extLst>
          </p:cNvPr>
          <p:cNvGrpSpPr>
            <a:grpSpLocks/>
          </p:cNvGrpSpPr>
          <p:nvPr/>
        </p:nvGrpSpPr>
        <p:grpSpPr bwMode="auto">
          <a:xfrm>
            <a:off x="9698038" y="2133601"/>
            <a:ext cx="215900" cy="225425"/>
            <a:chOff x="3359" y="2621"/>
            <a:chExt cx="138" cy="145"/>
          </a:xfrm>
        </p:grpSpPr>
        <p:sp>
          <p:nvSpPr>
            <p:cNvPr id="81947" name="Rectangle 14">
              <a:extLst>
                <a:ext uri="{FF2B5EF4-FFF2-40B4-BE49-F238E27FC236}">
                  <a16:creationId xmlns:a16="http://schemas.microsoft.com/office/drawing/2014/main" id="{4DA699FD-12CF-BAEF-C2F8-4160C6E4CD0D}"/>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1948" name="Rectangle 15">
              <a:extLst>
                <a:ext uri="{FF2B5EF4-FFF2-40B4-BE49-F238E27FC236}">
                  <a16:creationId xmlns:a16="http://schemas.microsoft.com/office/drawing/2014/main" id="{B9617FFA-F450-8660-CBE8-D25C6C66E37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1949" name="Line 16">
              <a:extLst>
                <a:ext uri="{FF2B5EF4-FFF2-40B4-BE49-F238E27FC236}">
                  <a16:creationId xmlns:a16="http://schemas.microsoft.com/office/drawing/2014/main" id="{C051372A-5FC8-8858-2507-8077E6B35A11}"/>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81932" name="Group 17">
            <a:extLst>
              <a:ext uri="{FF2B5EF4-FFF2-40B4-BE49-F238E27FC236}">
                <a16:creationId xmlns:a16="http://schemas.microsoft.com/office/drawing/2014/main" id="{5B5ABE6C-3F8A-9149-1BA1-6E1F93A763B4}"/>
              </a:ext>
            </a:extLst>
          </p:cNvPr>
          <p:cNvGrpSpPr>
            <a:grpSpLocks/>
          </p:cNvGrpSpPr>
          <p:nvPr/>
        </p:nvGrpSpPr>
        <p:grpSpPr bwMode="auto">
          <a:xfrm>
            <a:off x="10202863" y="2133601"/>
            <a:ext cx="215900" cy="225425"/>
            <a:chOff x="3359" y="2621"/>
            <a:chExt cx="138" cy="145"/>
          </a:xfrm>
        </p:grpSpPr>
        <p:sp>
          <p:nvSpPr>
            <p:cNvPr id="81942" name="Rectangle 18">
              <a:extLst>
                <a:ext uri="{FF2B5EF4-FFF2-40B4-BE49-F238E27FC236}">
                  <a16:creationId xmlns:a16="http://schemas.microsoft.com/office/drawing/2014/main" id="{C8A0B27B-A5C5-C987-8CAC-EE8814227CF8}"/>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1943" name="Rectangle 19">
              <a:extLst>
                <a:ext uri="{FF2B5EF4-FFF2-40B4-BE49-F238E27FC236}">
                  <a16:creationId xmlns:a16="http://schemas.microsoft.com/office/drawing/2014/main" id="{98543AA2-A1BC-4329-F1A0-F906B454D2D4}"/>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1944" name="Group 20">
              <a:extLst>
                <a:ext uri="{FF2B5EF4-FFF2-40B4-BE49-F238E27FC236}">
                  <a16:creationId xmlns:a16="http://schemas.microsoft.com/office/drawing/2014/main" id="{FF4A4827-F61D-B0F2-0296-B8A6D4A00807}"/>
                </a:ext>
              </a:extLst>
            </p:cNvPr>
            <p:cNvGrpSpPr>
              <a:grpSpLocks/>
            </p:cNvGrpSpPr>
            <p:nvPr/>
          </p:nvGrpSpPr>
          <p:grpSpPr bwMode="auto">
            <a:xfrm>
              <a:off x="3388" y="2655"/>
              <a:ext cx="62" cy="62"/>
              <a:chOff x="2712" y="2758"/>
              <a:chExt cx="90" cy="90"/>
            </a:xfrm>
          </p:grpSpPr>
          <p:sp>
            <p:nvSpPr>
              <p:cNvPr id="81945" name="Line 21">
                <a:extLst>
                  <a:ext uri="{FF2B5EF4-FFF2-40B4-BE49-F238E27FC236}">
                    <a16:creationId xmlns:a16="http://schemas.microsoft.com/office/drawing/2014/main" id="{5F5E4C09-B643-239D-FBF6-4F6A17B26D72}"/>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1946" name="Line 22">
                <a:extLst>
                  <a:ext uri="{FF2B5EF4-FFF2-40B4-BE49-F238E27FC236}">
                    <a16:creationId xmlns:a16="http://schemas.microsoft.com/office/drawing/2014/main" id="{6C1CED42-D3DC-7D3F-98BA-11FBBBAA5FB9}"/>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81933" name="Group 23">
            <a:extLst>
              <a:ext uri="{FF2B5EF4-FFF2-40B4-BE49-F238E27FC236}">
                <a16:creationId xmlns:a16="http://schemas.microsoft.com/office/drawing/2014/main" id="{B6CD87DD-42F4-C9B1-2EFF-81CCD69C899F}"/>
              </a:ext>
            </a:extLst>
          </p:cNvPr>
          <p:cNvGrpSpPr>
            <a:grpSpLocks/>
          </p:cNvGrpSpPr>
          <p:nvPr/>
        </p:nvGrpSpPr>
        <p:grpSpPr bwMode="auto">
          <a:xfrm>
            <a:off x="9952039" y="2132014"/>
            <a:ext cx="212725" cy="219075"/>
            <a:chOff x="3936" y="2011"/>
            <a:chExt cx="109" cy="112"/>
          </a:xfrm>
        </p:grpSpPr>
        <p:sp>
          <p:nvSpPr>
            <p:cNvPr id="81937" name="Rectangle 24">
              <a:extLst>
                <a:ext uri="{FF2B5EF4-FFF2-40B4-BE49-F238E27FC236}">
                  <a16:creationId xmlns:a16="http://schemas.microsoft.com/office/drawing/2014/main" id="{39C9D41E-7784-7ED9-8246-9D8A3BCCB8F9}"/>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1938" name="Rectangle 25">
              <a:extLst>
                <a:ext uri="{FF2B5EF4-FFF2-40B4-BE49-F238E27FC236}">
                  <a16:creationId xmlns:a16="http://schemas.microsoft.com/office/drawing/2014/main" id="{0BABC9AD-0B3B-9F4C-9094-EFECD8B9E65A}"/>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1939" name="Group 26">
              <a:extLst>
                <a:ext uri="{FF2B5EF4-FFF2-40B4-BE49-F238E27FC236}">
                  <a16:creationId xmlns:a16="http://schemas.microsoft.com/office/drawing/2014/main" id="{34B63A0C-0FF7-89EB-53C1-D6497A6C3CD2}"/>
                </a:ext>
              </a:extLst>
            </p:cNvPr>
            <p:cNvGrpSpPr>
              <a:grpSpLocks/>
            </p:cNvGrpSpPr>
            <p:nvPr/>
          </p:nvGrpSpPr>
          <p:grpSpPr bwMode="auto">
            <a:xfrm>
              <a:off x="3956" y="2032"/>
              <a:ext cx="54" cy="61"/>
              <a:chOff x="2530" y="2399"/>
              <a:chExt cx="68" cy="77"/>
            </a:xfrm>
          </p:grpSpPr>
          <p:sp>
            <p:nvSpPr>
              <p:cNvPr id="81940" name="Line 27">
                <a:extLst>
                  <a:ext uri="{FF2B5EF4-FFF2-40B4-BE49-F238E27FC236}">
                    <a16:creationId xmlns:a16="http://schemas.microsoft.com/office/drawing/2014/main" id="{3B1594F1-BEFF-8057-1C9B-965F50C01C1A}"/>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1941" name="AutoShape 28">
                <a:extLst>
                  <a:ext uri="{FF2B5EF4-FFF2-40B4-BE49-F238E27FC236}">
                    <a16:creationId xmlns:a16="http://schemas.microsoft.com/office/drawing/2014/main" id="{973866BD-B449-3EA1-950B-CEF637CF8149}"/>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81934" name="Text Box 29">
            <a:extLst>
              <a:ext uri="{FF2B5EF4-FFF2-40B4-BE49-F238E27FC236}">
                <a16:creationId xmlns:a16="http://schemas.microsoft.com/office/drawing/2014/main" id="{7ADB860D-E623-4D11-697A-CF71190A1773}"/>
              </a:ext>
            </a:extLst>
          </p:cNvPr>
          <p:cNvSpPr txBox="1">
            <a:spLocks noChangeArrowheads="1"/>
          </p:cNvSpPr>
          <p:nvPr/>
        </p:nvSpPr>
        <p:spPr bwMode="auto">
          <a:xfrm>
            <a:off x="2065339" y="2060576"/>
            <a:ext cx="2376487"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
        <p:nvSpPr>
          <p:cNvPr id="81935" name="Rectangle 30">
            <a:extLst>
              <a:ext uri="{FF2B5EF4-FFF2-40B4-BE49-F238E27FC236}">
                <a16:creationId xmlns:a16="http://schemas.microsoft.com/office/drawing/2014/main" id="{94B102B5-3443-1447-F2A6-89CD2F94D712}"/>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
        <p:nvSpPr>
          <p:cNvPr id="81936" name="AutoShape 33">
            <a:extLst>
              <a:ext uri="{FF2B5EF4-FFF2-40B4-BE49-F238E27FC236}">
                <a16:creationId xmlns:a16="http://schemas.microsoft.com/office/drawing/2014/main" id="{5B8DF8DC-C8F3-C0BC-AEFF-8A5BCB3D94B4}"/>
              </a:ext>
            </a:extLst>
          </p:cNvPr>
          <p:cNvSpPr>
            <a:spLocks noChangeArrowheads="1"/>
          </p:cNvSpPr>
          <p:nvPr/>
        </p:nvSpPr>
        <p:spPr bwMode="auto">
          <a:xfrm>
            <a:off x="8112125" y="3789364"/>
            <a:ext cx="2736850" cy="720725"/>
          </a:xfrm>
          <a:prstGeom prst="wedgeRoundRectCallout">
            <a:avLst>
              <a:gd name="adj1" fmla="val -25986"/>
              <a:gd name="adj2" fmla="val -119602"/>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an iterative query</a:t>
            </a:r>
            <a:endParaRPr lang="en-US" altLang="it-IT" sz="1600">
              <a:sym typeface="Symbol" pitchFamily="2" charset="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0" name="Rectangle 4">
            <a:extLst>
              <a:ext uri="{FF2B5EF4-FFF2-40B4-BE49-F238E27FC236}">
                <a16:creationId xmlns:a16="http://schemas.microsoft.com/office/drawing/2014/main" id="{7F5C540F-D23A-4279-6F45-50AC855FAB24}"/>
              </a:ext>
            </a:extLst>
          </p:cNvPr>
          <p:cNvSpPr>
            <a:spLocks noGrp="1" noChangeArrowheads="1"/>
          </p:cNvSpPr>
          <p:nvPr>
            <p:ph type="title"/>
          </p:nvPr>
        </p:nvSpPr>
        <p:spPr>
          <a:xfrm>
            <a:off x="1638300" y="44451"/>
            <a:ext cx="8915400" cy="936625"/>
          </a:xfrm>
        </p:spPr>
        <p:txBody>
          <a:bodyPr/>
          <a:lstStyle/>
          <a:p>
            <a:pPr eaLnBrk="1" hangingPunct="1"/>
            <a:r>
              <a:rPr lang="it-IT" altLang="it-IT"/>
              <a:t>step 8 – an iterative query</a:t>
            </a:r>
          </a:p>
        </p:txBody>
      </p:sp>
      <p:sp>
        <p:nvSpPr>
          <p:cNvPr id="82951" name="Rectangle 5">
            <a:extLst>
              <a:ext uri="{FF2B5EF4-FFF2-40B4-BE49-F238E27FC236}">
                <a16:creationId xmlns:a16="http://schemas.microsoft.com/office/drawing/2014/main" id="{89D6E3D8-224C-CBB6-8CBE-0170979470FD}"/>
              </a:ext>
            </a:extLst>
          </p:cNvPr>
          <p:cNvSpPr>
            <a:spLocks noGrp="1" noChangeArrowheads="1"/>
          </p:cNvSpPr>
          <p:nvPr>
            <p:ph idx="1"/>
          </p:nvPr>
        </p:nvSpPr>
        <p:spPr>
          <a:xfrm>
            <a:off x="1638300" y="908051"/>
            <a:ext cx="8915400" cy="1323975"/>
          </a:xfrm>
        </p:spPr>
        <p:txBody>
          <a:bodyPr/>
          <a:lstStyle/>
          <a:p>
            <a:pPr eaLnBrk="1" hangingPunct="1"/>
            <a:r>
              <a:rPr lang="it-IT" altLang="it-IT"/>
              <a:t>just to confirm that name servers cache information during recursive queries...</a:t>
            </a:r>
          </a:p>
        </p:txBody>
      </p:sp>
      <p:sp>
        <p:nvSpPr>
          <p:cNvPr id="2" name="Rectangle 4">
            <a:extLst>
              <a:ext uri="{FF2B5EF4-FFF2-40B4-BE49-F238E27FC236}">
                <a16:creationId xmlns:a16="http://schemas.microsoft.com/office/drawing/2014/main" id="{BD7DC4EC-D686-200A-ABF2-17D78195DAA0}"/>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8072D448-A8F9-79A2-6816-79361A1497B2}"/>
              </a:ext>
            </a:extLst>
          </p:cNvPr>
          <p:cNvSpPr>
            <a:spLocks noGrp="1" noChangeArrowheads="1"/>
          </p:cNvSpPr>
          <p:nvPr>
            <p:ph type="ftr" sz="quarter" idx="11"/>
          </p:nvPr>
        </p:nvSpPr>
        <p:spPr>
          <a:ln/>
        </p:spPr>
        <p:txBody>
          <a:bodyPr/>
          <a:lstStyle/>
          <a:p>
            <a:r>
              <a:rPr lang="it-IT" altLang="it-IT"/>
              <a:t>kathara – [ lab: dns ]</a:t>
            </a:r>
          </a:p>
        </p:txBody>
      </p:sp>
      <p:sp>
        <p:nvSpPr>
          <p:cNvPr id="82948" name="Rectangle 2">
            <a:extLst>
              <a:ext uri="{FF2B5EF4-FFF2-40B4-BE49-F238E27FC236}">
                <a16:creationId xmlns:a16="http://schemas.microsoft.com/office/drawing/2014/main" id="{BE284514-792B-A24C-2684-DFDF748ED1C7}"/>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2949" name="Rectangle 3">
            <a:extLst>
              <a:ext uri="{FF2B5EF4-FFF2-40B4-BE49-F238E27FC236}">
                <a16:creationId xmlns:a16="http://schemas.microsoft.com/office/drawing/2014/main" id="{2BAA8980-7B81-FA6A-8827-29F114E8EB63}"/>
              </a:ext>
            </a:extLst>
          </p:cNvPr>
          <p:cNvSpPr>
            <a:spLocks noChangeArrowheads="1"/>
          </p:cNvSpPr>
          <p:nvPr/>
        </p:nvSpPr>
        <p:spPr bwMode="auto">
          <a:xfrm>
            <a:off x="1651001" y="4938714"/>
            <a:ext cx="8905875" cy="504825"/>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2952" name="Rectangle 6">
            <a:extLst>
              <a:ext uri="{FF2B5EF4-FFF2-40B4-BE49-F238E27FC236}">
                <a16:creationId xmlns:a16="http://schemas.microsoft.com/office/drawing/2014/main" id="{C5A71166-5026-13F5-8F32-535B552603B7}"/>
              </a:ext>
            </a:extLst>
          </p:cNvPr>
          <p:cNvSpPr>
            <a:spLocks noChangeArrowheads="1"/>
          </p:cNvSpPr>
          <p:nvPr/>
        </p:nvSpPr>
        <p:spPr bwMode="auto">
          <a:xfrm>
            <a:off x="1638301" y="2347914"/>
            <a:ext cx="8918575" cy="4321175"/>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82953" name="Text Box 7">
            <a:extLst>
              <a:ext uri="{FF2B5EF4-FFF2-40B4-BE49-F238E27FC236}">
                <a16:creationId xmlns:a16="http://schemas.microsoft.com/office/drawing/2014/main" id="{0619BAEB-508A-1EDE-82CD-E3FEDADA6493}"/>
              </a:ext>
            </a:extLst>
          </p:cNvPr>
          <p:cNvSpPr txBox="1">
            <a:spLocks noChangeArrowheads="1"/>
          </p:cNvSpPr>
          <p:nvPr/>
        </p:nvSpPr>
        <p:spPr bwMode="auto">
          <a:xfrm>
            <a:off x="1651001" y="2514600"/>
            <a:ext cx="8905875" cy="41544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pc2.nanoinside.net</a:t>
            </a:r>
          </a:p>
          <a:p>
            <a:pPr eaLnBrk="1" hangingPunct="1">
              <a:lnSpc>
                <a:spcPct val="90000"/>
              </a:lnSpc>
              <a:spcBef>
                <a:spcPct val="0"/>
              </a:spcBef>
              <a:buClrTx/>
              <a:buSzTx/>
              <a:buFontTx/>
              <a:buNone/>
            </a:pPr>
            <a:r>
              <a:rPr lang="it-IT" altLang="it-IT" sz="1600" b="1">
                <a:latin typeface="Lucida Console" panose="020B0609040504020204" pitchFamily="49" charset="0"/>
              </a:rPr>
              <a:t>[...]</a:t>
            </a:r>
          </a:p>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+norecurse pc2.nanoinside.net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&lt;&lt;&gt;&gt; DiG 9.3.1 &lt;&lt;&gt;&gt; +noquestion +noadditional +norecurse pc2.nanoinside.net</a:t>
            </a:r>
          </a:p>
          <a:p>
            <a:pPr eaLnBrk="1" hangingPunct="1">
              <a:lnSpc>
                <a:spcPct val="90000"/>
              </a:lnSpc>
              <a:spcBef>
                <a:spcPct val="0"/>
              </a:spcBef>
              <a:buClrTx/>
              <a:buSzTx/>
              <a:buFontTx/>
              <a:buNone/>
            </a:pPr>
            <a:r>
              <a:rPr lang="it-IT" altLang="it-IT" sz="1600" b="1">
                <a:latin typeface="Lucida Console" panose="020B0609040504020204" pitchFamily="49" charset="0"/>
              </a:rPr>
              <a:t>;; global options:  printcmd</a:t>
            </a:r>
          </a:p>
          <a:p>
            <a:pPr eaLnBrk="1" hangingPunct="1">
              <a:lnSpc>
                <a:spcPct val="90000"/>
              </a:lnSpc>
              <a:spcBef>
                <a:spcPct val="0"/>
              </a:spcBef>
              <a:buClrTx/>
              <a:buSzTx/>
              <a:buFontTx/>
              <a:buNone/>
            </a:pPr>
            <a:r>
              <a:rPr lang="it-IT" altLang="it-IT" sz="1600" b="1">
                <a:latin typeface="Lucida Console" panose="020B0609040504020204" pitchFamily="49" charset="0"/>
              </a:rPr>
              <a:t>;; Got answer:</a:t>
            </a:r>
          </a:p>
          <a:p>
            <a:pPr eaLnBrk="1" hangingPunct="1">
              <a:lnSpc>
                <a:spcPct val="90000"/>
              </a:lnSpc>
              <a:spcBef>
                <a:spcPct val="0"/>
              </a:spcBef>
              <a:buClrTx/>
              <a:buSzTx/>
              <a:buFontTx/>
              <a:buNone/>
            </a:pPr>
            <a:r>
              <a:rPr lang="it-IT" altLang="it-IT" sz="1600" b="1">
                <a:latin typeface="Lucida Console" panose="020B0609040504020204" pitchFamily="49" charset="0"/>
              </a:rPr>
              <a:t>;; -&gt;&gt;HEADER&lt;&lt;- opcode: QUERY, status: NOERROR, id: 55689</a:t>
            </a:r>
          </a:p>
          <a:p>
            <a:pPr eaLnBrk="1" hangingPunct="1">
              <a:lnSpc>
                <a:spcPct val="90000"/>
              </a:lnSpc>
              <a:spcBef>
                <a:spcPct val="0"/>
              </a:spcBef>
              <a:buClrTx/>
              <a:buSzTx/>
              <a:buFontTx/>
              <a:buNone/>
            </a:pPr>
            <a:r>
              <a:rPr lang="it-IT" altLang="it-IT" sz="1600" b="1">
                <a:latin typeface="Lucida Console" panose="020B0609040504020204" pitchFamily="49" charset="0"/>
              </a:rPr>
              <a:t>;; flags: qr ra; QUERY: 1, ANSWER: 0, AUTHORITY: 1, ADDITIONAL: 1</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AUTHORITY SECTION:</a:t>
            </a:r>
          </a:p>
          <a:p>
            <a:pPr eaLnBrk="1" hangingPunct="1">
              <a:lnSpc>
                <a:spcPct val="90000"/>
              </a:lnSpc>
              <a:spcBef>
                <a:spcPct val="0"/>
              </a:spcBef>
              <a:buClrTx/>
              <a:buSzTx/>
              <a:buFontTx/>
              <a:buNone/>
            </a:pPr>
            <a:r>
              <a:rPr lang="it-IT" altLang="it-IT" sz="1600" b="1">
                <a:latin typeface="Lucida Console" panose="020B0609040504020204" pitchFamily="49" charset="0"/>
              </a:rPr>
              <a:t>nanoinside.net.         59989   IN      NS      dnsnano.nanoinside.net.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Query time: 19 msec</a:t>
            </a:r>
          </a:p>
          <a:p>
            <a:pPr eaLnBrk="1" hangingPunct="1">
              <a:lnSpc>
                <a:spcPct val="90000"/>
              </a:lnSpc>
              <a:spcBef>
                <a:spcPct val="0"/>
              </a:spcBef>
              <a:buClrTx/>
              <a:buSzTx/>
              <a:buFontTx/>
              <a:buNone/>
            </a:pPr>
            <a:r>
              <a:rPr lang="it-IT" altLang="it-IT" sz="1600" b="1">
                <a:latin typeface="Lucida Console" panose="020B0609040504020204" pitchFamily="49" charset="0"/>
              </a:rPr>
              <a:t>;; SERVER: 192.168.0.11#53(192.168.0.11)</a:t>
            </a:r>
          </a:p>
          <a:p>
            <a:pPr eaLnBrk="1" hangingPunct="1">
              <a:lnSpc>
                <a:spcPct val="90000"/>
              </a:lnSpc>
              <a:spcBef>
                <a:spcPct val="0"/>
              </a:spcBef>
              <a:buClrTx/>
              <a:buSzTx/>
              <a:buFontTx/>
              <a:buNone/>
            </a:pPr>
            <a:r>
              <a:rPr lang="it-IT" altLang="it-IT" sz="1600" b="1">
                <a:latin typeface="Lucida Console" panose="020B0609040504020204" pitchFamily="49" charset="0"/>
              </a:rPr>
              <a:t>;; WHEN: Tue Apr 17 16:45:50 2007</a:t>
            </a:r>
          </a:p>
          <a:p>
            <a:pPr eaLnBrk="1" hangingPunct="1">
              <a:lnSpc>
                <a:spcPct val="90000"/>
              </a:lnSpc>
              <a:spcBef>
                <a:spcPct val="0"/>
              </a:spcBef>
              <a:buClrTx/>
              <a:buSzTx/>
              <a:buFontTx/>
              <a:buNone/>
            </a:pPr>
            <a:r>
              <a:rPr lang="it-IT" altLang="it-IT" sz="1600" b="1">
                <a:latin typeface="Lucida Console" panose="020B0609040504020204" pitchFamily="49" charset="0"/>
              </a:rPr>
              <a:t>;; MSG SIZE  rcvd: 74</a:t>
            </a:r>
          </a:p>
        </p:txBody>
      </p:sp>
      <p:sp>
        <p:nvSpPr>
          <p:cNvPr id="82954" name="AutoShape 8">
            <a:extLst>
              <a:ext uri="{FF2B5EF4-FFF2-40B4-BE49-F238E27FC236}">
                <a16:creationId xmlns:a16="http://schemas.microsoft.com/office/drawing/2014/main" id="{8C7C65BB-CA3C-174B-503C-AF3253A27EA7}"/>
              </a:ext>
            </a:extLst>
          </p:cNvPr>
          <p:cNvSpPr>
            <a:spLocks noChangeArrowheads="1"/>
          </p:cNvSpPr>
          <p:nvPr/>
        </p:nvSpPr>
        <p:spPr bwMode="auto">
          <a:xfrm>
            <a:off x="1633539" y="2060576"/>
            <a:ext cx="8923337"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2955" name="Group 9">
            <a:extLst>
              <a:ext uri="{FF2B5EF4-FFF2-40B4-BE49-F238E27FC236}">
                <a16:creationId xmlns:a16="http://schemas.microsoft.com/office/drawing/2014/main" id="{F59D671D-2B75-6046-1C93-BBAB09EC6CF3}"/>
              </a:ext>
            </a:extLst>
          </p:cNvPr>
          <p:cNvGrpSpPr>
            <a:grpSpLocks/>
          </p:cNvGrpSpPr>
          <p:nvPr/>
        </p:nvGrpSpPr>
        <p:grpSpPr bwMode="auto">
          <a:xfrm>
            <a:off x="1741489" y="2132014"/>
            <a:ext cx="223837" cy="225425"/>
            <a:chOff x="2440" y="2568"/>
            <a:chExt cx="151" cy="152"/>
          </a:xfrm>
        </p:grpSpPr>
        <p:sp>
          <p:nvSpPr>
            <p:cNvPr id="82974" name="Oval 10">
              <a:extLst>
                <a:ext uri="{FF2B5EF4-FFF2-40B4-BE49-F238E27FC236}">
                  <a16:creationId xmlns:a16="http://schemas.microsoft.com/office/drawing/2014/main" id="{49548C1C-1C78-8ABA-FBA5-36A92719E317}"/>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2975" name="Oval 11">
              <a:extLst>
                <a:ext uri="{FF2B5EF4-FFF2-40B4-BE49-F238E27FC236}">
                  <a16:creationId xmlns:a16="http://schemas.microsoft.com/office/drawing/2014/main" id="{AE1A7976-BA6E-8285-25C2-C9EBC0CD77EF}"/>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2976" name="AutoShape 12">
              <a:extLst>
                <a:ext uri="{FF2B5EF4-FFF2-40B4-BE49-F238E27FC236}">
                  <a16:creationId xmlns:a16="http://schemas.microsoft.com/office/drawing/2014/main" id="{7BE9EF73-3D4C-1F9D-30D2-E60971C980FF}"/>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82956" name="Group 13">
            <a:extLst>
              <a:ext uri="{FF2B5EF4-FFF2-40B4-BE49-F238E27FC236}">
                <a16:creationId xmlns:a16="http://schemas.microsoft.com/office/drawing/2014/main" id="{24013898-0AC2-6A53-1DF9-5988C631A575}"/>
              </a:ext>
            </a:extLst>
          </p:cNvPr>
          <p:cNvGrpSpPr>
            <a:grpSpLocks/>
          </p:cNvGrpSpPr>
          <p:nvPr/>
        </p:nvGrpSpPr>
        <p:grpSpPr bwMode="auto">
          <a:xfrm>
            <a:off x="9698038" y="2133601"/>
            <a:ext cx="215900" cy="225425"/>
            <a:chOff x="3359" y="2621"/>
            <a:chExt cx="138" cy="145"/>
          </a:xfrm>
        </p:grpSpPr>
        <p:sp>
          <p:nvSpPr>
            <p:cNvPr id="82971" name="Rectangle 14">
              <a:extLst>
                <a:ext uri="{FF2B5EF4-FFF2-40B4-BE49-F238E27FC236}">
                  <a16:creationId xmlns:a16="http://schemas.microsoft.com/office/drawing/2014/main" id="{E09893AE-481D-6ABC-11E9-88F572BCA809}"/>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2972" name="Rectangle 15">
              <a:extLst>
                <a:ext uri="{FF2B5EF4-FFF2-40B4-BE49-F238E27FC236}">
                  <a16:creationId xmlns:a16="http://schemas.microsoft.com/office/drawing/2014/main" id="{225A6C3E-3D26-E221-B778-16B0A7C5C393}"/>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2973" name="Line 16">
              <a:extLst>
                <a:ext uri="{FF2B5EF4-FFF2-40B4-BE49-F238E27FC236}">
                  <a16:creationId xmlns:a16="http://schemas.microsoft.com/office/drawing/2014/main" id="{5FDDC27D-E17B-AB84-E64F-9EAC8B4DFD0A}"/>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82957" name="Group 17">
            <a:extLst>
              <a:ext uri="{FF2B5EF4-FFF2-40B4-BE49-F238E27FC236}">
                <a16:creationId xmlns:a16="http://schemas.microsoft.com/office/drawing/2014/main" id="{A788B893-F992-0CE3-9BEB-7284DC519D5C}"/>
              </a:ext>
            </a:extLst>
          </p:cNvPr>
          <p:cNvGrpSpPr>
            <a:grpSpLocks/>
          </p:cNvGrpSpPr>
          <p:nvPr/>
        </p:nvGrpSpPr>
        <p:grpSpPr bwMode="auto">
          <a:xfrm>
            <a:off x="10202863" y="2133601"/>
            <a:ext cx="215900" cy="225425"/>
            <a:chOff x="3359" y="2621"/>
            <a:chExt cx="138" cy="145"/>
          </a:xfrm>
        </p:grpSpPr>
        <p:sp>
          <p:nvSpPr>
            <p:cNvPr id="82966" name="Rectangle 18">
              <a:extLst>
                <a:ext uri="{FF2B5EF4-FFF2-40B4-BE49-F238E27FC236}">
                  <a16:creationId xmlns:a16="http://schemas.microsoft.com/office/drawing/2014/main" id="{B3379AF2-4E0F-8F17-2CD5-E1323B9BC70C}"/>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2967" name="Rectangle 19">
              <a:extLst>
                <a:ext uri="{FF2B5EF4-FFF2-40B4-BE49-F238E27FC236}">
                  <a16:creationId xmlns:a16="http://schemas.microsoft.com/office/drawing/2014/main" id="{78CE4DDD-39F5-0DB9-BB78-5428C1DBFD50}"/>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2968" name="Group 20">
              <a:extLst>
                <a:ext uri="{FF2B5EF4-FFF2-40B4-BE49-F238E27FC236}">
                  <a16:creationId xmlns:a16="http://schemas.microsoft.com/office/drawing/2014/main" id="{2DB5C850-4A82-A533-D7AC-9E6319DA3900}"/>
                </a:ext>
              </a:extLst>
            </p:cNvPr>
            <p:cNvGrpSpPr>
              <a:grpSpLocks/>
            </p:cNvGrpSpPr>
            <p:nvPr/>
          </p:nvGrpSpPr>
          <p:grpSpPr bwMode="auto">
            <a:xfrm>
              <a:off x="3388" y="2655"/>
              <a:ext cx="62" cy="62"/>
              <a:chOff x="2712" y="2758"/>
              <a:chExt cx="90" cy="90"/>
            </a:xfrm>
          </p:grpSpPr>
          <p:sp>
            <p:nvSpPr>
              <p:cNvPr id="82969" name="Line 21">
                <a:extLst>
                  <a:ext uri="{FF2B5EF4-FFF2-40B4-BE49-F238E27FC236}">
                    <a16:creationId xmlns:a16="http://schemas.microsoft.com/office/drawing/2014/main" id="{36ED8643-999C-8582-7199-00638697FF8D}"/>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970" name="Line 22">
                <a:extLst>
                  <a:ext uri="{FF2B5EF4-FFF2-40B4-BE49-F238E27FC236}">
                    <a16:creationId xmlns:a16="http://schemas.microsoft.com/office/drawing/2014/main" id="{7C16CD6D-55CB-8368-3722-AB3040A4B917}"/>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82958" name="Group 23">
            <a:extLst>
              <a:ext uri="{FF2B5EF4-FFF2-40B4-BE49-F238E27FC236}">
                <a16:creationId xmlns:a16="http://schemas.microsoft.com/office/drawing/2014/main" id="{91285C5B-D444-4F1F-DD76-2BF88B0A7C0B}"/>
              </a:ext>
            </a:extLst>
          </p:cNvPr>
          <p:cNvGrpSpPr>
            <a:grpSpLocks/>
          </p:cNvGrpSpPr>
          <p:nvPr/>
        </p:nvGrpSpPr>
        <p:grpSpPr bwMode="auto">
          <a:xfrm>
            <a:off x="9952039" y="2132014"/>
            <a:ext cx="212725" cy="219075"/>
            <a:chOff x="3936" y="2011"/>
            <a:chExt cx="109" cy="112"/>
          </a:xfrm>
        </p:grpSpPr>
        <p:sp>
          <p:nvSpPr>
            <p:cNvPr id="82961" name="Rectangle 24">
              <a:extLst>
                <a:ext uri="{FF2B5EF4-FFF2-40B4-BE49-F238E27FC236}">
                  <a16:creationId xmlns:a16="http://schemas.microsoft.com/office/drawing/2014/main" id="{1439B53F-EC6A-1063-2F26-B60C9CA79127}"/>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2962" name="Rectangle 25">
              <a:extLst>
                <a:ext uri="{FF2B5EF4-FFF2-40B4-BE49-F238E27FC236}">
                  <a16:creationId xmlns:a16="http://schemas.microsoft.com/office/drawing/2014/main" id="{E0E20BF7-57D6-ACF2-D764-2FA6643A63D5}"/>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2963" name="Group 26">
              <a:extLst>
                <a:ext uri="{FF2B5EF4-FFF2-40B4-BE49-F238E27FC236}">
                  <a16:creationId xmlns:a16="http://schemas.microsoft.com/office/drawing/2014/main" id="{0F65E34A-8D46-1C37-2359-871740871222}"/>
                </a:ext>
              </a:extLst>
            </p:cNvPr>
            <p:cNvGrpSpPr>
              <a:grpSpLocks/>
            </p:cNvGrpSpPr>
            <p:nvPr/>
          </p:nvGrpSpPr>
          <p:grpSpPr bwMode="auto">
            <a:xfrm>
              <a:off x="3956" y="2032"/>
              <a:ext cx="54" cy="61"/>
              <a:chOff x="2530" y="2399"/>
              <a:chExt cx="68" cy="77"/>
            </a:xfrm>
          </p:grpSpPr>
          <p:sp>
            <p:nvSpPr>
              <p:cNvPr id="82964" name="Line 27">
                <a:extLst>
                  <a:ext uri="{FF2B5EF4-FFF2-40B4-BE49-F238E27FC236}">
                    <a16:creationId xmlns:a16="http://schemas.microsoft.com/office/drawing/2014/main" id="{316E31C1-BEC3-2301-ED5B-4259A1FE6A70}"/>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965" name="AutoShape 28">
                <a:extLst>
                  <a:ext uri="{FF2B5EF4-FFF2-40B4-BE49-F238E27FC236}">
                    <a16:creationId xmlns:a16="http://schemas.microsoft.com/office/drawing/2014/main" id="{DB884967-3645-4B15-5DAE-132EF5A9C6C4}"/>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82959" name="Text Box 29">
            <a:extLst>
              <a:ext uri="{FF2B5EF4-FFF2-40B4-BE49-F238E27FC236}">
                <a16:creationId xmlns:a16="http://schemas.microsoft.com/office/drawing/2014/main" id="{941AD915-CA61-9931-408A-612C9EC6AA78}"/>
              </a:ext>
            </a:extLst>
          </p:cNvPr>
          <p:cNvSpPr txBox="1">
            <a:spLocks noChangeArrowheads="1"/>
          </p:cNvSpPr>
          <p:nvPr/>
        </p:nvSpPr>
        <p:spPr bwMode="auto">
          <a:xfrm>
            <a:off x="2065339" y="2060576"/>
            <a:ext cx="2376487"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
        <p:nvSpPr>
          <p:cNvPr id="82960" name="Rectangle 30">
            <a:extLst>
              <a:ext uri="{FF2B5EF4-FFF2-40B4-BE49-F238E27FC236}">
                <a16:creationId xmlns:a16="http://schemas.microsoft.com/office/drawing/2014/main" id="{2B691754-E95D-5F5C-FFD7-EA9912371439}"/>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4">
            <a:extLst>
              <a:ext uri="{FF2B5EF4-FFF2-40B4-BE49-F238E27FC236}">
                <a16:creationId xmlns:a16="http://schemas.microsoft.com/office/drawing/2014/main" id="{4340A08F-5F98-628C-2067-5985D98B64D0}"/>
              </a:ext>
            </a:extLst>
          </p:cNvPr>
          <p:cNvSpPr>
            <a:spLocks noGrp="1" noChangeArrowheads="1"/>
          </p:cNvSpPr>
          <p:nvPr>
            <p:ph type="title"/>
          </p:nvPr>
        </p:nvSpPr>
        <p:spPr>
          <a:xfrm>
            <a:off x="1638300" y="44451"/>
            <a:ext cx="8915400" cy="936625"/>
          </a:xfrm>
        </p:spPr>
        <p:txBody>
          <a:bodyPr/>
          <a:lstStyle/>
          <a:p>
            <a:pPr eaLnBrk="1" hangingPunct="1"/>
            <a:r>
              <a:rPr lang="it-IT" altLang="it-IT"/>
              <a:t>step 8 – an iterative query</a:t>
            </a:r>
          </a:p>
        </p:txBody>
      </p:sp>
      <p:sp>
        <p:nvSpPr>
          <p:cNvPr id="83975" name="Rectangle 5">
            <a:extLst>
              <a:ext uri="{FF2B5EF4-FFF2-40B4-BE49-F238E27FC236}">
                <a16:creationId xmlns:a16="http://schemas.microsoft.com/office/drawing/2014/main" id="{9A6F8D89-4E0C-5A84-71EF-FC57C7990FD1}"/>
              </a:ext>
            </a:extLst>
          </p:cNvPr>
          <p:cNvSpPr>
            <a:spLocks noGrp="1" noChangeArrowheads="1"/>
          </p:cNvSpPr>
          <p:nvPr>
            <p:ph idx="1"/>
          </p:nvPr>
        </p:nvSpPr>
        <p:spPr>
          <a:xfrm>
            <a:off x="1638300" y="908051"/>
            <a:ext cx="8915400" cy="1323975"/>
          </a:xfrm>
        </p:spPr>
        <p:txBody>
          <a:bodyPr/>
          <a:lstStyle/>
          <a:p>
            <a:pPr eaLnBrk="1" hangingPunct="1"/>
            <a:r>
              <a:rPr lang="it-IT" altLang="it-IT"/>
              <a:t>just to confirm that name servers cache information during recursive queries...</a:t>
            </a:r>
          </a:p>
        </p:txBody>
      </p:sp>
      <p:sp>
        <p:nvSpPr>
          <p:cNvPr id="2" name="Rectangle 4">
            <a:extLst>
              <a:ext uri="{FF2B5EF4-FFF2-40B4-BE49-F238E27FC236}">
                <a16:creationId xmlns:a16="http://schemas.microsoft.com/office/drawing/2014/main" id="{3C588E8A-1779-2EC0-BF15-DFCEFAC12F64}"/>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A3C910E-C598-12E8-84CC-89BB1D4ECBF4}"/>
              </a:ext>
            </a:extLst>
          </p:cNvPr>
          <p:cNvSpPr>
            <a:spLocks noGrp="1" noChangeArrowheads="1"/>
          </p:cNvSpPr>
          <p:nvPr>
            <p:ph type="ftr" sz="quarter" idx="11"/>
          </p:nvPr>
        </p:nvSpPr>
        <p:spPr>
          <a:ln/>
        </p:spPr>
        <p:txBody>
          <a:bodyPr/>
          <a:lstStyle/>
          <a:p>
            <a:r>
              <a:rPr lang="it-IT" altLang="it-IT"/>
              <a:t>kathara – [ lab: dns ]</a:t>
            </a:r>
          </a:p>
        </p:txBody>
      </p:sp>
      <p:sp>
        <p:nvSpPr>
          <p:cNvPr id="83972" name="Rectangle 2">
            <a:extLst>
              <a:ext uri="{FF2B5EF4-FFF2-40B4-BE49-F238E27FC236}">
                <a16:creationId xmlns:a16="http://schemas.microsoft.com/office/drawing/2014/main" id="{A39BF014-6075-3A87-40F8-293E97B79795}"/>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3973" name="Rectangle 3">
            <a:extLst>
              <a:ext uri="{FF2B5EF4-FFF2-40B4-BE49-F238E27FC236}">
                <a16:creationId xmlns:a16="http://schemas.microsoft.com/office/drawing/2014/main" id="{1720F4A3-B010-E87C-BAE2-0637DFF186A1}"/>
              </a:ext>
            </a:extLst>
          </p:cNvPr>
          <p:cNvSpPr>
            <a:spLocks noChangeArrowheads="1"/>
          </p:cNvSpPr>
          <p:nvPr/>
        </p:nvSpPr>
        <p:spPr bwMode="auto">
          <a:xfrm>
            <a:off x="1651001" y="4938714"/>
            <a:ext cx="8905875" cy="504825"/>
          </a:xfrm>
          <a:prstGeom prst="rect">
            <a:avLst/>
          </a:prstGeom>
          <a:solidFill>
            <a:schemeClr val="accent2"/>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3976" name="Rectangle 6">
            <a:extLst>
              <a:ext uri="{FF2B5EF4-FFF2-40B4-BE49-F238E27FC236}">
                <a16:creationId xmlns:a16="http://schemas.microsoft.com/office/drawing/2014/main" id="{7865413B-D33F-F341-FA29-D9CDCCB98E6A}"/>
              </a:ext>
            </a:extLst>
          </p:cNvPr>
          <p:cNvSpPr>
            <a:spLocks noChangeArrowheads="1"/>
          </p:cNvSpPr>
          <p:nvPr/>
        </p:nvSpPr>
        <p:spPr bwMode="auto">
          <a:xfrm>
            <a:off x="1638301" y="2347914"/>
            <a:ext cx="8918575" cy="4321175"/>
          </a:xfrm>
          <a:prstGeom prst="rect">
            <a:avLst/>
          </a:prstGeom>
          <a:noFill/>
          <a:ln w="38100">
            <a:solidFill>
              <a:srgbClr val="0095B8"/>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t-IT" altLang="it-IT" sz="1800">
              <a:latin typeface="Arial" panose="020B0604020202020204" pitchFamily="34" charset="0"/>
            </a:endParaRPr>
          </a:p>
        </p:txBody>
      </p:sp>
      <p:sp>
        <p:nvSpPr>
          <p:cNvPr id="83977" name="Text Box 7">
            <a:extLst>
              <a:ext uri="{FF2B5EF4-FFF2-40B4-BE49-F238E27FC236}">
                <a16:creationId xmlns:a16="http://schemas.microsoft.com/office/drawing/2014/main" id="{EEE89F08-7A82-BF89-6775-D36D614DF830}"/>
              </a:ext>
            </a:extLst>
          </p:cNvPr>
          <p:cNvSpPr txBox="1">
            <a:spLocks noChangeArrowheads="1"/>
          </p:cNvSpPr>
          <p:nvPr/>
        </p:nvSpPr>
        <p:spPr bwMode="auto">
          <a:xfrm>
            <a:off x="1651001" y="2514600"/>
            <a:ext cx="8905875" cy="41544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72000" bIns="36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pc2.nanoinside.net</a:t>
            </a:r>
          </a:p>
          <a:p>
            <a:pPr eaLnBrk="1" hangingPunct="1">
              <a:lnSpc>
                <a:spcPct val="90000"/>
              </a:lnSpc>
              <a:spcBef>
                <a:spcPct val="0"/>
              </a:spcBef>
              <a:buClrTx/>
              <a:buSzTx/>
              <a:buFontTx/>
              <a:buNone/>
            </a:pPr>
            <a:r>
              <a:rPr lang="it-IT" altLang="it-IT" sz="1600" b="1">
                <a:latin typeface="Lucida Console" panose="020B0609040504020204" pitchFamily="49" charset="0"/>
              </a:rPr>
              <a:t>[...]</a:t>
            </a:r>
          </a:p>
          <a:p>
            <a:pPr eaLnBrk="1" hangingPunct="1">
              <a:lnSpc>
                <a:spcPct val="90000"/>
              </a:lnSpc>
              <a:spcBef>
                <a:spcPct val="0"/>
              </a:spcBef>
              <a:buClrTx/>
              <a:buSzTx/>
              <a:buFontTx/>
              <a:buNone/>
            </a:pPr>
            <a:r>
              <a:rPr lang="it-IT" altLang="it-IT" sz="1600" b="1">
                <a:latin typeface="Lucida Console" panose="020B0609040504020204" pitchFamily="49" charset="0"/>
              </a:rPr>
              <a:t>pc1:~# dig +noquestion +noadditional +norecurse pc2.nanoinside.net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&lt;&lt;&gt;&gt; DiG 9.3.1 &lt;&lt;&gt;&gt; +noquestion +noadditional +norecurse pc2.nanoinside.net</a:t>
            </a:r>
          </a:p>
          <a:p>
            <a:pPr eaLnBrk="1" hangingPunct="1">
              <a:lnSpc>
                <a:spcPct val="90000"/>
              </a:lnSpc>
              <a:spcBef>
                <a:spcPct val="0"/>
              </a:spcBef>
              <a:buClrTx/>
              <a:buSzTx/>
              <a:buFontTx/>
              <a:buNone/>
            </a:pPr>
            <a:r>
              <a:rPr lang="it-IT" altLang="it-IT" sz="1600" b="1">
                <a:latin typeface="Lucida Console" panose="020B0609040504020204" pitchFamily="49" charset="0"/>
              </a:rPr>
              <a:t>;; global options:  printcmd</a:t>
            </a:r>
          </a:p>
          <a:p>
            <a:pPr eaLnBrk="1" hangingPunct="1">
              <a:lnSpc>
                <a:spcPct val="90000"/>
              </a:lnSpc>
              <a:spcBef>
                <a:spcPct val="0"/>
              </a:spcBef>
              <a:buClrTx/>
              <a:buSzTx/>
              <a:buFontTx/>
              <a:buNone/>
            </a:pPr>
            <a:r>
              <a:rPr lang="it-IT" altLang="it-IT" sz="1600" b="1">
                <a:latin typeface="Lucida Console" panose="020B0609040504020204" pitchFamily="49" charset="0"/>
              </a:rPr>
              <a:t>;; Got answer:</a:t>
            </a:r>
          </a:p>
          <a:p>
            <a:pPr eaLnBrk="1" hangingPunct="1">
              <a:lnSpc>
                <a:spcPct val="90000"/>
              </a:lnSpc>
              <a:spcBef>
                <a:spcPct val="0"/>
              </a:spcBef>
              <a:buClrTx/>
              <a:buSzTx/>
              <a:buFontTx/>
              <a:buNone/>
            </a:pPr>
            <a:r>
              <a:rPr lang="it-IT" altLang="it-IT" sz="1600" b="1">
                <a:latin typeface="Lucida Console" panose="020B0609040504020204" pitchFamily="49" charset="0"/>
              </a:rPr>
              <a:t>;; -&gt;&gt;HEADER&lt;&lt;- opcode: QUERY, status: NOERROR, id: 55689</a:t>
            </a:r>
          </a:p>
          <a:p>
            <a:pPr eaLnBrk="1" hangingPunct="1">
              <a:lnSpc>
                <a:spcPct val="90000"/>
              </a:lnSpc>
              <a:spcBef>
                <a:spcPct val="0"/>
              </a:spcBef>
              <a:buClrTx/>
              <a:buSzTx/>
              <a:buFontTx/>
              <a:buNone/>
            </a:pPr>
            <a:r>
              <a:rPr lang="it-IT" altLang="it-IT" sz="1600" b="1">
                <a:latin typeface="Lucida Console" panose="020B0609040504020204" pitchFamily="49" charset="0"/>
              </a:rPr>
              <a:t>;; flags: qr ra; QUERY: 1, ANSWER: 0, AUTHORITY: 1, ADDITIONAL: 1</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AUTHORITY SECTION:</a:t>
            </a:r>
          </a:p>
          <a:p>
            <a:pPr eaLnBrk="1" hangingPunct="1">
              <a:lnSpc>
                <a:spcPct val="90000"/>
              </a:lnSpc>
              <a:spcBef>
                <a:spcPct val="0"/>
              </a:spcBef>
              <a:buClrTx/>
              <a:buSzTx/>
              <a:buFontTx/>
              <a:buNone/>
            </a:pPr>
            <a:r>
              <a:rPr lang="it-IT" altLang="it-IT" sz="1600" b="1">
                <a:latin typeface="Lucida Console" panose="020B0609040504020204" pitchFamily="49" charset="0"/>
              </a:rPr>
              <a:t>nanoinside.net.         59989   IN      NS      dnsnano.nanoinside.net.</a:t>
            </a:r>
          </a:p>
          <a:p>
            <a:pPr eaLnBrk="1" hangingPunct="1">
              <a:lnSpc>
                <a:spcPct val="90000"/>
              </a:lnSpc>
              <a:spcBef>
                <a:spcPct val="0"/>
              </a:spcBef>
              <a:buClrTx/>
              <a:buSzTx/>
              <a:buFontTx/>
              <a:buNone/>
            </a:pPr>
            <a:endParaRPr lang="it-IT" altLang="it-IT" sz="1600" b="1">
              <a:latin typeface="Lucida Console" panose="020B0609040504020204" pitchFamily="49" charset="0"/>
            </a:endParaRPr>
          </a:p>
          <a:p>
            <a:pPr eaLnBrk="1" hangingPunct="1">
              <a:lnSpc>
                <a:spcPct val="90000"/>
              </a:lnSpc>
              <a:spcBef>
                <a:spcPct val="0"/>
              </a:spcBef>
              <a:buClrTx/>
              <a:buSzTx/>
              <a:buFontTx/>
              <a:buNone/>
            </a:pPr>
            <a:r>
              <a:rPr lang="it-IT" altLang="it-IT" sz="1600" b="1">
                <a:latin typeface="Lucida Console" panose="020B0609040504020204" pitchFamily="49" charset="0"/>
              </a:rPr>
              <a:t>;; Query time: 19 msec</a:t>
            </a:r>
          </a:p>
          <a:p>
            <a:pPr eaLnBrk="1" hangingPunct="1">
              <a:lnSpc>
                <a:spcPct val="90000"/>
              </a:lnSpc>
              <a:spcBef>
                <a:spcPct val="0"/>
              </a:spcBef>
              <a:buClrTx/>
              <a:buSzTx/>
              <a:buFontTx/>
              <a:buNone/>
            </a:pPr>
            <a:r>
              <a:rPr lang="it-IT" altLang="it-IT" sz="1600" b="1">
                <a:latin typeface="Lucida Console" panose="020B0609040504020204" pitchFamily="49" charset="0"/>
              </a:rPr>
              <a:t>;; SERVER: 192.168.0.11#53(192.168.0.11)</a:t>
            </a:r>
          </a:p>
          <a:p>
            <a:pPr eaLnBrk="1" hangingPunct="1">
              <a:lnSpc>
                <a:spcPct val="90000"/>
              </a:lnSpc>
              <a:spcBef>
                <a:spcPct val="0"/>
              </a:spcBef>
              <a:buClrTx/>
              <a:buSzTx/>
              <a:buFontTx/>
              <a:buNone/>
            </a:pPr>
            <a:r>
              <a:rPr lang="it-IT" altLang="it-IT" sz="1600" b="1">
                <a:latin typeface="Lucida Console" panose="020B0609040504020204" pitchFamily="49" charset="0"/>
              </a:rPr>
              <a:t>;; WHEN: Tue Apr 17 16:45:50 2007</a:t>
            </a:r>
          </a:p>
          <a:p>
            <a:pPr eaLnBrk="1" hangingPunct="1">
              <a:lnSpc>
                <a:spcPct val="90000"/>
              </a:lnSpc>
              <a:spcBef>
                <a:spcPct val="0"/>
              </a:spcBef>
              <a:buClrTx/>
              <a:buSzTx/>
              <a:buFontTx/>
              <a:buNone/>
            </a:pPr>
            <a:r>
              <a:rPr lang="it-IT" altLang="it-IT" sz="1600" b="1">
                <a:latin typeface="Lucida Console" panose="020B0609040504020204" pitchFamily="49" charset="0"/>
              </a:rPr>
              <a:t>;; MSG SIZE  rcvd: 74</a:t>
            </a:r>
          </a:p>
        </p:txBody>
      </p:sp>
      <p:sp>
        <p:nvSpPr>
          <p:cNvPr id="83978" name="AutoShape 8">
            <a:extLst>
              <a:ext uri="{FF2B5EF4-FFF2-40B4-BE49-F238E27FC236}">
                <a16:creationId xmlns:a16="http://schemas.microsoft.com/office/drawing/2014/main" id="{E64E943D-DD89-E951-5E53-1D06C2D9AC72}"/>
              </a:ext>
            </a:extLst>
          </p:cNvPr>
          <p:cNvSpPr>
            <a:spLocks noChangeArrowheads="1"/>
          </p:cNvSpPr>
          <p:nvPr/>
        </p:nvSpPr>
        <p:spPr bwMode="auto">
          <a:xfrm>
            <a:off x="1633539" y="2060576"/>
            <a:ext cx="8923337" cy="358775"/>
          </a:xfrm>
          <a:prstGeom prst="roundRect">
            <a:avLst>
              <a:gd name="adj" fmla="val 43093"/>
            </a:avLst>
          </a:prstGeom>
          <a:gradFill rotWithShape="1">
            <a:gsLst>
              <a:gs pos="0">
                <a:srgbClr val="00C1EE"/>
              </a:gs>
              <a:gs pos="100000">
                <a:srgbClr val="004656"/>
              </a:gs>
            </a:gsLst>
            <a:lin ang="5400000" scaled="1"/>
          </a:gra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3979" name="Group 9">
            <a:extLst>
              <a:ext uri="{FF2B5EF4-FFF2-40B4-BE49-F238E27FC236}">
                <a16:creationId xmlns:a16="http://schemas.microsoft.com/office/drawing/2014/main" id="{2A50EC1E-51B9-3F47-FF07-0AE05066189E}"/>
              </a:ext>
            </a:extLst>
          </p:cNvPr>
          <p:cNvGrpSpPr>
            <a:grpSpLocks/>
          </p:cNvGrpSpPr>
          <p:nvPr/>
        </p:nvGrpSpPr>
        <p:grpSpPr bwMode="auto">
          <a:xfrm>
            <a:off x="1741489" y="2132014"/>
            <a:ext cx="223837" cy="225425"/>
            <a:chOff x="2440" y="2568"/>
            <a:chExt cx="151" cy="152"/>
          </a:xfrm>
        </p:grpSpPr>
        <p:sp>
          <p:nvSpPr>
            <p:cNvPr id="84000" name="Oval 10">
              <a:extLst>
                <a:ext uri="{FF2B5EF4-FFF2-40B4-BE49-F238E27FC236}">
                  <a16:creationId xmlns:a16="http://schemas.microsoft.com/office/drawing/2014/main" id="{B13181FE-E8F2-09BD-16FB-DB7736ACDDF9}"/>
                </a:ext>
              </a:extLst>
            </p:cNvPr>
            <p:cNvSpPr>
              <a:spLocks noChangeArrowheads="1"/>
            </p:cNvSpPr>
            <p:nvPr/>
          </p:nvSpPr>
          <p:spPr bwMode="auto">
            <a:xfrm>
              <a:off x="2455" y="2584"/>
              <a:ext cx="136" cy="136"/>
            </a:xfrm>
            <a:prstGeom prst="ellipse">
              <a:avLst/>
            </a:pr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4001" name="Oval 11">
              <a:extLst>
                <a:ext uri="{FF2B5EF4-FFF2-40B4-BE49-F238E27FC236}">
                  <a16:creationId xmlns:a16="http://schemas.microsoft.com/office/drawing/2014/main" id="{2E789AA5-96C3-CE22-17F4-F44F92D5A886}"/>
                </a:ext>
              </a:extLst>
            </p:cNvPr>
            <p:cNvSpPr>
              <a:spLocks noChangeArrowheads="1"/>
            </p:cNvSpPr>
            <p:nvPr/>
          </p:nvSpPr>
          <p:spPr bwMode="auto">
            <a:xfrm>
              <a:off x="2440" y="2568"/>
              <a:ext cx="136" cy="136"/>
            </a:xfrm>
            <a:prstGeom prst="ellipse">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4002" name="AutoShape 12">
              <a:extLst>
                <a:ext uri="{FF2B5EF4-FFF2-40B4-BE49-F238E27FC236}">
                  <a16:creationId xmlns:a16="http://schemas.microsoft.com/office/drawing/2014/main" id="{5A64EE82-F422-F7F7-E7D8-99395BCA9A66}"/>
                </a:ext>
              </a:extLst>
            </p:cNvPr>
            <p:cNvSpPr>
              <a:spLocks noChangeArrowheads="1"/>
            </p:cNvSpPr>
            <p:nvPr/>
          </p:nvSpPr>
          <p:spPr bwMode="auto">
            <a:xfrm flipV="1">
              <a:off x="2474" y="2607"/>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nvGrpSpPr>
          <p:cNvPr id="83980" name="Group 13">
            <a:extLst>
              <a:ext uri="{FF2B5EF4-FFF2-40B4-BE49-F238E27FC236}">
                <a16:creationId xmlns:a16="http://schemas.microsoft.com/office/drawing/2014/main" id="{D07F57D2-F638-09E5-0C7F-B3CD6F1ECE00}"/>
              </a:ext>
            </a:extLst>
          </p:cNvPr>
          <p:cNvGrpSpPr>
            <a:grpSpLocks/>
          </p:cNvGrpSpPr>
          <p:nvPr/>
        </p:nvGrpSpPr>
        <p:grpSpPr bwMode="auto">
          <a:xfrm>
            <a:off x="9698038" y="2133601"/>
            <a:ext cx="215900" cy="225425"/>
            <a:chOff x="3359" y="2621"/>
            <a:chExt cx="138" cy="145"/>
          </a:xfrm>
        </p:grpSpPr>
        <p:sp>
          <p:nvSpPr>
            <p:cNvPr id="83997" name="Rectangle 14">
              <a:extLst>
                <a:ext uri="{FF2B5EF4-FFF2-40B4-BE49-F238E27FC236}">
                  <a16:creationId xmlns:a16="http://schemas.microsoft.com/office/drawing/2014/main" id="{C6B47B8D-9571-D00A-D534-DE5E3DEEFFF7}"/>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3998" name="Rectangle 15">
              <a:extLst>
                <a:ext uri="{FF2B5EF4-FFF2-40B4-BE49-F238E27FC236}">
                  <a16:creationId xmlns:a16="http://schemas.microsoft.com/office/drawing/2014/main" id="{C9E07AB1-9E9E-2846-586E-0AD033A15B02}"/>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3999" name="Line 16">
              <a:extLst>
                <a:ext uri="{FF2B5EF4-FFF2-40B4-BE49-F238E27FC236}">
                  <a16:creationId xmlns:a16="http://schemas.microsoft.com/office/drawing/2014/main" id="{F0F00681-B550-AECB-9E36-1F31CC481375}"/>
                </a:ext>
              </a:extLst>
            </p:cNvPr>
            <p:cNvSpPr>
              <a:spLocks noChangeShapeType="1"/>
            </p:cNvSpPr>
            <p:nvPr/>
          </p:nvSpPr>
          <p:spPr bwMode="auto">
            <a:xfrm rot="5400000" flipV="1">
              <a:off x="3421" y="2679"/>
              <a:ext cx="0"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83981" name="Group 17">
            <a:extLst>
              <a:ext uri="{FF2B5EF4-FFF2-40B4-BE49-F238E27FC236}">
                <a16:creationId xmlns:a16="http://schemas.microsoft.com/office/drawing/2014/main" id="{4738CDC7-844E-CBAD-BEC4-88270D756EEF}"/>
              </a:ext>
            </a:extLst>
          </p:cNvPr>
          <p:cNvGrpSpPr>
            <a:grpSpLocks/>
          </p:cNvGrpSpPr>
          <p:nvPr/>
        </p:nvGrpSpPr>
        <p:grpSpPr bwMode="auto">
          <a:xfrm>
            <a:off x="10202863" y="2133601"/>
            <a:ext cx="215900" cy="225425"/>
            <a:chOff x="3359" y="2621"/>
            <a:chExt cx="138" cy="145"/>
          </a:xfrm>
        </p:grpSpPr>
        <p:sp>
          <p:nvSpPr>
            <p:cNvPr id="83992" name="Rectangle 18">
              <a:extLst>
                <a:ext uri="{FF2B5EF4-FFF2-40B4-BE49-F238E27FC236}">
                  <a16:creationId xmlns:a16="http://schemas.microsoft.com/office/drawing/2014/main" id="{493683FD-CFE6-D33F-D2F9-701C93A6B816}"/>
                </a:ext>
              </a:extLst>
            </p:cNvPr>
            <p:cNvSpPr>
              <a:spLocks noChangeArrowheads="1"/>
            </p:cNvSpPr>
            <p:nvPr/>
          </p:nvSpPr>
          <p:spPr bwMode="auto">
            <a:xfrm>
              <a:off x="3378" y="2637"/>
              <a:ext cx="119" cy="129"/>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3993" name="Rectangle 19">
              <a:extLst>
                <a:ext uri="{FF2B5EF4-FFF2-40B4-BE49-F238E27FC236}">
                  <a16:creationId xmlns:a16="http://schemas.microsoft.com/office/drawing/2014/main" id="{91D30280-510E-E3D7-7BBB-45FC787749BC}"/>
                </a:ext>
              </a:extLst>
            </p:cNvPr>
            <p:cNvSpPr>
              <a:spLocks noChangeArrowheads="1"/>
            </p:cNvSpPr>
            <p:nvPr/>
          </p:nvSpPr>
          <p:spPr bwMode="auto">
            <a:xfrm>
              <a:off x="3359" y="2621"/>
              <a:ext cx="119" cy="129"/>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3994" name="Group 20">
              <a:extLst>
                <a:ext uri="{FF2B5EF4-FFF2-40B4-BE49-F238E27FC236}">
                  <a16:creationId xmlns:a16="http://schemas.microsoft.com/office/drawing/2014/main" id="{9F2B2062-FAA5-920E-2BF6-A7FC7F71DC30}"/>
                </a:ext>
              </a:extLst>
            </p:cNvPr>
            <p:cNvGrpSpPr>
              <a:grpSpLocks/>
            </p:cNvGrpSpPr>
            <p:nvPr/>
          </p:nvGrpSpPr>
          <p:grpSpPr bwMode="auto">
            <a:xfrm>
              <a:off x="3388" y="2655"/>
              <a:ext cx="62" cy="62"/>
              <a:chOff x="2712" y="2758"/>
              <a:chExt cx="90" cy="90"/>
            </a:xfrm>
          </p:grpSpPr>
          <p:sp>
            <p:nvSpPr>
              <p:cNvPr id="83995" name="Line 21">
                <a:extLst>
                  <a:ext uri="{FF2B5EF4-FFF2-40B4-BE49-F238E27FC236}">
                    <a16:creationId xmlns:a16="http://schemas.microsoft.com/office/drawing/2014/main" id="{555DFDAA-721D-400C-7FD3-E55B6D08B817}"/>
                  </a:ext>
                </a:extLst>
              </p:cNvPr>
              <p:cNvSpPr>
                <a:spLocks noChangeShapeType="1"/>
              </p:cNvSpPr>
              <p:nvPr/>
            </p:nvSpPr>
            <p:spPr bwMode="auto">
              <a:xfrm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996" name="Line 22">
                <a:extLst>
                  <a:ext uri="{FF2B5EF4-FFF2-40B4-BE49-F238E27FC236}">
                    <a16:creationId xmlns:a16="http://schemas.microsoft.com/office/drawing/2014/main" id="{F7C69552-6957-2FB0-1542-DA9F76F59664}"/>
                  </a:ext>
                </a:extLst>
              </p:cNvPr>
              <p:cNvSpPr>
                <a:spLocks noChangeShapeType="1"/>
              </p:cNvSpPr>
              <p:nvPr/>
            </p:nvSpPr>
            <p:spPr bwMode="auto">
              <a:xfrm rot="5400000" flipV="1">
                <a:off x="2712" y="2758"/>
                <a:ext cx="9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83982" name="Group 23">
            <a:extLst>
              <a:ext uri="{FF2B5EF4-FFF2-40B4-BE49-F238E27FC236}">
                <a16:creationId xmlns:a16="http://schemas.microsoft.com/office/drawing/2014/main" id="{7F6C1C3B-102B-EDD8-8CE0-A06457A7F5BB}"/>
              </a:ext>
            </a:extLst>
          </p:cNvPr>
          <p:cNvGrpSpPr>
            <a:grpSpLocks/>
          </p:cNvGrpSpPr>
          <p:nvPr/>
        </p:nvGrpSpPr>
        <p:grpSpPr bwMode="auto">
          <a:xfrm>
            <a:off x="9952039" y="2132014"/>
            <a:ext cx="212725" cy="219075"/>
            <a:chOff x="3936" y="2011"/>
            <a:chExt cx="109" cy="112"/>
          </a:xfrm>
        </p:grpSpPr>
        <p:sp>
          <p:nvSpPr>
            <p:cNvPr id="83987" name="Rectangle 24">
              <a:extLst>
                <a:ext uri="{FF2B5EF4-FFF2-40B4-BE49-F238E27FC236}">
                  <a16:creationId xmlns:a16="http://schemas.microsoft.com/office/drawing/2014/main" id="{2D5B466E-FDE2-6FAB-F851-8813C76CF973}"/>
                </a:ext>
              </a:extLst>
            </p:cNvPr>
            <p:cNvSpPr>
              <a:spLocks noChangeArrowheads="1"/>
            </p:cNvSpPr>
            <p:nvPr/>
          </p:nvSpPr>
          <p:spPr bwMode="auto">
            <a:xfrm>
              <a:off x="3951" y="2020"/>
              <a:ext cx="94" cy="103"/>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3988" name="Rectangle 25">
              <a:extLst>
                <a:ext uri="{FF2B5EF4-FFF2-40B4-BE49-F238E27FC236}">
                  <a16:creationId xmlns:a16="http://schemas.microsoft.com/office/drawing/2014/main" id="{08CD2465-9266-CB18-73B9-4312E3DDBBC4}"/>
                </a:ext>
              </a:extLst>
            </p:cNvPr>
            <p:cNvSpPr>
              <a:spLocks noChangeArrowheads="1"/>
            </p:cNvSpPr>
            <p:nvPr/>
          </p:nvSpPr>
          <p:spPr bwMode="auto">
            <a:xfrm>
              <a:off x="3936" y="2011"/>
              <a:ext cx="94" cy="103"/>
            </a:xfrm>
            <a:prstGeom prst="rect">
              <a:avLst/>
            </a:prstGeom>
            <a:gradFill rotWithShape="1">
              <a:gsLst>
                <a:gs pos="0">
                  <a:srgbClr val="FFFFFF"/>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nvGrpSpPr>
            <p:cNvPr id="83989" name="Group 26">
              <a:extLst>
                <a:ext uri="{FF2B5EF4-FFF2-40B4-BE49-F238E27FC236}">
                  <a16:creationId xmlns:a16="http://schemas.microsoft.com/office/drawing/2014/main" id="{1AD7A433-2B56-1E71-6590-7DD956D12C35}"/>
                </a:ext>
              </a:extLst>
            </p:cNvPr>
            <p:cNvGrpSpPr>
              <a:grpSpLocks/>
            </p:cNvGrpSpPr>
            <p:nvPr/>
          </p:nvGrpSpPr>
          <p:grpSpPr bwMode="auto">
            <a:xfrm>
              <a:off x="3956" y="2032"/>
              <a:ext cx="54" cy="61"/>
              <a:chOff x="2530" y="2399"/>
              <a:chExt cx="68" cy="77"/>
            </a:xfrm>
          </p:grpSpPr>
          <p:sp>
            <p:nvSpPr>
              <p:cNvPr id="83990" name="Line 27">
                <a:extLst>
                  <a:ext uri="{FF2B5EF4-FFF2-40B4-BE49-F238E27FC236}">
                    <a16:creationId xmlns:a16="http://schemas.microsoft.com/office/drawing/2014/main" id="{FA3B3832-8F80-A262-93E6-1D4C6BB923B6}"/>
                  </a:ext>
                </a:extLst>
              </p:cNvPr>
              <p:cNvSpPr>
                <a:spLocks noChangeShapeType="1"/>
              </p:cNvSpPr>
              <p:nvPr/>
            </p:nvSpPr>
            <p:spPr bwMode="auto">
              <a:xfrm rot="5400000" flipV="1">
                <a:off x="2564" y="2442"/>
                <a:ext cx="0" cy="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991" name="AutoShape 28">
                <a:extLst>
                  <a:ext uri="{FF2B5EF4-FFF2-40B4-BE49-F238E27FC236}">
                    <a16:creationId xmlns:a16="http://schemas.microsoft.com/office/drawing/2014/main" id="{FB3E4E59-10EA-2508-F10F-D9ABF750DF06}"/>
                  </a:ext>
                </a:extLst>
              </p:cNvPr>
              <p:cNvSpPr>
                <a:spLocks noChangeArrowheads="1"/>
              </p:cNvSpPr>
              <p:nvPr/>
            </p:nvSpPr>
            <p:spPr bwMode="auto">
              <a:xfrm>
                <a:off x="2530" y="2399"/>
                <a:ext cx="68" cy="5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grpSp>
      </p:grpSp>
      <p:sp>
        <p:nvSpPr>
          <p:cNvPr id="83983" name="Text Box 29">
            <a:extLst>
              <a:ext uri="{FF2B5EF4-FFF2-40B4-BE49-F238E27FC236}">
                <a16:creationId xmlns:a16="http://schemas.microsoft.com/office/drawing/2014/main" id="{CEBBB79F-CFC4-D550-F80F-571E82BB66A2}"/>
              </a:ext>
            </a:extLst>
          </p:cNvPr>
          <p:cNvSpPr txBox="1">
            <a:spLocks noChangeArrowheads="1"/>
          </p:cNvSpPr>
          <p:nvPr/>
        </p:nvSpPr>
        <p:spPr bwMode="auto">
          <a:xfrm>
            <a:off x="2065339" y="2060576"/>
            <a:ext cx="2376487" cy="3587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1800" b="1">
                <a:solidFill>
                  <a:schemeClr val="bg1"/>
                </a:solidFill>
              </a:rPr>
              <a:t>pc1</a:t>
            </a:r>
          </a:p>
        </p:txBody>
      </p:sp>
      <p:sp>
        <p:nvSpPr>
          <p:cNvPr id="83984" name="Rectangle 30">
            <a:extLst>
              <a:ext uri="{FF2B5EF4-FFF2-40B4-BE49-F238E27FC236}">
                <a16:creationId xmlns:a16="http://schemas.microsoft.com/office/drawing/2014/main" id="{6F84B43A-82EB-AB38-29FF-DC73E60A5E53}"/>
              </a:ext>
            </a:extLst>
          </p:cNvPr>
          <p:cNvSpPr>
            <a:spLocks noChangeArrowheads="1"/>
          </p:cNvSpPr>
          <p:nvPr/>
        </p:nvSpPr>
        <p:spPr bwMode="auto">
          <a:xfrm>
            <a:off x="9332914" y="1"/>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
        <p:nvSpPr>
          <p:cNvPr id="83985" name="AutoShape 31">
            <a:extLst>
              <a:ext uri="{FF2B5EF4-FFF2-40B4-BE49-F238E27FC236}">
                <a16:creationId xmlns:a16="http://schemas.microsoft.com/office/drawing/2014/main" id="{DE3F522A-FA24-0A64-49DE-F90AA2018D24}"/>
              </a:ext>
            </a:extLst>
          </p:cNvPr>
          <p:cNvSpPr>
            <a:spLocks noChangeArrowheads="1"/>
          </p:cNvSpPr>
          <p:nvPr/>
        </p:nvSpPr>
        <p:spPr bwMode="auto">
          <a:xfrm>
            <a:off x="2065339" y="3213100"/>
            <a:ext cx="3170237" cy="1328738"/>
          </a:xfrm>
          <a:prstGeom prst="wedgeRoundRectCallout">
            <a:avLst>
              <a:gd name="adj1" fmla="val 33176"/>
              <a:gd name="adj2" fmla="val 94324"/>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the ttl is expiring</a:t>
            </a:r>
          </a:p>
          <a:p>
            <a:pPr algn="ctr" eaLnBrk="1" hangingPunct="1">
              <a:spcBef>
                <a:spcPct val="0"/>
              </a:spcBef>
              <a:buClrTx/>
              <a:buSzTx/>
              <a:buFontTx/>
              <a:buNone/>
            </a:pPr>
            <a:r>
              <a:rPr lang="en-US" altLang="it-IT" sz="2400"/>
              <a:t>(</a:t>
            </a:r>
            <a:r>
              <a:rPr lang="en-US" altLang="it-IT" sz="2400">
                <a:sym typeface="Symbol" pitchFamily="2" charset="2"/>
              </a:rPr>
              <a:t> this is a cached information)</a:t>
            </a:r>
            <a:endParaRPr lang="en-US" altLang="it-IT" sz="1600">
              <a:sym typeface="Symbol" pitchFamily="2" charset="2"/>
            </a:endParaRPr>
          </a:p>
        </p:txBody>
      </p:sp>
      <p:sp>
        <p:nvSpPr>
          <p:cNvPr id="83986" name="AutoShape 32">
            <a:extLst>
              <a:ext uri="{FF2B5EF4-FFF2-40B4-BE49-F238E27FC236}">
                <a16:creationId xmlns:a16="http://schemas.microsoft.com/office/drawing/2014/main" id="{401E5C0D-124B-715D-0ABF-6C874E708984}"/>
              </a:ext>
            </a:extLst>
          </p:cNvPr>
          <p:cNvSpPr>
            <a:spLocks noChangeArrowheads="1"/>
          </p:cNvSpPr>
          <p:nvPr/>
        </p:nvSpPr>
        <p:spPr bwMode="auto">
          <a:xfrm>
            <a:off x="5876926" y="2347914"/>
            <a:ext cx="4468813" cy="2409825"/>
          </a:xfrm>
          <a:prstGeom prst="wedgeRoundRectCallout">
            <a:avLst>
              <a:gd name="adj1" fmla="val 20727"/>
              <a:gd name="adj2" fmla="val 66074"/>
              <a:gd name="adj3" fmla="val 16667"/>
            </a:avLst>
          </a:prstGeom>
          <a:solidFill>
            <a:schemeClr val="accent2"/>
          </a:solidFill>
          <a:ln w="12700" algn="ctr">
            <a:solidFill>
              <a:schemeClr val="tx1"/>
            </a:solidFill>
            <a:miter lim="800000"/>
            <a:headEnd/>
            <a:tailEnd/>
          </a:ln>
          <a:effectLst>
            <a:outerShdw dist="107763" dir="2700000" algn="ctr" rotWithShape="0">
              <a:schemeClr val="bg2"/>
            </a:outerShdw>
          </a:effectLst>
        </p:spPr>
        <p:txBody>
          <a:bodyPr lIns="0" tIns="0" rIns="0" bIns="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b="1">
                <a:latin typeface="Courier New" panose="02070309020205020404" pitchFamily="49" charset="0"/>
              </a:rPr>
              <a:t>dnslug.lugroma3.org</a:t>
            </a:r>
            <a:r>
              <a:rPr lang="en-US" altLang="it-IT" sz="2400"/>
              <a:t> immediately answers with the authoritative name server for zone </a:t>
            </a:r>
            <a:r>
              <a:rPr lang="en-US" altLang="it-IT" sz="2400" b="1">
                <a:latin typeface="Courier New" panose="02070309020205020404" pitchFamily="49" charset="0"/>
              </a:rPr>
              <a:t>nanoinside.net</a:t>
            </a:r>
            <a:r>
              <a:rPr lang="en-US" altLang="it-IT" sz="2400"/>
              <a:t>, which it has learned during the recursive query</a:t>
            </a:r>
            <a:endParaRPr lang="en-US" altLang="it-IT" sz="1600">
              <a:sym typeface="Symbol"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6DE989E5-4B22-0C9D-993C-935550F9BA66}"/>
              </a:ext>
            </a:extLst>
          </p:cNvPr>
          <p:cNvSpPr>
            <a:spLocks noGrp="1" noChangeArrowheads="1"/>
          </p:cNvSpPr>
          <p:nvPr>
            <p:ph type="title"/>
          </p:nvPr>
        </p:nvSpPr>
        <p:spPr/>
        <p:txBody>
          <a:bodyPr/>
          <a:lstStyle/>
          <a:p>
            <a:pPr eaLnBrk="1" hangingPunct="1"/>
            <a:r>
              <a:rPr lang="it-IT" altLang="it-IT"/>
              <a:t>more about the dns</a:t>
            </a:r>
          </a:p>
        </p:txBody>
      </p:sp>
      <p:sp>
        <p:nvSpPr>
          <p:cNvPr id="15365" name="Rectangle 3">
            <a:extLst>
              <a:ext uri="{FF2B5EF4-FFF2-40B4-BE49-F238E27FC236}">
                <a16:creationId xmlns:a16="http://schemas.microsoft.com/office/drawing/2014/main" id="{CBDA8912-1BBD-4AFF-1DEC-62552496B608}"/>
              </a:ext>
            </a:extLst>
          </p:cNvPr>
          <p:cNvSpPr>
            <a:spLocks noGrp="1" noChangeArrowheads="1"/>
          </p:cNvSpPr>
          <p:nvPr>
            <p:ph idx="1"/>
          </p:nvPr>
        </p:nvSpPr>
        <p:spPr/>
        <p:txBody>
          <a:bodyPr/>
          <a:lstStyle/>
          <a:p>
            <a:pPr eaLnBrk="1" hangingPunct="1"/>
            <a:r>
              <a:rPr lang="it-IT" altLang="it-IT" dirty="0"/>
              <a:t>the </a:t>
            </a:r>
            <a:r>
              <a:rPr lang="it-IT" altLang="it-IT" dirty="0" err="1"/>
              <a:t>dns</a:t>
            </a:r>
            <a:r>
              <a:rPr lang="it-IT" altLang="it-IT" dirty="0"/>
              <a:t> </a:t>
            </a:r>
            <a:r>
              <a:rPr lang="it-IT" altLang="it-IT" dirty="0" err="1"/>
              <a:t>hierarchy</a:t>
            </a:r>
            <a:r>
              <a:rPr lang="it-IT" altLang="it-IT" dirty="0"/>
              <a:t> </a:t>
            </a:r>
            <a:r>
              <a:rPr lang="it-IT" altLang="it-IT" dirty="0" err="1"/>
              <a:t>is</a:t>
            </a:r>
            <a:r>
              <a:rPr lang="it-IT" altLang="it-IT" dirty="0"/>
              <a:t> </a:t>
            </a:r>
            <a:r>
              <a:rPr lang="it-IT" altLang="it-IT" dirty="0" err="1"/>
              <a:t>orthogonal</a:t>
            </a:r>
            <a:r>
              <a:rPr lang="it-IT" altLang="it-IT" dirty="0"/>
              <a:t> with </a:t>
            </a:r>
            <a:r>
              <a:rPr lang="it-IT" altLang="it-IT" dirty="0" err="1"/>
              <a:t>respect</a:t>
            </a:r>
            <a:r>
              <a:rPr lang="it-IT" altLang="it-IT" dirty="0"/>
              <a:t> to the </a:t>
            </a:r>
            <a:r>
              <a:rPr lang="it-IT" altLang="it-IT" dirty="0" err="1"/>
              <a:t>actual</a:t>
            </a:r>
            <a:r>
              <a:rPr lang="it-IT" altLang="it-IT" dirty="0"/>
              <a:t> network </a:t>
            </a:r>
            <a:r>
              <a:rPr lang="it-IT" altLang="it-IT" dirty="0" err="1"/>
              <a:t>topology</a:t>
            </a:r>
            <a:endParaRPr lang="it-IT" altLang="it-IT" dirty="0"/>
          </a:p>
          <a:p>
            <a:pPr eaLnBrk="1" hangingPunct="1"/>
            <a:r>
              <a:rPr lang="it-IT" altLang="it-IT" dirty="0"/>
              <a:t>in order to focus on the </a:t>
            </a:r>
            <a:r>
              <a:rPr lang="it-IT" altLang="it-IT" dirty="0" err="1"/>
              <a:t>behavior</a:t>
            </a:r>
            <a:r>
              <a:rPr lang="it-IT" altLang="it-IT" dirty="0"/>
              <a:t> of the </a:t>
            </a:r>
            <a:r>
              <a:rPr lang="it-IT" altLang="it-IT" dirty="0" err="1"/>
              <a:t>dns</a:t>
            </a:r>
            <a:r>
              <a:rPr lang="it-IT" altLang="it-IT" dirty="0"/>
              <a:t> </a:t>
            </a:r>
            <a:r>
              <a:rPr lang="it-IT" altLang="it-IT" dirty="0" err="1"/>
              <a:t>we</a:t>
            </a:r>
            <a:r>
              <a:rPr lang="it-IT" altLang="it-IT" dirty="0"/>
              <a:t> </a:t>
            </a:r>
            <a:r>
              <a:rPr lang="it-IT" altLang="it-IT" dirty="0" err="1"/>
              <a:t>choose</a:t>
            </a:r>
            <a:r>
              <a:rPr lang="it-IT" altLang="it-IT" dirty="0"/>
              <a:t> a </a:t>
            </a:r>
            <a:r>
              <a:rPr lang="it-IT" altLang="it-IT" dirty="0" err="1"/>
              <a:t>flat</a:t>
            </a:r>
            <a:r>
              <a:rPr lang="it-IT" altLang="it-IT" dirty="0"/>
              <a:t> </a:t>
            </a:r>
            <a:r>
              <a:rPr lang="it-IT" altLang="it-IT" dirty="0" err="1"/>
              <a:t>topology</a:t>
            </a:r>
            <a:r>
              <a:rPr lang="it-IT" altLang="it-IT" dirty="0"/>
              <a:t>, </a:t>
            </a:r>
            <a:r>
              <a:rPr lang="it-IT" altLang="it-IT" dirty="0" err="1"/>
              <a:t>consisting</a:t>
            </a:r>
            <a:r>
              <a:rPr lang="it-IT" altLang="it-IT" dirty="0"/>
              <a:t> of a single </a:t>
            </a:r>
            <a:r>
              <a:rPr lang="it-IT" altLang="it-IT" dirty="0" err="1"/>
              <a:t>collision</a:t>
            </a:r>
            <a:r>
              <a:rPr lang="it-IT" altLang="it-IT" dirty="0"/>
              <a:t> domain</a:t>
            </a:r>
          </a:p>
        </p:txBody>
      </p:sp>
      <p:sp>
        <p:nvSpPr>
          <p:cNvPr id="2" name="Rectangle 4">
            <a:extLst>
              <a:ext uri="{FF2B5EF4-FFF2-40B4-BE49-F238E27FC236}">
                <a16:creationId xmlns:a16="http://schemas.microsoft.com/office/drawing/2014/main" id="{E4C3F3E9-5819-19CD-DC77-D6F3C827C082}"/>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B9BBAFB2-1F62-D8A3-B126-3B47097CFA43}"/>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A57A8743-A8A9-764F-A11E-756F8260ADDF}" vid="{039FA2A0-2943-A842-BC1C-5D9203B6B29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Kathara Template new Logo</Template>
  <TotalTime>7070</TotalTime>
  <Words>9958</Words>
  <Application>Microsoft Macintosh PowerPoint</Application>
  <PresentationFormat>Widescreen</PresentationFormat>
  <Paragraphs>1611</Paragraphs>
  <Slides>83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83</vt:i4>
      </vt:variant>
    </vt:vector>
  </HeadingPairs>
  <TitlesOfParts>
    <vt:vector size="93" baseType="lpstr">
      <vt:lpstr>Arial</vt:lpstr>
      <vt:lpstr>Arial Black</vt:lpstr>
      <vt:lpstr>Calibri</vt:lpstr>
      <vt:lpstr>Consolas</vt:lpstr>
      <vt:lpstr>Courier New</vt:lpstr>
      <vt:lpstr>Lucida Console</vt:lpstr>
      <vt:lpstr>Tahoma</vt:lpstr>
      <vt:lpstr>Times New Roman</vt:lpstr>
      <vt:lpstr>Wingdings</vt:lpstr>
      <vt:lpstr>slides-template</vt:lpstr>
      <vt:lpstr>kathara lab</vt:lpstr>
      <vt:lpstr>copyright notice</vt:lpstr>
      <vt:lpstr>about the dns</vt:lpstr>
      <vt:lpstr>the dns name hierarchy</vt:lpstr>
      <vt:lpstr>the dns name hierarchy</vt:lpstr>
      <vt:lpstr>domains</vt:lpstr>
      <vt:lpstr>zones</vt:lpstr>
      <vt:lpstr>zones</vt:lpstr>
      <vt:lpstr>more about the dns</vt:lpstr>
      <vt:lpstr>step 1 – network topology</vt:lpstr>
      <vt:lpstr>step 1 – dns (zone) hierarchy</vt:lpstr>
      <vt:lpstr>step 2 – starting the lab</vt:lpstr>
      <vt:lpstr>step 2 – exploring the configuration</vt:lpstr>
      <vt:lpstr>step 2 – exploring the configuration</vt:lpstr>
      <vt:lpstr>step 2 – exploring the configuration</vt:lpstr>
      <vt:lpstr>step 2 – exploring the configuration</vt:lpstr>
      <vt:lpstr>step 2 – exploring the configuration</vt:lpstr>
      <vt:lpstr>format of a resource record</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3 – experiment setting</vt:lpstr>
      <vt:lpstr>step 3 – the sniffer output </vt:lpstr>
      <vt:lpstr>step 3 – the sniffer output </vt:lpstr>
      <vt:lpstr>step 3 – the sniffer output </vt:lpstr>
      <vt:lpstr>step 3 – the sniffer output </vt:lpstr>
      <vt:lpstr>step 3 – the sniffer output </vt:lpstr>
      <vt:lpstr>step 3 – the sniffer output </vt:lpstr>
      <vt:lpstr>step 3 – the sniffer output </vt:lpstr>
      <vt:lpstr>step 3 – the sniffer output </vt:lpstr>
      <vt:lpstr>step 3 – the sniffer output </vt:lpstr>
      <vt:lpstr>step 3 – the sniffer output </vt:lpstr>
      <vt:lpstr>step 3 – the sniffer output </vt:lpstr>
      <vt:lpstr>step 3 – the sniffer output </vt:lpstr>
      <vt:lpstr>step 3 – the sniffer output </vt:lpstr>
      <vt:lpstr>step 3 – exchanged messages</vt:lpstr>
      <vt:lpstr>step 3 – exchanged messages</vt:lpstr>
      <vt:lpstr>step 3 – exchanged messages</vt:lpstr>
      <vt:lpstr>step 3 – exchanged messages</vt:lpstr>
      <vt:lpstr>step 3 – exchanged messages</vt:lpstr>
      <vt:lpstr>step 3 – exchanged messages</vt:lpstr>
      <vt:lpstr>step 3 – exchanged messages</vt:lpstr>
      <vt:lpstr>step 3 – exchanged messages</vt:lpstr>
      <vt:lpstr>step 4 – repeating the experiment</vt:lpstr>
      <vt:lpstr>step 4 – repeating the experiment</vt:lpstr>
      <vt:lpstr>step 4 – repeating the experiment</vt:lpstr>
      <vt:lpstr>step 5 – restarting the name server</vt:lpstr>
      <vt:lpstr>step 6 – non-existent target</vt:lpstr>
      <vt:lpstr>step 6 – non-existent target</vt:lpstr>
      <vt:lpstr>step 6 – non-existent target</vt:lpstr>
      <vt:lpstr>step 6 – non-existent target</vt:lpstr>
      <vt:lpstr>step 6 – non-existent target (cont’d)</vt:lpstr>
      <vt:lpstr>step 6 – repeating the experiment</vt:lpstr>
      <vt:lpstr>step 6 – repeating the experiment</vt:lpstr>
      <vt:lpstr>step 7 – advanced queries</vt:lpstr>
      <vt:lpstr>step 7 – advanced queries</vt:lpstr>
      <vt:lpstr>step 7 – advanced queries</vt:lpstr>
      <vt:lpstr>step 7 – advanced queries</vt:lpstr>
      <vt:lpstr>step 7 – advanced queries</vt:lpstr>
      <vt:lpstr>step 7 – advanced queries</vt:lpstr>
      <vt:lpstr>step 7 – advanced queries</vt:lpstr>
      <vt:lpstr>step 8 – an iterative query</vt:lpstr>
      <vt:lpstr>step 8 – an iterative query</vt:lpstr>
      <vt:lpstr>step 8 – an iterative query</vt:lpstr>
      <vt:lpstr>step 8 – an iterative query</vt:lpstr>
      <vt:lpstr>step 8 – an iterative query</vt:lpstr>
      <vt:lpstr>step 8 – an iterative query</vt:lpstr>
      <vt:lpstr>step 8 – an iterative query</vt:lpstr>
      <vt:lpstr>step 8 – an iterative query</vt:lpstr>
      <vt:lpstr>step 8 – an iterative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dns</dc:title>
  <dc:subject>Using the Domain Name System</dc:subject>
  <dc:creator>G. Di Battista, M. Patrignani, M. Pizzonia, F. Ricci, M. Rimondini</dc:creator>
  <cp:keywords>Netkit, DNS, domain name system</cp:keywords>
  <cp:lastModifiedBy>Lorenzo Ariemma</cp:lastModifiedBy>
  <cp:revision>332</cp:revision>
  <cp:lastPrinted>2001-12-19T21:14:42Z</cp:lastPrinted>
  <dcterms:created xsi:type="dcterms:W3CDTF">2000-11-11T21:58:48Z</dcterms:created>
  <dcterms:modified xsi:type="dcterms:W3CDTF">2023-10-20T09:48:55Z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