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3"/>
  </p:notesMasterIdLst>
  <p:handoutMasterIdLst>
    <p:handoutMasterId r:id="rId74"/>
  </p:handoutMasterIdLst>
  <p:sldIdLst>
    <p:sldId id="300" r:id="rId3"/>
    <p:sldId id="265" r:id="rId4"/>
    <p:sldId id="383" r:id="rId5"/>
    <p:sldId id="342" r:id="rId6"/>
    <p:sldId id="377" r:id="rId7"/>
    <p:sldId id="344" r:id="rId8"/>
    <p:sldId id="346" r:id="rId9"/>
    <p:sldId id="347" r:id="rId10"/>
    <p:sldId id="427" r:id="rId11"/>
    <p:sldId id="349" r:id="rId12"/>
    <p:sldId id="348" r:id="rId13"/>
    <p:sldId id="359" r:id="rId14"/>
    <p:sldId id="360" r:id="rId15"/>
    <p:sldId id="362" r:id="rId16"/>
    <p:sldId id="370" r:id="rId17"/>
    <p:sldId id="441" r:id="rId18"/>
    <p:sldId id="399" r:id="rId19"/>
    <p:sldId id="372" r:id="rId20"/>
    <p:sldId id="374" r:id="rId21"/>
    <p:sldId id="373" r:id="rId22"/>
    <p:sldId id="401" r:id="rId23"/>
    <p:sldId id="369" r:id="rId24"/>
    <p:sldId id="438" r:id="rId25"/>
    <p:sldId id="405" r:id="rId26"/>
    <p:sldId id="442" r:id="rId27"/>
    <p:sldId id="443" r:id="rId28"/>
    <p:sldId id="406" r:id="rId29"/>
    <p:sldId id="407" r:id="rId30"/>
    <p:sldId id="419" r:id="rId31"/>
    <p:sldId id="461" r:id="rId32"/>
    <p:sldId id="463" r:id="rId33"/>
    <p:sldId id="464" r:id="rId34"/>
    <p:sldId id="465" r:id="rId35"/>
    <p:sldId id="467" r:id="rId36"/>
    <p:sldId id="466" r:id="rId37"/>
    <p:sldId id="462" r:id="rId38"/>
    <p:sldId id="468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387" r:id="rId54"/>
    <p:sldId id="368" r:id="rId55"/>
    <p:sldId id="390" r:id="rId56"/>
    <p:sldId id="445" r:id="rId57"/>
    <p:sldId id="447" r:id="rId58"/>
    <p:sldId id="446" r:id="rId59"/>
    <p:sldId id="448" r:id="rId60"/>
    <p:sldId id="449" r:id="rId61"/>
    <p:sldId id="459" r:id="rId62"/>
    <p:sldId id="450" r:id="rId63"/>
    <p:sldId id="451" r:id="rId64"/>
    <p:sldId id="452" r:id="rId65"/>
    <p:sldId id="453" r:id="rId66"/>
    <p:sldId id="460" r:id="rId67"/>
    <p:sldId id="458" r:id="rId68"/>
    <p:sldId id="456" r:id="rId69"/>
    <p:sldId id="455" r:id="rId70"/>
    <p:sldId id="457" r:id="rId71"/>
    <p:sldId id="439" r:id="rId7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4673"/>
  </p:normalViewPr>
  <p:slideViewPr>
    <p:cSldViewPr snapToGrid="0" showGuides="1">
      <p:cViewPr varScale="1">
        <p:scale>
          <a:sx n="146" d="100"/>
          <a:sy n="146" d="100"/>
        </p:scale>
        <p:origin x="688" y="160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12/10/23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12/10/23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disadvantages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containers/VMs share the same IP prefix of the server</a:t>
            </a:r>
          </a:p>
          <a:p>
            <a:pPr lvl="1"/>
            <a:r>
              <a:rPr lang="en-GB"/>
              <a:t>no possibility to move containers between servers without IP remapping</a:t>
            </a:r>
          </a:p>
          <a:p>
            <a:r>
              <a:rPr lang="en-GB"/>
              <a:t>tenants must follow the IP plan of the data </a:t>
            </a:r>
            <a:r>
              <a:rPr lang="en-GB" err="1"/>
              <a:t>center</a:t>
            </a:r>
            <a:endParaRPr lang="en-GB"/>
          </a:p>
          <a:p>
            <a:pPr lvl="1"/>
            <a:r>
              <a:rPr lang="en-GB"/>
              <a:t>cannot expose containers with custom IPs</a:t>
            </a:r>
          </a:p>
          <a:p>
            <a:r>
              <a:rPr lang="en-GB"/>
              <a:t>there is no isolation between </a:t>
            </a:r>
          </a:p>
          <a:p>
            <a:pPr lvl="1"/>
            <a:r>
              <a:rPr lang="en-GB"/>
              <a:t>the data </a:t>
            </a:r>
            <a:r>
              <a:rPr lang="en-GB" err="1"/>
              <a:t>center</a:t>
            </a:r>
            <a:r>
              <a:rPr lang="en-GB"/>
              <a:t> traffic and the tenants traffic</a:t>
            </a:r>
          </a:p>
          <a:p>
            <a:pPr lvl="1"/>
            <a:r>
              <a:rPr lang="en-GB"/>
              <a:t>different tenants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4773306" y="3976389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05228" y="2619725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19228" y="2911887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328160" y="2906535"/>
            <a:ext cx="1331452" cy="743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05600" y="3502066"/>
            <a:ext cx="1515316" cy="246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02480" y="4165600"/>
            <a:ext cx="2474841" cy="626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077321" y="433000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76721" y="3484044"/>
            <a:ext cx="30479" cy="437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171182" y="3226529"/>
            <a:ext cx="1178560" cy="695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91700" y="4313648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77321" y="433000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00800" y="4805680"/>
            <a:ext cx="1907564" cy="803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8308364" y="5285527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</p:spTree>
    <p:extLst>
      <p:ext uri="{BB962C8B-B14F-4D97-AF65-F5344CB8AC3E}">
        <p14:creationId xmlns:p14="http://schemas.microsoft.com/office/powerpoint/2010/main" val="294991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57127" y="5213842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44474" y="599980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301770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693129" y="5825713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23298" y="5572857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again, why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2443" y="1632325"/>
            <a:ext cx="773634" cy="8159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4566" y="2069468"/>
            <a:ext cx="480122" cy="4437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0560" y="1713001"/>
            <a:ext cx="895095" cy="78702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2999" y="1450707"/>
            <a:ext cx="1398128" cy="10819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6886" y="1967856"/>
            <a:ext cx="389220" cy="501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73" y="1835472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5363" y="3668218"/>
            <a:ext cx="664675" cy="62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54123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1289" y="3389340"/>
            <a:ext cx="1178122" cy="1239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231850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6707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1530" y="3473500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6210" y="368714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072" y="3476412"/>
            <a:ext cx="1053443" cy="34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38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746" y="3650417"/>
            <a:ext cx="709962" cy="12688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65" y="36719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636685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32729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882" y="1307138"/>
            <a:ext cx="1424496" cy="132117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19052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51294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5174" y="1003599"/>
            <a:ext cx="1837199" cy="15402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893511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977" y="194735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128" y="130241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687" y="162483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886" y="1125522"/>
            <a:ext cx="1914095" cy="1387702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399" y="100359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10.0.0.1/30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10.0.0.5/30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an anycast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46775" y="2321972"/>
            <a:ext cx="1326709" cy="543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98067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</p:cNvCxnSpPr>
          <p:nvPr/>
        </p:nvCxnSpPr>
        <p:spPr>
          <a:xfrm flipH="1">
            <a:off x="8452721" y="2919774"/>
            <a:ext cx="817403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24463"/>
            <a:ext cx="5991050" cy="4776790"/>
            <a:chOff x="126" y="2432"/>
            <a:chExt cx="7926" cy="3009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926" cy="282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bond2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bond3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73E17-016C-9564-00BD-B838C74A2722}"/>
              </a:ext>
            </a:extLst>
          </p:cNvPr>
          <p:cNvSpPr txBox="1"/>
          <p:nvPr/>
        </p:nvSpPr>
        <p:spPr>
          <a:xfrm>
            <a:off x="9003163" y="15922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3984C4-54B4-F648-81CE-E4356F2DAB4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53200" y="1914129"/>
            <a:ext cx="2449963" cy="1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657A7-923A-CC53-483A-DF07C13FD5C9}"/>
              </a:ext>
            </a:extLst>
          </p:cNvPr>
          <p:cNvSpPr txBox="1"/>
          <p:nvPr/>
        </p:nvSpPr>
        <p:spPr>
          <a:xfrm>
            <a:off x="9003163" y="2329180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3952A-FF06-C8EE-C92E-858B9A9571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7600" y="2144514"/>
            <a:ext cx="5345563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86A51-6EEA-F3CB-5EE3-A5B888C4F3AC}"/>
              </a:ext>
            </a:extLst>
          </p:cNvPr>
          <p:cNvSpPr txBox="1"/>
          <p:nvPr/>
        </p:nvSpPr>
        <p:spPr>
          <a:xfrm>
            <a:off x="9003163" y="278570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001E1-5023-56B7-938D-EBF5C4B130F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50060" y="2371380"/>
            <a:ext cx="4453103" cy="737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CDB1-2B23-7689-A19D-402212F50CC5}"/>
              </a:ext>
            </a:extLst>
          </p:cNvPr>
          <p:cNvSpPr txBox="1"/>
          <p:nvPr/>
        </p:nvSpPr>
        <p:spPr>
          <a:xfrm>
            <a:off x="9003163" y="3522167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A6502-B7B8-BA65-8960-177D10453A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5200" y="2802771"/>
            <a:ext cx="5497963" cy="904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5732541" cy="5059365"/>
            <a:chOff x="126" y="2432"/>
            <a:chExt cx="7584" cy="318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584" cy="3005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bond3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285</TotalTime>
  <Words>5179</Words>
  <Application>Microsoft Macintosh PowerPoint</Application>
  <PresentationFormat>Widescreen</PresentationFormat>
  <Paragraphs>935</Paragraphs>
  <Slides>70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disadvantages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the last problem to overcome</vt:lpstr>
      <vt:lpstr>dual attached servers – bonding</vt:lpstr>
      <vt:lpstr>the full picture</vt:lpstr>
      <vt:lpstr>EVPN-BGP Fat-Tree lab</vt:lpstr>
      <vt:lpstr>anycast BGP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8</cp:revision>
  <cp:lastPrinted>2022-12-21T17:46:04Z</cp:lastPrinted>
  <dcterms:created xsi:type="dcterms:W3CDTF">1601-01-01T00:00:00Z</dcterms:created>
  <dcterms:modified xsi:type="dcterms:W3CDTF">2023-12-10T18:53:03Z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