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4"/>
  </p:notesMasterIdLst>
  <p:handoutMasterIdLst>
    <p:handoutMasterId r:id="rId75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3" r:id="rId34"/>
    <p:sldId id="464" r:id="rId35"/>
    <p:sldId id="465" r:id="rId36"/>
    <p:sldId id="467" r:id="rId37"/>
    <p:sldId id="466" r:id="rId38"/>
    <p:sldId id="462" r:id="rId39"/>
    <p:sldId id="468" r:id="rId40"/>
    <p:sldId id="469" r:id="rId41"/>
    <p:sldId id="409" r:id="rId42"/>
    <p:sldId id="410" r:id="rId43"/>
    <p:sldId id="412" r:id="rId44"/>
    <p:sldId id="444" r:id="rId45"/>
    <p:sldId id="411" r:id="rId46"/>
    <p:sldId id="403" r:id="rId47"/>
    <p:sldId id="378" r:id="rId48"/>
    <p:sldId id="382" r:id="rId49"/>
    <p:sldId id="379" r:id="rId50"/>
    <p:sldId id="380" r:id="rId51"/>
    <p:sldId id="384" r:id="rId52"/>
    <p:sldId id="385" r:id="rId53"/>
    <p:sldId id="402" r:id="rId54"/>
    <p:sldId id="387" r:id="rId55"/>
    <p:sldId id="368" r:id="rId56"/>
    <p:sldId id="390" r:id="rId57"/>
    <p:sldId id="445" r:id="rId58"/>
    <p:sldId id="447" r:id="rId59"/>
    <p:sldId id="446" r:id="rId60"/>
    <p:sldId id="448" r:id="rId61"/>
    <p:sldId id="449" r:id="rId62"/>
    <p:sldId id="459" r:id="rId63"/>
    <p:sldId id="450" r:id="rId64"/>
    <p:sldId id="451" r:id="rId65"/>
    <p:sldId id="452" r:id="rId66"/>
    <p:sldId id="453" r:id="rId67"/>
    <p:sldId id="460" r:id="rId68"/>
    <p:sldId id="458" r:id="rId69"/>
    <p:sldId id="456" r:id="rId70"/>
    <p:sldId id="455" r:id="rId71"/>
    <p:sldId id="457" r:id="rId72"/>
    <p:sldId id="439" r:id="rId7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5"/>
    <p:restoredTop sz="94662"/>
  </p:normalViewPr>
  <p:slideViewPr>
    <p:cSldViewPr snapToGrid="0" showGuides="1">
      <p:cViewPr varScale="1">
        <p:scale>
          <a:sx n="221" d="100"/>
          <a:sy n="221" d="100"/>
        </p:scale>
        <p:origin x="456" y="168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12/13/23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12/13/23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4773306" y="3976389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05228" y="2619725"/>
            <a:ext cx="2172978" cy="135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19228" y="2911887"/>
            <a:ext cx="296260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328160" y="2906535"/>
            <a:ext cx="1331452" cy="743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05600" y="3502066"/>
            <a:ext cx="1515316" cy="246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02480" y="4165600"/>
            <a:ext cx="2474841" cy="626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077321" y="433000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76721" y="3484044"/>
            <a:ext cx="30479" cy="437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171182" y="3226529"/>
            <a:ext cx="1178560" cy="695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91700" y="4313648"/>
            <a:ext cx="2485621" cy="478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77321" y="433000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00800" y="4805680"/>
            <a:ext cx="1907564" cy="803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8308364" y="5285527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</p:spTree>
    <p:extLst>
      <p:ext uri="{BB962C8B-B14F-4D97-AF65-F5344CB8AC3E}">
        <p14:creationId xmlns:p14="http://schemas.microsoft.com/office/powerpoint/2010/main" val="294991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57127" y="5213842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44474" y="599980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301770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3693129" y="5825713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823298" y="5572857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an anycast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514491" y="2099094"/>
            <a:ext cx="1358993" cy="222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24463"/>
            <a:ext cx="5991050" cy="4776790"/>
            <a:chOff x="126" y="2432"/>
            <a:chExt cx="7926" cy="3009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926" cy="282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bond2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bond3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973E17-016C-9564-00BD-B838C74A2722}"/>
              </a:ext>
            </a:extLst>
          </p:cNvPr>
          <p:cNvSpPr txBox="1"/>
          <p:nvPr/>
        </p:nvSpPr>
        <p:spPr>
          <a:xfrm>
            <a:off x="9003163" y="15922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3984C4-54B4-F648-81CE-E4356F2DAB4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53200" y="1914129"/>
            <a:ext cx="2449963" cy="1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657A7-923A-CC53-483A-DF07C13FD5C9}"/>
              </a:ext>
            </a:extLst>
          </p:cNvPr>
          <p:cNvSpPr txBox="1"/>
          <p:nvPr/>
        </p:nvSpPr>
        <p:spPr>
          <a:xfrm>
            <a:off x="9003163" y="2329180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3952A-FF06-C8EE-C92E-858B9A9571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7600" y="2144514"/>
            <a:ext cx="5345563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86A51-6EEA-F3CB-5EE3-A5B888C4F3AC}"/>
              </a:ext>
            </a:extLst>
          </p:cNvPr>
          <p:cNvSpPr txBox="1"/>
          <p:nvPr/>
        </p:nvSpPr>
        <p:spPr>
          <a:xfrm>
            <a:off x="9003163" y="278570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001E1-5023-56B7-938D-EBF5C4B130F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550060" y="2371380"/>
            <a:ext cx="4453103" cy="737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CDB1-2B23-7689-A19D-402212F50CC5}"/>
              </a:ext>
            </a:extLst>
          </p:cNvPr>
          <p:cNvSpPr txBox="1"/>
          <p:nvPr/>
        </p:nvSpPr>
        <p:spPr>
          <a:xfrm>
            <a:off x="9003163" y="3522167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A6502-B7B8-BA65-8960-177D10453AD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05200" y="2802771"/>
            <a:ext cx="5497963" cy="904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5732541" cy="5059365"/>
            <a:chOff x="126" y="2432"/>
            <a:chExt cx="7584" cy="318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584" cy="3005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bond3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295</TotalTime>
  <Words>5184</Words>
  <Application>Microsoft Macintosh PowerPoint</Application>
  <PresentationFormat>Widescreen</PresentationFormat>
  <Paragraphs>923</Paragraphs>
  <Slides>71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the last problem to overcome</vt:lpstr>
      <vt:lpstr>dual attached servers – bonding</vt:lpstr>
      <vt:lpstr>the full picture</vt:lpstr>
      <vt:lpstr>EVPN-BGP Fat-Tree lab</vt:lpstr>
      <vt:lpstr>anycast BGP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11</cp:revision>
  <cp:lastPrinted>2022-12-21T17:46:04Z</cp:lastPrinted>
  <dcterms:created xsi:type="dcterms:W3CDTF">1601-01-01T00:00:00Z</dcterms:created>
  <dcterms:modified xsi:type="dcterms:W3CDTF">2023-12-13T17:02:10Z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