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1" r:id="rId1"/>
    <p:sldMasterId id="2147483713" r:id="rId2"/>
  </p:sldMasterIdLst>
  <p:notesMasterIdLst>
    <p:notesMasterId r:id="rId38"/>
  </p:notesMasterIdLst>
  <p:handoutMasterIdLst>
    <p:handoutMasterId r:id="rId39"/>
  </p:handoutMasterIdLst>
  <p:sldIdLst>
    <p:sldId id="353" r:id="rId3"/>
    <p:sldId id="386" r:id="rId4"/>
    <p:sldId id="381" r:id="rId5"/>
    <p:sldId id="429" r:id="rId6"/>
    <p:sldId id="474" r:id="rId7"/>
    <p:sldId id="435" r:id="rId8"/>
    <p:sldId id="475" r:id="rId9"/>
    <p:sldId id="476" r:id="rId10"/>
    <p:sldId id="382" r:id="rId11"/>
    <p:sldId id="364" r:id="rId12"/>
    <p:sldId id="341" r:id="rId13"/>
    <p:sldId id="345" r:id="rId14"/>
    <p:sldId id="365" r:id="rId15"/>
    <p:sldId id="391" r:id="rId16"/>
    <p:sldId id="379" r:id="rId17"/>
    <p:sldId id="472" r:id="rId18"/>
    <p:sldId id="458" r:id="rId19"/>
    <p:sldId id="392" r:id="rId20"/>
    <p:sldId id="384" r:id="rId21"/>
    <p:sldId id="390"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3" r:id="rId36"/>
    <p:sldId id="478" r:id="rId37"/>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40" autoAdjust="0"/>
    <p:restoredTop sz="94711" autoAdjust="0"/>
  </p:normalViewPr>
  <p:slideViewPr>
    <p:cSldViewPr snapToObjects="1" showGuides="1">
      <p:cViewPr varScale="1">
        <p:scale>
          <a:sx n="146" d="100"/>
          <a:sy n="146" d="100"/>
        </p:scale>
        <p:origin x="200" y="192"/>
      </p:cViewPr>
      <p:guideLst>
        <p:guide orient="horz" pos="2160"/>
        <p:guide pos="384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D196AA8-9178-43AD-91BD-EEE7888646E3}"/>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052A4989-6B5C-465D-B9F0-63D3D0076BE0}"/>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88EFEA93-C777-4F8C-AB1B-D61521A00F63}"/>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3E5BFDAF-CFAD-4258-A2C8-4D666BDCA9C3}"/>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3" tIns="45716" rIns="91433" bIns="45716" numCol="1" anchor="b" anchorCtr="0" compatLnSpc="1">
            <a:prstTxWarp prst="textNoShape">
              <a:avLst/>
            </a:prstTxWarp>
          </a:bodyPr>
          <a:lstStyle>
            <a:lvl1pPr algn="r">
              <a:defRPr sz="1200">
                <a:latin typeface="Times New Roman" panose="02020603050405020304" pitchFamily="18" charset="0"/>
              </a:defRPr>
            </a:lvl1pPr>
          </a:lstStyle>
          <a:p>
            <a:fld id="{89ECD4C4-1BF7-4247-A23D-5B01CD29B99C}" type="slidenum">
              <a:rPr lang="en-US" altLang="it-IT"/>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A949F8B4-E6A6-43D2-91EC-8C41C98A2A44}"/>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9747" name="Rectangle 3">
            <a:extLst>
              <a:ext uri="{FF2B5EF4-FFF2-40B4-BE49-F238E27FC236}">
                <a16:creationId xmlns:a16="http://schemas.microsoft.com/office/drawing/2014/main" id="{53CD8567-9410-494F-B0A3-6AC35BBA7ED2}"/>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C6F8F13C-A71B-0D24-08C4-F374EEB309F1}"/>
              </a:ext>
            </a:extLst>
          </p:cNvPr>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9749" name="Rectangle 5">
            <a:extLst>
              <a:ext uri="{FF2B5EF4-FFF2-40B4-BE49-F238E27FC236}">
                <a16:creationId xmlns:a16="http://schemas.microsoft.com/office/drawing/2014/main" id="{688A33C1-DCF8-4513-83A3-8AF904F5DF36}"/>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9750" name="Rectangle 6">
            <a:extLst>
              <a:ext uri="{FF2B5EF4-FFF2-40B4-BE49-F238E27FC236}">
                <a16:creationId xmlns:a16="http://schemas.microsoft.com/office/drawing/2014/main" id="{77156CC0-020A-4860-B9D7-2E2F8DBDF2E9}"/>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9751" name="Rectangle 7">
            <a:extLst>
              <a:ext uri="{FF2B5EF4-FFF2-40B4-BE49-F238E27FC236}">
                <a16:creationId xmlns:a16="http://schemas.microsoft.com/office/drawing/2014/main" id="{00F926FB-DBFB-490B-BEBE-B701193C5F99}"/>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FC735FE-8B3C-0844-95EC-83CA5C057460}"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1EB8C03-A379-3510-6B15-293907958010}"/>
              </a:ext>
            </a:extLst>
          </p:cNvPr>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28B71F-59E1-B144-B457-856ED3AB969E}" type="slidenum">
              <a:rPr lang="it-IT" altLang="it-IT" sz="1200">
                <a:latin typeface="Times New Roman" panose="02020603050405020304" pitchFamily="18" charset="0"/>
              </a:rPr>
              <a:pPr/>
              <a:t>1</a:t>
            </a:fld>
            <a:endParaRPr lang="it-IT" altLang="it-IT" sz="1200">
              <a:latin typeface="Times New Roman" panose="02020603050405020304" pitchFamily="18" charset="0"/>
            </a:endParaRPr>
          </a:p>
        </p:txBody>
      </p:sp>
      <p:sp>
        <p:nvSpPr>
          <p:cNvPr id="6147" name="Rectangle 2">
            <a:extLst>
              <a:ext uri="{FF2B5EF4-FFF2-40B4-BE49-F238E27FC236}">
                <a16:creationId xmlns:a16="http://schemas.microsoft.com/office/drawing/2014/main" id="{3D399E7D-506A-1672-C2D0-5A2EDFBBFA7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18BE25B-74A2-8307-5AA5-0F10125E8533}"/>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4A306D6-1369-4FE9-2FF1-075684965ABE}"/>
              </a:ext>
            </a:extLst>
          </p:cNvPr>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507AC3-FF15-4D43-AFF3-EC39343A708E}" type="slidenum">
              <a:rPr lang="it-IT" altLang="it-IT" sz="1200">
                <a:latin typeface="Times New Roman" panose="02020603050405020304" pitchFamily="18" charset="0"/>
              </a:rPr>
              <a:pPr/>
              <a:t>2</a:t>
            </a:fld>
            <a:endParaRPr lang="it-IT" altLang="it-IT" sz="1200">
              <a:latin typeface="Times New Roman" panose="02020603050405020304" pitchFamily="18" charset="0"/>
            </a:endParaRPr>
          </a:p>
        </p:txBody>
      </p:sp>
      <p:sp>
        <p:nvSpPr>
          <p:cNvPr id="8195" name="Rectangle 2">
            <a:extLst>
              <a:ext uri="{FF2B5EF4-FFF2-40B4-BE49-F238E27FC236}">
                <a16:creationId xmlns:a16="http://schemas.microsoft.com/office/drawing/2014/main" id="{95037D5E-E0F6-A647-5D37-394A002679F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7025C4A-7DFB-98BB-EE64-FA02C773D98C}"/>
              </a:ext>
            </a:extLst>
          </p:cNvPr>
          <p:cNvSpPr>
            <a:spLocks noGrp="1" noChangeArrowheads="1"/>
          </p:cNvSpPr>
          <p:nvPr>
            <p:ph type="body" idx="1"/>
          </p:nvPr>
        </p:nvSpPr>
        <p:spPr>
          <a:noFill/>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3181517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73976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567158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GB"/>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GB"/>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1426728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422775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1715432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755233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579489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995890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037027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12095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GB" altLang="it-IT" sz="1800"/>
              <a:t>Click to edit Master text styles</a:t>
            </a:r>
          </a:p>
          <a:p>
            <a:pPr lvl="1" eaLnBrk="1" hangingPunct="1">
              <a:lnSpc>
                <a:spcPct val="80000"/>
              </a:lnSpc>
            </a:pPr>
            <a:r>
              <a:rPr lang="en-GB" altLang="it-IT" sz="1800"/>
              <a:t>Second level</a:t>
            </a:r>
          </a:p>
          <a:p>
            <a:pPr lvl="2" eaLnBrk="1" hangingPunct="1">
              <a:lnSpc>
                <a:spcPct val="80000"/>
              </a:lnSpc>
            </a:pPr>
            <a:r>
              <a:rPr lang="en-GB" altLang="it-IT" sz="1800"/>
              <a:t>Third level</a:t>
            </a:r>
          </a:p>
          <a:p>
            <a:pPr lvl="3" eaLnBrk="1" hangingPunct="1">
              <a:lnSpc>
                <a:spcPct val="80000"/>
              </a:lnSpc>
            </a:pPr>
            <a:r>
              <a:rPr lang="en-GB" altLang="it-IT" sz="1800"/>
              <a:t>Fourth level</a:t>
            </a:r>
          </a:p>
          <a:p>
            <a:pPr lvl="4" eaLnBrk="1" hangingPunct="1">
              <a:lnSpc>
                <a:spcPct val="80000"/>
              </a:lnSpc>
            </a:pPr>
            <a:r>
              <a:rPr lang="en-GB" altLang="it-IT" sz="1800"/>
              <a:t>Fifth level</a:t>
            </a:r>
            <a:endParaRPr lang="it-IT" altLang="it-IT" sz="1800" dirty="0"/>
          </a:p>
        </p:txBody>
      </p:sp>
    </p:spTree>
    <p:extLst>
      <p:ext uri="{BB962C8B-B14F-4D97-AF65-F5344CB8AC3E}">
        <p14:creationId xmlns:p14="http://schemas.microsoft.com/office/powerpoint/2010/main" val="6214771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602071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796635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GB"/>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26511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GB"/>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r>
              <a:rPr lang="it-IT" altLang="it-IT"/>
              <a:t>kathara – [ lab: dns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GB"/>
              <a:t>Click to edit Master subtitle style</a:t>
            </a:r>
            <a:endParaRPr lang="it-IT" dirty="0"/>
          </a:p>
        </p:txBody>
      </p:sp>
    </p:spTree>
    <p:extLst>
      <p:ext uri="{BB962C8B-B14F-4D97-AF65-F5344CB8AC3E}">
        <p14:creationId xmlns:p14="http://schemas.microsoft.com/office/powerpoint/2010/main" val="287554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69806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6813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284403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29129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GB"/>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37616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GB"/>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GB"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r>
              <a:rPr lang="it-IT" altLang="it-IT"/>
              <a:t>kathara – [ lab: dns ]</a:t>
            </a:r>
          </a:p>
        </p:txBody>
      </p:sp>
    </p:spTree>
    <p:extLst>
      <p:ext uri="{BB962C8B-B14F-4D97-AF65-F5344CB8AC3E}">
        <p14:creationId xmlns:p14="http://schemas.microsoft.com/office/powerpoint/2010/main" val="174806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it-IT"/>
              <a:t>kathara – [ lab: dns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78913015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r>
              <a:rPr lang="it-IT" altLang="it-IT"/>
              <a:t>kathara – [ lab: dns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6871576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009D950B-D2EB-3C42-865F-76B6CF377731}"/>
              </a:ext>
            </a:extLst>
          </p:cNvPr>
          <p:cNvSpPr>
            <a:spLocks noGrp="1" noChangeArrowheads="1"/>
          </p:cNvSpPr>
          <p:nvPr>
            <p:ph type="ctrTitle"/>
          </p:nvPr>
        </p:nvSpPr>
        <p:spPr/>
        <p:txBody>
          <a:bodyPr/>
          <a:lstStyle/>
          <a:p>
            <a:pPr eaLnBrk="1" hangingPunct="1"/>
            <a:r>
              <a:rPr lang="it-IT" altLang="it-IT"/>
              <a:t>kathara lab</a:t>
            </a:r>
            <a:endParaRPr lang="en-US" altLang="it-IT"/>
          </a:p>
        </p:txBody>
      </p:sp>
      <p:sp>
        <p:nvSpPr>
          <p:cNvPr id="5123" name="Rectangle 35">
            <a:extLst>
              <a:ext uri="{FF2B5EF4-FFF2-40B4-BE49-F238E27FC236}">
                <a16:creationId xmlns:a16="http://schemas.microsoft.com/office/drawing/2014/main" id="{42243B2F-ADF1-CA65-4830-EEA3836476E3}"/>
              </a:ext>
            </a:extLst>
          </p:cNvPr>
          <p:cNvSpPr>
            <a:spLocks noGrp="1" noChangeArrowheads="1"/>
          </p:cNvSpPr>
          <p:nvPr>
            <p:ph type="subTitle" idx="1"/>
          </p:nvPr>
        </p:nvSpPr>
        <p:spPr/>
        <p:txBody>
          <a:bodyPr/>
          <a:lstStyle/>
          <a:p>
            <a:pPr eaLnBrk="1" hangingPunct="1"/>
            <a:r>
              <a:rPr lang="it-IT" altLang="it-IT"/>
              <a:t>dns</a:t>
            </a:r>
          </a:p>
        </p:txBody>
      </p:sp>
      <p:graphicFrame>
        <p:nvGraphicFramePr>
          <p:cNvPr id="124964" name="Group 36">
            <a:extLst>
              <a:ext uri="{FF2B5EF4-FFF2-40B4-BE49-F238E27FC236}">
                <a16:creationId xmlns:a16="http://schemas.microsoft.com/office/drawing/2014/main" id="{CC80B40A-9A5B-4D8E-BC63-15326D9C6FD2}"/>
              </a:ext>
            </a:extLst>
          </p:cNvPr>
          <p:cNvGraphicFramePr>
            <a:graphicFrameLocks noGrp="1"/>
          </p:cNvGraphicFramePr>
          <p:nvPr>
            <p:extLst>
              <p:ext uri="{D42A27DB-BD31-4B8C-83A1-F6EECF244321}">
                <p14:modId xmlns:p14="http://schemas.microsoft.com/office/powerpoint/2010/main" val="3197893268"/>
              </p:ext>
            </p:extLst>
          </p:nvPr>
        </p:nvGraphicFramePr>
        <p:xfrm>
          <a:off x="2635250" y="4149725"/>
          <a:ext cx="6891338" cy="2306638"/>
        </p:xfrm>
        <a:graphic>
          <a:graphicData uri="http://schemas.openxmlformats.org/drawingml/2006/table">
            <a:tbl>
              <a:tblPr/>
              <a:tblGrid>
                <a:gridCol w="2024063">
                  <a:extLst>
                    <a:ext uri="{9D8B030D-6E8A-4147-A177-3AD203B41FA5}">
                      <a16:colId xmlns:a16="http://schemas.microsoft.com/office/drawing/2014/main" val="1095723208"/>
                    </a:ext>
                  </a:extLst>
                </a:gridCol>
                <a:gridCol w="4867275">
                  <a:extLst>
                    <a:ext uri="{9D8B030D-6E8A-4147-A177-3AD203B41FA5}">
                      <a16:colId xmlns:a16="http://schemas.microsoft.com/office/drawing/2014/main" val="3348280669"/>
                    </a:ext>
                  </a:extLst>
                </a:gridCol>
              </a:tblGrid>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2.0</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1821030"/>
                  </a:ext>
                </a:extLst>
              </a:tr>
              <a:tr h="67166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G. Di Battista, M. </a:t>
                      </a:r>
                      <a:r>
                        <a:rPr kumimoji="0" lang="en-US" altLang="it-IT" sz="1600" b="0" i="0" u="none" strike="noStrike" cap="none" normalizeH="0" baseline="0" dirty="0" err="1">
                          <a:ln>
                            <a:noFill/>
                          </a:ln>
                          <a:solidFill>
                            <a:schemeClr val="tx1"/>
                          </a:solidFill>
                          <a:effectLst/>
                          <a:latin typeface="Tahoma" panose="020B0604030504040204" pitchFamily="34" charset="0"/>
                        </a:rPr>
                        <a:t>Patrignani</a:t>
                      </a:r>
                      <a:r>
                        <a:rPr kumimoji="0" lang="en-US" altLang="it-IT" sz="1600" b="0" i="0" u="none" strike="noStrike" cap="none" normalizeH="0" baseline="0" dirty="0">
                          <a:ln>
                            <a:noFill/>
                          </a:ln>
                          <a:solidFill>
                            <a:schemeClr val="tx1"/>
                          </a:solidFill>
                          <a:effectLst/>
                          <a:latin typeface="Tahoma" panose="020B0604030504040204" pitchFamily="34" charset="0"/>
                        </a:rPr>
                        <a:t>, M. </a:t>
                      </a:r>
                      <a:r>
                        <a:rPr kumimoji="0" lang="en-US" altLang="it-IT" sz="1600" b="0" i="0" u="none" strike="noStrike" cap="none" normalizeH="0" baseline="0" dirty="0" err="1">
                          <a:ln>
                            <a:noFill/>
                          </a:ln>
                          <a:solidFill>
                            <a:schemeClr val="tx1"/>
                          </a:solidFill>
                          <a:effectLst/>
                          <a:latin typeface="Tahoma" panose="020B0604030504040204" pitchFamily="34" charset="0"/>
                        </a:rPr>
                        <a:t>Pizzonia</a:t>
                      </a:r>
                      <a:r>
                        <a:rPr kumimoji="0" lang="en-US" altLang="it-IT" sz="1600" b="0" i="0" u="none" strike="noStrike" cap="none" normalizeH="0" baseline="0" dirty="0">
                          <a:ln>
                            <a:noFill/>
                          </a:ln>
                          <a:solidFill>
                            <a:schemeClr val="tx1"/>
                          </a:solidFill>
                          <a:effectLst/>
                          <a:latin typeface="Tahoma" panose="020B0604030504040204" pitchFamily="34" charset="0"/>
                        </a:rPr>
                        <a:t>, F. Ricci, M. </a:t>
                      </a:r>
                      <a:r>
                        <a:rPr kumimoji="0" lang="en-US" altLang="it-IT" sz="1600" b="0" i="0" u="none" strike="noStrike" cap="none" normalizeH="0" baseline="0" dirty="0" err="1">
                          <a:ln>
                            <a:noFill/>
                          </a:ln>
                          <a:solidFill>
                            <a:schemeClr val="tx1"/>
                          </a:solidFill>
                          <a:effectLst/>
                          <a:latin typeface="Tahoma" panose="020B0604030504040204" pitchFamily="34" charset="0"/>
                        </a:rPr>
                        <a:t>Rimondini</a:t>
                      </a:r>
                      <a:endParaRPr kumimoji="0" lang="en-US" altLang="it-IT" sz="1600" b="0" i="0" u="none" strike="noStrike" cap="none" normalizeH="0" baseline="0" dirty="0">
                        <a:ln>
                          <a:noFill/>
                        </a:ln>
                        <a:solidFill>
                          <a:schemeClr val="tx1"/>
                        </a:solidFill>
                        <a:effectLst/>
                        <a:latin typeface="Tahoma" panose="020B0604030504040204" pitchFamily="34" charset="0"/>
                      </a:endParaRP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7761344"/>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943026"/>
                  </a:ext>
                </a:extLst>
              </a:tr>
              <a:tr h="33751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2014845"/>
                  </a:ext>
                </a:extLst>
              </a:tr>
              <a:tr h="62243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810" marB="468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err="1">
                          <a:ln>
                            <a:noFill/>
                          </a:ln>
                          <a:solidFill>
                            <a:schemeClr val="tx1"/>
                          </a:solidFill>
                          <a:effectLst/>
                          <a:latin typeface="Tahoma" panose="020B0604030504040204" pitchFamily="34" charset="0"/>
                        </a:rPr>
                        <a:t>using</a:t>
                      </a:r>
                      <a:r>
                        <a:rPr kumimoji="0" lang="it-IT" altLang="it-IT" sz="1600" b="0" i="0" u="none" strike="noStrike" cap="none" normalizeH="0" baseline="0" dirty="0">
                          <a:ln>
                            <a:noFill/>
                          </a:ln>
                          <a:solidFill>
                            <a:schemeClr val="tx1"/>
                          </a:solidFill>
                          <a:effectLst/>
                          <a:latin typeface="Tahoma" panose="020B0604030504040204" pitchFamily="34" charset="0"/>
                        </a:rPr>
                        <a:t> the domain name system – </a:t>
                      </a:r>
                      <a:r>
                        <a:rPr kumimoji="0" lang="it-IT" altLang="it-IT" sz="1600" b="0" i="0" u="none" strike="noStrike" cap="none" normalizeH="0" baseline="0" dirty="0" err="1">
                          <a:ln>
                            <a:noFill/>
                          </a:ln>
                          <a:solidFill>
                            <a:schemeClr val="tx1"/>
                          </a:solidFill>
                          <a:effectLst/>
                          <a:latin typeface="Tahoma" panose="020B0604030504040204" pitchFamily="34" charset="0"/>
                        </a:rPr>
                        <a:t>kathara</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version</a:t>
                      </a:r>
                      <a:r>
                        <a:rPr kumimoji="0" lang="it-IT" altLang="it-IT" sz="1600" b="0" i="0" u="none" strike="noStrike" cap="none" normalizeH="0" baseline="0" dirty="0">
                          <a:ln>
                            <a:noFill/>
                          </a:ln>
                          <a:solidFill>
                            <a:schemeClr val="tx1"/>
                          </a:solidFill>
                          <a:effectLst/>
                          <a:latin typeface="Tahoma" panose="020B0604030504040204" pitchFamily="34" charset="0"/>
                        </a:rPr>
                        <a:t> of an </a:t>
                      </a:r>
                      <a:r>
                        <a:rPr kumimoji="0" lang="it-IT" altLang="it-IT" sz="1600" b="0" i="0" u="none" strike="noStrike" cap="none" normalizeH="0" baseline="0" dirty="0" err="1">
                          <a:ln>
                            <a:noFill/>
                          </a:ln>
                          <a:solidFill>
                            <a:schemeClr val="tx1"/>
                          </a:solidFill>
                          <a:effectLst/>
                          <a:latin typeface="Tahoma" panose="020B0604030504040204" pitchFamily="34" charset="0"/>
                        </a:rPr>
                        <a:t>existing</a:t>
                      </a:r>
                      <a:r>
                        <a:rPr kumimoji="0" lang="it-IT" altLang="it-IT" sz="1600" b="0" i="0" u="none" strike="noStrike" cap="none" normalizeH="0" baseline="0" dirty="0">
                          <a:ln>
                            <a:noFill/>
                          </a:ln>
                          <a:solidFill>
                            <a:schemeClr val="tx1"/>
                          </a:solidFill>
                          <a:effectLst/>
                          <a:latin typeface="Tahoma" panose="020B0604030504040204" pitchFamily="34" charset="0"/>
                        </a:rPr>
                        <a:t> </a:t>
                      </a:r>
                      <a:r>
                        <a:rPr kumimoji="0" lang="it-IT" altLang="it-IT" sz="1600" b="0" i="0" u="none" strike="noStrike" cap="none" normalizeH="0" baseline="0" dirty="0" err="1">
                          <a:ln>
                            <a:noFill/>
                          </a:ln>
                          <a:solidFill>
                            <a:schemeClr val="tx1"/>
                          </a:solidFill>
                          <a:effectLst/>
                          <a:latin typeface="Tahoma" panose="020B0604030504040204" pitchFamily="34" charset="0"/>
                        </a:rPr>
                        <a:t>netkit</a:t>
                      </a:r>
                      <a:r>
                        <a:rPr kumimoji="0" lang="it-IT" altLang="it-IT" sz="1600" b="0" i="0" u="none" strike="noStrike" cap="none" normalizeH="0" baseline="0" dirty="0">
                          <a:ln>
                            <a:noFill/>
                          </a:ln>
                          <a:solidFill>
                            <a:schemeClr val="tx1"/>
                          </a:solidFill>
                          <a:effectLst/>
                          <a:latin typeface="Tahoma" panose="020B0604030504040204" pitchFamily="34" charset="0"/>
                        </a:rPr>
                        <a:t> lab</a:t>
                      </a:r>
                    </a:p>
                  </a:txBody>
                  <a:tcPr marL="90000" marR="90000" marT="46810" marB="468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32135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0">
            <a:extLst>
              <a:ext uri="{FF2B5EF4-FFF2-40B4-BE49-F238E27FC236}">
                <a16:creationId xmlns:a16="http://schemas.microsoft.com/office/drawing/2014/main" id="{228A3609-1AD9-F3D8-D4A0-3B50D28CAE20}"/>
              </a:ext>
            </a:extLst>
          </p:cNvPr>
          <p:cNvSpPr>
            <a:spLocks noGrp="1" noChangeArrowheads="1"/>
          </p:cNvSpPr>
          <p:nvPr>
            <p:ph type="title"/>
          </p:nvPr>
        </p:nvSpPr>
        <p:spPr/>
        <p:txBody>
          <a:bodyPr/>
          <a:lstStyle/>
          <a:p>
            <a:pPr eaLnBrk="1" hangingPunct="1"/>
            <a:r>
              <a:rPr lang="it-IT" altLang="it-IT"/>
              <a:t>step 1 – network topology</a:t>
            </a:r>
          </a:p>
        </p:txBody>
      </p:sp>
      <p:sp>
        <p:nvSpPr>
          <p:cNvPr id="2" name="Rectangle 4">
            <a:extLst>
              <a:ext uri="{FF2B5EF4-FFF2-40B4-BE49-F238E27FC236}">
                <a16:creationId xmlns:a16="http://schemas.microsoft.com/office/drawing/2014/main" id="{3C432FE4-3CFA-ABCB-973D-BAD0B4EBE6BA}"/>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0E5EC27-9FA8-E2E9-CD1A-A9CFA9F92A39}"/>
              </a:ext>
            </a:extLst>
          </p:cNvPr>
          <p:cNvSpPr>
            <a:spLocks noGrp="1" noChangeArrowheads="1"/>
          </p:cNvSpPr>
          <p:nvPr>
            <p:ph type="ftr" sz="quarter" idx="11"/>
          </p:nvPr>
        </p:nvSpPr>
        <p:spPr>
          <a:ln/>
        </p:spPr>
        <p:txBody>
          <a:bodyPr/>
          <a:lstStyle/>
          <a:p>
            <a:r>
              <a:rPr lang="it-IT" altLang="it-IT"/>
              <a:t>kathara – [ lab: dns ]</a:t>
            </a:r>
          </a:p>
        </p:txBody>
      </p:sp>
      <p:sp>
        <p:nvSpPr>
          <p:cNvPr id="16389" name="Text Box 7">
            <a:extLst>
              <a:ext uri="{FF2B5EF4-FFF2-40B4-BE49-F238E27FC236}">
                <a16:creationId xmlns:a16="http://schemas.microsoft.com/office/drawing/2014/main" id="{9D4E2F64-B220-8CC7-FEF1-617EF2D7E310}"/>
              </a:ext>
            </a:extLst>
          </p:cNvPr>
          <p:cNvSpPr txBox="1">
            <a:spLocks noChangeArrowheads="1"/>
          </p:cNvSpPr>
          <p:nvPr/>
        </p:nvSpPr>
        <p:spPr bwMode="auto">
          <a:xfrm>
            <a:off x="5149850" y="5759450"/>
            <a:ext cx="190023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192.168.0.0/24</a:t>
            </a:r>
          </a:p>
        </p:txBody>
      </p:sp>
      <p:sp>
        <p:nvSpPr>
          <p:cNvPr id="16390" name="Line 3">
            <a:extLst>
              <a:ext uri="{FF2B5EF4-FFF2-40B4-BE49-F238E27FC236}">
                <a16:creationId xmlns:a16="http://schemas.microsoft.com/office/drawing/2014/main" id="{BC421E4E-29A3-1A8A-A95E-236720022EC0}"/>
              </a:ext>
            </a:extLst>
          </p:cNvPr>
          <p:cNvSpPr>
            <a:spLocks noChangeShapeType="1"/>
          </p:cNvSpPr>
          <p:nvPr/>
        </p:nvSpPr>
        <p:spPr bwMode="auto">
          <a:xfrm>
            <a:off x="2478088" y="4921251"/>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1" name="Line 4">
            <a:extLst>
              <a:ext uri="{FF2B5EF4-FFF2-40B4-BE49-F238E27FC236}">
                <a16:creationId xmlns:a16="http://schemas.microsoft.com/office/drawing/2014/main" id="{1BE7EB20-DF5F-75BE-D692-75AD4C83B137}"/>
              </a:ext>
            </a:extLst>
          </p:cNvPr>
          <p:cNvSpPr>
            <a:spLocks noChangeShapeType="1"/>
          </p:cNvSpPr>
          <p:nvPr/>
        </p:nvSpPr>
        <p:spPr bwMode="auto">
          <a:xfrm flipH="1" flipV="1">
            <a:off x="891183" y="5530356"/>
            <a:ext cx="10389358" cy="1129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Rectangle 5">
            <a:extLst>
              <a:ext uri="{FF2B5EF4-FFF2-40B4-BE49-F238E27FC236}">
                <a16:creationId xmlns:a16="http://schemas.microsoft.com/office/drawing/2014/main" id="{CFB1CB02-E169-8120-E1D2-28718850D0AE}"/>
              </a:ext>
            </a:extLst>
          </p:cNvPr>
          <p:cNvSpPr>
            <a:spLocks noChangeArrowheads="1"/>
          </p:cNvSpPr>
          <p:nvPr/>
        </p:nvSpPr>
        <p:spPr bwMode="auto">
          <a:xfrm>
            <a:off x="2173289" y="43116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6393" name="Rectangle 6">
            <a:extLst>
              <a:ext uri="{FF2B5EF4-FFF2-40B4-BE49-F238E27FC236}">
                <a16:creationId xmlns:a16="http://schemas.microsoft.com/office/drawing/2014/main" id="{55F1B444-30A7-9B12-B4F2-B8F7687BEAFC}"/>
              </a:ext>
            </a:extLst>
          </p:cNvPr>
          <p:cNvSpPr>
            <a:spLocks noChangeArrowheads="1"/>
          </p:cNvSpPr>
          <p:nvPr/>
        </p:nvSpPr>
        <p:spPr bwMode="auto">
          <a:xfrm>
            <a:off x="9336089" y="431165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6394" name="Text Box 8">
            <a:extLst>
              <a:ext uri="{FF2B5EF4-FFF2-40B4-BE49-F238E27FC236}">
                <a16:creationId xmlns:a16="http://schemas.microsoft.com/office/drawing/2014/main" id="{8B92438E-CB9D-981A-FB9F-D4AAF4503B9C}"/>
              </a:ext>
            </a:extLst>
          </p:cNvPr>
          <p:cNvSpPr txBox="1">
            <a:spLocks noChangeArrowheads="1"/>
          </p:cNvSpPr>
          <p:nvPr/>
        </p:nvSpPr>
        <p:spPr bwMode="auto">
          <a:xfrm>
            <a:off x="6886575" y="31686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6395" name="Rectangle 9">
            <a:extLst>
              <a:ext uri="{FF2B5EF4-FFF2-40B4-BE49-F238E27FC236}">
                <a16:creationId xmlns:a16="http://schemas.microsoft.com/office/drawing/2014/main" id="{C28B0B64-BD3A-9E38-FEFF-A5BB71A900D3}"/>
              </a:ext>
            </a:extLst>
          </p:cNvPr>
          <p:cNvSpPr>
            <a:spLocks noChangeArrowheads="1"/>
          </p:cNvSpPr>
          <p:nvPr/>
        </p:nvSpPr>
        <p:spPr bwMode="auto">
          <a:xfrm>
            <a:off x="3198813" y="3549650"/>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dnsuni</a:t>
            </a:r>
            <a:endParaRPr lang="it-IT" altLang="it-IT" sz="2400" dirty="0"/>
          </a:p>
        </p:txBody>
      </p:sp>
      <p:sp>
        <p:nvSpPr>
          <p:cNvPr id="16396" name="Rectangle 10">
            <a:extLst>
              <a:ext uri="{FF2B5EF4-FFF2-40B4-BE49-F238E27FC236}">
                <a16:creationId xmlns:a16="http://schemas.microsoft.com/office/drawing/2014/main" id="{499C238A-4332-72DC-475D-481056490A4C}"/>
              </a:ext>
            </a:extLst>
          </p:cNvPr>
          <p:cNvSpPr>
            <a:spLocks noChangeArrowheads="1"/>
          </p:cNvSpPr>
          <p:nvPr/>
        </p:nvSpPr>
        <p:spPr bwMode="auto">
          <a:xfrm>
            <a:off x="7888288" y="3549650"/>
            <a:ext cx="1295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6397" name="Rectangle 11">
            <a:extLst>
              <a:ext uri="{FF2B5EF4-FFF2-40B4-BE49-F238E27FC236}">
                <a16:creationId xmlns:a16="http://schemas.microsoft.com/office/drawing/2014/main" id="{BBDB55FA-A9CA-7476-5EE2-AC0D6B17F9A8}"/>
              </a:ext>
            </a:extLst>
          </p:cNvPr>
          <p:cNvSpPr>
            <a:spLocks noChangeArrowheads="1"/>
          </p:cNvSpPr>
          <p:nvPr/>
        </p:nvSpPr>
        <p:spPr bwMode="auto">
          <a:xfrm>
            <a:off x="4332289" y="2482850"/>
            <a:ext cx="1093787"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dnsit</a:t>
            </a:r>
            <a:endParaRPr lang="it-IT" altLang="it-IT" sz="2400" dirty="0"/>
          </a:p>
        </p:txBody>
      </p:sp>
      <p:sp>
        <p:nvSpPr>
          <p:cNvPr id="16398" name="Rectangle 12">
            <a:extLst>
              <a:ext uri="{FF2B5EF4-FFF2-40B4-BE49-F238E27FC236}">
                <a16:creationId xmlns:a16="http://schemas.microsoft.com/office/drawing/2014/main" id="{ABFC2C90-686B-3930-8A1B-5A32E97BC0B6}"/>
              </a:ext>
            </a:extLst>
          </p:cNvPr>
          <p:cNvSpPr>
            <a:spLocks noChangeArrowheads="1"/>
          </p:cNvSpPr>
          <p:nvPr/>
        </p:nvSpPr>
        <p:spPr bwMode="auto">
          <a:xfrm>
            <a:off x="6770688" y="2482850"/>
            <a:ext cx="10922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sp>
        <p:nvSpPr>
          <p:cNvPr id="16399" name="Rectangle 13">
            <a:extLst>
              <a:ext uri="{FF2B5EF4-FFF2-40B4-BE49-F238E27FC236}">
                <a16:creationId xmlns:a16="http://schemas.microsoft.com/office/drawing/2014/main" id="{93AEEC5C-F576-BDE0-92A8-FE56DAC1EE22}"/>
              </a:ext>
            </a:extLst>
          </p:cNvPr>
          <p:cNvSpPr>
            <a:spLocks noChangeArrowheads="1"/>
          </p:cNvSpPr>
          <p:nvPr/>
        </p:nvSpPr>
        <p:spPr bwMode="auto">
          <a:xfrm>
            <a:off x="5475288" y="1416050"/>
            <a:ext cx="124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sp>
        <p:nvSpPr>
          <p:cNvPr id="16400" name="Line 14">
            <a:extLst>
              <a:ext uri="{FF2B5EF4-FFF2-40B4-BE49-F238E27FC236}">
                <a16:creationId xmlns:a16="http://schemas.microsoft.com/office/drawing/2014/main" id="{C77B2C63-10F1-9F3F-F640-3780C3D1529B}"/>
              </a:ext>
            </a:extLst>
          </p:cNvPr>
          <p:cNvSpPr>
            <a:spLocks noChangeShapeType="1"/>
          </p:cNvSpPr>
          <p:nvPr/>
        </p:nvSpPr>
        <p:spPr bwMode="auto">
          <a:xfrm>
            <a:off x="9640888" y="4921251"/>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1" name="Line 15">
            <a:extLst>
              <a:ext uri="{FF2B5EF4-FFF2-40B4-BE49-F238E27FC236}">
                <a16:creationId xmlns:a16="http://schemas.microsoft.com/office/drawing/2014/main" id="{A0F2C410-3874-46C9-53CC-57A51679F273}"/>
              </a:ext>
            </a:extLst>
          </p:cNvPr>
          <p:cNvSpPr>
            <a:spLocks noChangeShapeType="1"/>
          </p:cNvSpPr>
          <p:nvPr/>
        </p:nvSpPr>
        <p:spPr bwMode="auto">
          <a:xfrm>
            <a:off x="8574088" y="4083051"/>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2" name="Line 16">
            <a:extLst>
              <a:ext uri="{FF2B5EF4-FFF2-40B4-BE49-F238E27FC236}">
                <a16:creationId xmlns:a16="http://schemas.microsoft.com/office/drawing/2014/main" id="{8DD67445-34E4-1AAB-DD8C-7B981009CE32}"/>
              </a:ext>
            </a:extLst>
          </p:cNvPr>
          <p:cNvSpPr>
            <a:spLocks noChangeShapeType="1"/>
          </p:cNvSpPr>
          <p:nvPr/>
        </p:nvSpPr>
        <p:spPr bwMode="auto">
          <a:xfrm>
            <a:off x="3775075" y="4083051"/>
            <a:ext cx="0" cy="1463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3" name="Line 17">
            <a:extLst>
              <a:ext uri="{FF2B5EF4-FFF2-40B4-BE49-F238E27FC236}">
                <a16:creationId xmlns:a16="http://schemas.microsoft.com/office/drawing/2014/main" id="{681FC1A6-9704-1EBE-24E7-C2D8AF111DF5}"/>
              </a:ext>
            </a:extLst>
          </p:cNvPr>
          <p:cNvSpPr>
            <a:spLocks noChangeShapeType="1"/>
          </p:cNvSpPr>
          <p:nvPr/>
        </p:nvSpPr>
        <p:spPr bwMode="auto">
          <a:xfrm>
            <a:off x="7354888" y="3016251"/>
            <a:ext cx="0" cy="2530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4" name="Line 18">
            <a:extLst>
              <a:ext uri="{FF2B5EF4-FFF2-40B4-BE49-F238E27FC236}">
                <a16:creationId xmlns:a16="http://schemas.microsoft.com/office/drawing/2014/main" id="{9A6E566D-0A16-DE24-A76F-F3C9851F4FC8}"/>
              </a:ext>
            </a:extLst>
          </p:cNvPr>
          <p:cNvSpPr>
            <a:spLocks noChangeShapeType="1"/>
          </p:cNvSpPr>
          <p:nvPr/>
        </p:nvSpPr>
        <p:spPr bwMode="auto">
          <a:xfrm>
            <a:off x="4916488" y="301625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5" name="Line 19">
            <a:extLst>
              <a:ext uri="{FF2B5EF4-FFF2-40B4-BE49-F238E27FC236}">
                <a16:creationId xmlns:a16="http://schemas.microsoft.com/office/drawing/2014/main" id="{09C8804B-FCA5-1A68-7D9E-740352F4EB7C}"/>
              </a:ext>
            </a:extLst>
          </p:cNvPr>
          <p:cNvSpPr>
            <a:spLocks noChangeShapeType="1"/>
          </p:cNvSpPr>
          <p:nvPr/>
        </p:nvSpPr>
        <p:spPr bwMode="auto">
          <a:xfrm>
            <a:off x="6135688" y="1949451"/>
            <a:ext cx="0" cy="3597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06" name="Text Box 20">
            <a:extLst>
              <a:ext uri="{FF2B5EF4-FFF2-40B4-BE49-F238E27FC236}">
                <a16:creationId xmlns:a16="http://schemas.microsoft.com/office/drawing/2014/main" id="{0E0DB722-3D00-E5EB-E70D-75799ECEEB74}"/>
              </a:ext>
            </a:extLst>
          </p:cNvPr>
          <p:cNvSpPr txBox="1">
            <a:spLocks noChangeArrowheads="1"/>
          </p:cNvSpPr>
          <p:nvPr/>
        </p:nvSpPr>
        <p:spPr bwMode="auto">
          <a:xfrm>
            <a:off x="6200775" y="20256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.5</a:t>
            </a:r>
          </a:p>
        </p:txBody>
      </p:sp>
      <p:sp>
        <p:nvSpPr>
          <p:cNvPr id="16407" name="Text Box 21">
            <a:extLst>
              <a:ext uri="{FF2B5EF4-FFF2-40B4-BE49-F238E27FC236}">
                <a16:creationId xmlns:a16="http://schemas.microsoft.com/office/drawing/2014/main" id="{CB929F85-DC78-0AF7-9B25-77FABC258C31}"/>
              </a:ext>
            </a:extLst>
          </p:cNvPr>
          <p:cNvSpPr txBox="1">
            <a:spLocks noChangeArrowheads="1"/>
          </p:cNvSpPr>
          <p:nvPr/>
        </p:nvSpPr>
        <p:spPr bwMode="auto">
          <a:xfrm>
            <a:off x="7959725" y="4235450"/>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a:t>
            </a:r>
          </a:p>
        </p:txBody>
      </p:sp>
      <p:sp>
        <p:nvSpPr>
          <p:cNvPr id="16408" name="Text Box 22">
            <a:extLst>
              <a:ext uri="{FF2B5EF4-FFF2-40B4-BE49-F238E27FC236}">
                <a16:creationId xmlns:a16="http://schemas.microsoft.com/office/drawing/2014/main" id="{6266C507-0B00-54F7-8439-E3EED9BEDE90}"/>
              </a:ext>
            </a:extLst>
          </p:cNvPr>
          <p:cNvSpPr txBox="1">
            <a:spLocks noChangeArrowheads="1"/>
          </p:cNvSpPr>
          <p:nvPr/>
        </p:nvSpPr>
        <p:spPr bwMode="auto">
          <a:xfrm>
            <a:off x="8867775" y="4997450"/>
            <a:ext cx="6858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.222</a:t>
            </a:r>
          </a:p>
        </p:txBody>
      </p:sp>
      <p:sp>
        <p:nvSpPr>
          <p:cNvPr id="16409" name="Text Box 23">
            <a:extLst>
              <a:ext uri="{FF2B5EF4-FFF2-40B4-BE49-F238E27FC236}">
                <a16:creationId xmlns:a16="http://schemas.microsoft.com/office/drawing/2014/main" id="{DF106925-91A7-3621-2F6B-1578CB7B81CF}"/>
              </a:ext>
            </a:extLst>
          </p:cNvPr>
          <p:cNvSpPr txBox="1">
            <a:spLocks noChangeArrowheads="1"/>
          </p:cNvSpPr>
          <p:nvPr/>
        </p:nvSpPr>
        <p:spPr bwMode="auto">
          <a:xfrm>
            <a:off x="4981575" y="3092450"/>
            <a:ext cx="407988"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6410" name="Text Box 24">
            <a:extLst>
              <a:ext uri="{FF2B5EF4-FFF2-40B4-BE49-F238E27FC236}">
                <a16:creationId xmlns:a16="http://schemas.microsoft.com/office/drawing/2014/main" id="{9BBC680E-96F7-1CCE-33DC-18A1547BC8D9}"/>
              </a:ext>
            </a:extLst>
          </p:cNvPr>
          <p:cNvSpPr txBox="1">
            <a:spLocks noChangeArrowheads="1"/>
          </p:cNvSpPr>
          <p:nvPr/>
        </p:nvSpPr>
        <p:spPr bwMode="auto">
          <a:xfrm>
            <a:off x="3854450" y="4159250"/>
            <a:ext cx="546100"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a:t>
            </a:r>
          </a:p>
        </p:txBody>
      </p:sp>
      <p:sp>
        <p:nvSpPr>
          <p:cNvPr id="16411" name="Text Box 25">
            <a:extLst>
              <a:ext uri="{FF2B5EF4-FFF2-40B4-BE49-F238E27FC236}">
                <a16:creationId xmlns:a16="http://schemas.microsoft.com/office/drawing/2014/main" id="{4F12FAB9-F1AA-7F20-284E-37E1A8018283}"/>
              </a:ext>
            </a:extLst>
          </p:cNvPr>
          <p:cNvSpPr txBox="1">
            <a:spLocks noChangeArrowheads="1"/>
          </p:cNvSpPr>
          <p:nvPr/>
        </p:nvSpPr>
        <p:spPr bwMode="auto">
          <a:xfrm>
            <a:off x="2566988" y="4997450"/>
            <a:ext cx="684212" cy="406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.111</a:t>
            </a:r>
          </a:p>
        </p:txBody>
      </p:sp>
      <p:sp>
        <p:nvSpPr>
          <p:cNvPr id="16412" name="Rectangle 31">
            <a:extLst>
              <a:ext uri="{FF2B5EF4-FFF2-40B4-BE49-F238E27FC236}">
                <a16:creationId xmlns:a16="http://schemas.microsoft.com/office/drawing/2014/main" id="{4043FDB4-FB5E-09D4-29F7-6B33D6E74A7A}"/>
              </a:ext>
            </a:extLst>
          </p:cNvPr>
          <p:cNvSpPr>
            <a:spLocks noChangeArrowheads="1"/>
          </p:cNvSpPr>
          <p:nvPr/>
        </p:nvSpPr>
        <p:spPr bwMode="auto">
          <a:xfrm>
            <a:off x="8616950" y="1712913"/>
            <a:ext cx="107315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16413" name="Text Box 32">
            <a:extLst>
              <a:ext uri="{FF2B5EF4-FFF2-40B4-BE49-F238E27FC236}">
                <a16:creationId xmlns:a16="http://schemas.microsoft.com/office/drawing/2014/main" id="{ADED7802-8B4A-F338-0B66-5740F228C9DA}"/>
              </a:ext>
            </a:extLst>
          </p:cNvPr>
          <p:cNvSpPr txBox="1">
            <a:spLocks noChangeArrowheads="1"/>
          </p:cNvSpPr>
          <p:nvPr/>
        </p:nvSpPr>
        <p:spPr bwMode="auto">
          <a:xfrm>
            <a:off x="9698039" y="1628776"/>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machine name</a:t>
            </a:r>
          </a:p>
        </p:txBody>
      </p:sp>
      <p:sp>
        <p:nvSpPr>
          <p:cNvPr id="4" name="Rectangle 6">
            <a:extLst>
              <a:ext uri="{FF2B5EF4-FFF2-40B4-BE49-F238E27FC236}">
                <a16:creationId xmlns:a16="http://schemas.microsoft.com/office/drawing/2014/main" id="{F18FFFD1-3D2D-634F-B219-C6E51F6C31FF}"/>
              </a:ext>
            </a:extLst>
          </p:cNvPr>
          <p:cNvSpPr>
            <a:spLocks noChangeArrowheads="1"/>
          </p:cNvSpPr>
          <p:nvPr/>
        </p:nvSpPr>
        <p:spPr bwMode="auto">
          <a:xfrm>
            <a:off x="10620374" y="4318117"/>
            <a:ext cx="1236261"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localstart</a:t>
            </a:r>
            <a:endParaRPr lang="it-IT" altLang="it-IT" sz="2400" dirty="0"/>
          </a:p>
        </p:txBody>
      </p:sp>
      <p:sp>
        <p:nvSpPr>
          <p:cNvPr id="5" name="Line 14">
            <a:extLst>
              <a:ext uri="{FF2B5EF4-FFF2-40B4-BE49-F238E27FC236}">
                <a16:creationId xmlns:a16="http://schemas.microsoft.com/office/drawing/2014/main" id="{9D656793-34AB-F26D-4386-3ABEEFE04F0D}"/>
              </a:ext>
            </a:extLst>
          </p:cNvPr>
          <p:cNvSpPr>
            <a:spLocks noChangeShapeType="1"/>
          </p:cNvSpPr>
          <p:nvPr/>
        </p:nvSpPr>
        <p:spPr bwMode="auto">
          <a:xfrm>
            <a:off x="10925173" y="4927718"/>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 name="Text Box 22">
            <a:extLst>
              <a:ext uri="{FF2B5EF4-FFF2-40B4-BE49-F238E27FC236}">
                <a16:creationId xmlns:a16="http://schemas.microsoft.com/office/drawing/2014/main" id="{3C4477B0-846B-68F9-BCFD-B5017CFADD6C}"/>
              </a:ext>
            </a:extLst>
          </p:cNvPr>
          <p:cNvSpPr txBox="1">
            <a:spLocks noChangeArrowheads="1"/>
          </p:cNvSpPr>
          <p:nvPr/>
        </p:nvSpPr>
        <p:spPr bwMode="auto">
          <a:xfrm>
            <a:off x="10154963" y="5003917"/>
            <a:ext cx="679994"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dirty="0"/>
              <a:t>.220</a:t>
            </a:r>
          </a:p>
        </p:txBody>
      </p:sp>
      <p:sp>
        <p:nvSpPr>
          <p:cNvPr id="7" name="Line 3">
            <a:extLst>
              <a:ext uri="{FF2B5EF4-FFF2-40B4-BE49-F238E27FC236}">
                <a16:creationId xmlns:a16="http://schemas.microsoft.com/office/drawing/2014/main" id="{97CE0544-841D-9078-2BF0-DE03DBCC5699}"/>
              </a:ext>
            </a:extLst>
          </p:cNvPr>
          <p:cNvSpPr>
            <a:spLocks noChangeShapeType="1"/>
          </p:cNvSpPr>
          <p:nvPr/>
        </p:nvSpPr>
        <p:spPr bwMode="auto">
          <a:xfrm>
            <a:off x="1100025" y="4915600"/>
            <a:ext cx="0" cy="625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Rectangle 5">
            <a:extLst>
              <a:ext uri="{FF2B5EF4-FFF2-40B4-BE49-F238E27FC236}">
                <a16:creationId xmlns:a16="http://schemas.microsoft.com/office/drawing/2014/main" id="{CDA599B5-1E0C-FCBA-E1A6-1E66EBD7D1E1}"/>
              </a:ext>
            </a:extLst>
          </p:cNvPr>
          <p:cNvSpPr>
            <a:spLocks noChangeArrowheads="1"/>
          </p:cNvSpPr>
          <p:nvPr/>
        </p:nvSpPr>
        <p:spPr bwMode="auto">
          <a:xfrm>
            <a:off x="407368" y="4305999"/>
            <a:ext cx="1062546"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localuni</a:t>
            </a:r>
            <a:endParaRPr lang="it-IT" altLang="it-IT" sz="2400" dirty="0"/>
          </a:p>
        </p:txBody>
      </p:sp>
      <p:sp>
        <p:nvSpPr>
          <p:cNvPr id="9" name="Text Box 25">
            <a:extLst>
              <a:ext uri="{FF2B5EF4-FFF2-40B4-BE49-F238E27FC236}">
                <a16:creationId xmlns:a16="http://schemas.microsoft.com/office/drawing/2014/main" id="{3A821F08-5695-A4CC-1ED4-DD24ED5574FF}"/>
              </a:ext>
            </a:extLst>
          </p:cNvPr>
          <p:cNvSpPr txBox="1">
            <a:spLocks noChangeArrowheads="1"/>
          </p:cNvSpPr>
          <p:nvPr/>
        </p:nvSpPr>
        <p:spPr bwMode="auto">
          <a:xfrm>
            <a:off x="1191034" y="4991799"/>
            <a:ext cx="679994"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dirty="0"/>
              <a:t>.110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51">
            <a:extLst>
              <a:ext uri="{FF2B5EF4-FFF2-40B4-BE49-F238E27FC236}">
                <a16:creationId xmlns:a16="http://schemas.microsoft.com/office/drawing/2014/main" id="{6729E81E-7164-DC0F-CA16-C71F6E6076E9}"/>
              </a:ext>
            </a:extLst>
          </p:cNvPr>
          <p:cNvSpPr>
            <a:spLocks noGrp="1" noChangeArrowheads="1"/>
          </p:cNvSpPr>
          <p:nvPr>
            <p:ph type="title"/>
          </p:nvPr>
        </p:nvSpPr>
        <p:spPr/>
        <p:txBody>
          <a:bodyPr/>
          <a:lstStyle/>
          <a:p>
            <a:pPr eaLnBrk="1" hangingPunct="1"/>
            <a:r>
              <a:rPr lang="it-IT" altLang="it-IT"/>
              <a:t>step 1 – dns (zone) hierarchy</a:t>
            </a:r>
          </a:p>
        </p:txBody>
      </p:sp>
      <p:sp>
        <p:nvSpPr>
          <p:cNvPr id="2" name="Rectangle 4">
            <a:extLst>
              <a:ext uri="{FF2B5EF4-FFF2-40B4-BE49-F238E27FC236}">
                <a16:creationId xmlns:a16="http://schemas.microsoft.com/office/drawing/2014/main" id="{10035293-894A-08CF-4145-13CB3C0079C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259EB397-9549-553A-5B98-F4ECA10EE971}"/>
              </a:ext>
            </a:extLst>
          </p:cNvPr>
          <p:cNvSpPr>
            <a:spLocks noGrp="1" noChangeArrowheads="1"/>
          </p:cNvSpPr>
          <p:nvPr>
            <p:ph type="ftr" sz="quarter" idx="11"/>
          </p:nvPr>
        </p:nvSpPr>
        <p:spPr>
          <a:ln/>
        </p:spPr>
        <p:txBody>
          <a:bodyPr/>
          <a:lstStyle/>
          <a:p>
            <a:r>
              <a:rPr lang="it-IT" altLang="it-IT"/>
              <a:t>kathara – [ lab: dns ]</a:t>
            </a:r>
          </a:p>
        </p:txBody>
      </p:sp>
      <p:sp>
        <p:nvSpPr>
          <p:cNvPr id="17413" name="Oval 91">
            <a:extLst>
              <a:ext uri="{FF2B5EF4-FFF2-40B4-BE49-F238E27FC236}">
                <a16:creationId xmlns:a16="http://schemas.microsoft.com/office/drawing/2014/main" id="{07D92FEF-BBDE-A482-83B3-B308ED3BE88A}"/>
              </a:ext>
            </a:extLst>
          </p:cNvPr>
          <p:cNvSpPr>
            <a:spLocks noChangeArrowheads="1"/>
          </p:cNvSpPr>
          <p:nvPr/>
        </p:nvSpPr>
        <p:spPr bwMode="auto">
          <a:xfrm>
            <a:off x="1981201" y="4524375"/>
            <a:ext cx="881063"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7414" name="Oval 92">
            <a:extLst>
              <a:ext uri="{FF2B5EF4-FFF2-40B4-BE49-F238E27FC236}">
                <a16:creationId xmlns:a16="http://schemas.microsoft.com/office/drawing/2014/main" id="{19C58F5A-87D9-7BA9-0DA3-0BA05EEEBE02}"/>
              </a:ext>
            </a:extLst>
          </p:cNvPr>
          <p:cNvSpPr>
            <a:spLocks noChangeArrowheads="1"/>
          </p:cNvSpPr>
          <p:nvPr/>
        </p:nvSpPr>
        <p:spPr bwMode="auto">
          <a:xfrm>
            <a:off x="9177338" y="4524375"/>
            <a:ext cx="881062" cy="6096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17415" name="Oval 116">
            <a:extLst>
              <a:ext uri="{FF2B5EF4-FFF2-40B4-BE49-F238E27FC236}">
                <a16:creationId xmlns:a16="http://schemas.microsoft.com/office/drawing/2014/main" id="{EA055B77-7207-E2EC-76E7-4489CCF8F670}"/>
              </a:ext>
            </a:extLst>
          </p:cNvPr>
          <p:cNvSpPr>
            <a:spLocks noChangeArrowheads="1"/>
          </p:cNvSpPr>
          <p:nvPr/>
        </p:nvSpPr>
        <p:spPr bwMode="auto">
          <a:xfrm>
            <a:off x="3048000" y="37623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7416" name="Oval 118">
            <a:extLst>
              <a:ext uri="{FF2B5EF4-FFF2-40B4-BE49-F238E27FC236}">
                <a16:creationId xmlns:a16="http://schemas.microsoft.com/office/drawing/2014/main" id="{03DDCE4D-2275-04CD-5B8A-EFBAABA5B792}"/>
              </a:ext>
            </a:extLst>
          </p:cNvPr>
          <p:cNvSpPr>
            <a:spLocks noChangeArrowheads="1"/>
          </p:cNvSpPr>
          <p:nvPr/>
        </p:nvSpPr>
        <p:spPr bwMode="auto">
          <a:xfrm>
            <a:off x="4191000" y="2695575"/>
            <a:ext cx="1296988"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it</a:t>
            </a:r>
            <a:endParaRPr lang="it-IT" altLang="it-IT" sz="2400" dirty="0"/>
          </a:p>
        </p:txBody>
      </p:sp>
      <p:sp>
        <p:nvSpPr>
          <p:cNvPr id="17417" name="Oval 119">
            <a:extLst>
              <a:ext uri="{FF2B5EF4-FFF2-40B4-BE49-F238E27FC236}">
                <a16:creationId xmlns:a16="http://schemas.microsoft.com/office/drawing/2014/main" id="{4C656130-D618-650F-AB96-80BE96937F9C}"/>
              </a:ext>
            </a:extLst>
          </p:cNvPr>
          <p:cNvSpPr>
            <a:spLocks noChangeArrowheads="1"/>
          </p:cNvSpPr>
          <p:nvPr/>
        </p:nvSpPr>
        <p:spPr bwMode="auto">
          <a:xfrm>
            <a:off x="6629400" y="26955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7418" name="Oval 120">
            <a:extLst>
              <a:ext uri="{FF2B5EF4-FFF2-40B4-BE49-F238E27FC236}">
                <a16:creationId xmlns:a16="http://schemas.microsoft.com/office/drawing/2014/main" id="{C5326661-088C-99C7-A119-050A2EBBEECE}"/>
              </a:ext>
            </a:extLst>
          </p:cNvPr>
          <p:cNvSpPr>
            <a:spLocks noChangeArrowheads="1"/>
          </p:cNvSpPr>
          <p:nvPr/>
        </p:nvSpPr>
        <p:spPr bwMode="auto">
          <a:xfrm>
            <a:off x="5410200" y="16287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sp>
        <p:nvSpPr>
          <p:cNvPr id="17419" name="Line 133">
            <a:extLst>
              <a:ext uri="{FF2B5EF4-FFF2-40B4-BE49-F238E27FC236}">
                <a16:creationId xmlns:a16="http://schemas.microsoft.com/office/drawing/2014/main" id="{22576E83-B5FB-2F06-9DD5-E658C6DFA438}"/>
              </a:ext>
            </a:extLst>
          </p:cNvPr>
          <p:cNvSpPr>
            <a:spLocks noChangeShapeType="1"/>
          </p:cNvSpPr>
          <p:nvPr/>
        </p:nvSpPr>
        <p:spPr bwMode="auto">
          <a:xfrm flipV="1">
            <a:off x="2743200" y="4219575"/>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Line 134">
            <a:extLst>
              <a:ext uri="{FF2B5EF4-FFF2-40B4-BE49-F238E27FC236}">
                <a16:creationId xmlns:a16="http://schemas.microsoft.com/office/drawing/2014/main" id="{D9523570-1E86-9A52-591C-6388191B0709}"/>
              </a:ext>
            </a:extLst>
          </p:cNvPr>
          <p:cNvSpPr>
            <a:spLocks noChangeShapeType="1"/>
          </p:cNvSpPr>
          <p:nvPr/>
        </p:nvSpPr>
        <p:spPr bwMode="auto">
          <a:xfrm flipV="1">
            <a:off x="3810001" y="3213101"/>
            <a:ext cx="773113"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1" name="Line 135">
            <a:extLst>
              <a:ext uri="{FF2B5EF4-FFF2-40B4-BE49-F238E27FC236}">
                <a16:creationId xmlns:a16="http://schemas.microsoft.com/office/drawing/2014/main" id="{7E39F049-EC45-4198-9F46-44226A8F5183}"/>
              </a:ext>
            </a:extLst>
          </p:cNvPr>
          <p:cNvSpPr>
            <a:spLocks noChangeShapeType="1"/>
          </p:cNvSpPr>
          <p:nvPr/>
        </p:nvSpPr>
        <p:spPr bwMode="auto">
          <a:xfrm flipV="1">
            <a:off x="5232400" y="2162175"/>
            <a:ext cx="71120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2" name="Line 136">
            <a:extLst>
              <a:ext uri="{FF2B5EF4-FFF2-40B4-BE49-F238E27FC236}">
                <a16:creationId xmlns:a16="http://schemas.microsoft.com/office/drawing/2014/main" id="{82F92F87-AADC-F079-9C6B-B7E1B52ED7E9}"/>
              </a:ext>
            </a:extLst>
          </p:cNvPr>
          <p:cNvSpPr>
            <a:spLocks noChangeShapeType="1"/>
          </p:cNvSpPr>
          <p:nvPr/>
        </p:nvSpPr>
        <p:spPr bwMode="auto">
          <a:xfrm flipH="1" flipV="1">
            <a:off x="9067800" y="4219575"/>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3" name="Line 137">
            <a:extLst>
              <a:ext uri="{FF2B5EF4-FFF2-40B4-BE49-F238E27FC236}">
                <a16:creationId xmlns:a16="http://schemas.microsoft.com/office/drawing/2014/main" id="{A5FAD284-6C83-FF6C-C12C-D7D0FD74CB59}"/>
              </a:ext>
            </a:extLst>
          </p:cNvPr>
          <p:cNvSpPr>
            <a:spLocks noChangeShapeType="1"/>
          </p:cNvSpPr>
          <p:nvPr/>
        </p:nvSpPr>
        <p:spPr bwMode="auto">
          <a:xfrm flipH="1" flipV="1">
            <a:off x="7608888" y="3213101"/>
            <a:ext cx="773112"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4" name="Line 138">
            <a:extLst>
              <a:ext uri="{FF2B5EF4-FFF2-40B4-BE49-F238E27FC236}">
                <a16:creationId xmlns:a16="http://schemas.microsoft.com/office/drawing/2014/main" id="{69E7B55C-4D79-AA86-8989-4CA6F31FAC73}"/>
              </a:ext>
            </a:extLst>
          </p:cNvPr>
          <p:cNvSpPr>
            <a:spLocks noChangeShapeType="1"/>
          </p:cNvSpPr>
          <p:nvPr/>
        </p:nvSpPr>
        <p:spPr bwMode="auto">
          <a:xfrm flipH="1" flipV="1">
            <a:off x="6172200" y="2162175"/>
            <a:ext cx="787400" cy="566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5" name="Text Box 139">
            <a:extLst>
              <a:ext uri="{FF2B5EF4-FFF2-40B4-BE49-F238E27FC236}">
                <a16:creationId xmlns:a16="http://schemas.microsoft.com/office/drawing/2014/main" id="{5782EAD3-246D-5A8F-1678-502D2CA4ADB8}"/>
              </a:ext>
            </a:extLst>
          </p:cNvPr>
          <p:cNvSpPr txBox="1">
            <a:spLocks noChangeArrowheads="1"/>
          </p:cNvSpPr>
          <p:nvPr/>
        </p:nvSpPr>
        <p:spPr bwMode="auto">
          <a:xfrm>
            <a:off x="5462588" y="3527426"/>
            <a:ext cx="1174750"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dnsroot</a:t>
            </a:r>
          </a:p>
        </p:txBody>
      </p:sp>
      <p:sp>
        <p:nvSpPr>
          <p:cNvPr id="17426" name="Text Box 140">
            <a:extLst>
              <a:ext uri="{FF2B5EF4-FFF2-40B4-BE49-F238E27FC236}">
                <a16:creationId xmlns:a16="http://schemas.microsoft.com/office/drawing/2014/main" id="{17DCC0AF-A0CB-EF6B-4991-85A4E3EE01C9}"/>
              </a:ext>
            </a:extLst>
          </p:cNvPr>
          <p:cNvSpPr txBox="1">
            <a:spLocks noChangeArrowheads="1"/>
          </p:cNvSpPr>
          <p:nvPr/>
        </p:nvSpPr>
        <p:spPr bwMode="auto">
          <a:xfrm>
            <a:off x="4051300" y="4594226"/>
            <a:ext cx="1581150"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t>dnsorg.org</a:t>
            </a:r>
          </a:p>
        </p:txBody>
      </p:sp>
      <p:sp>
        <p:nvSpPr>
          <p:cNvPr id="17427" name="Text Box 141">
            <a:extLst>
              <a:ext uri="{FF2B5EF4-FFF2-40B4-BE49-F238E27FC236}">
                <a16:creationId xmlns:a16="http://schemas.microsoft.com/office/drawing/2014/main" id="{F679BE40-B5B5-E7E9-5D85-6BAF02854AE2}"/>
              </a:ext>
            </a:extLst>
          </p:cNvPr>
          <p:cNvSpPr txBox="1">
            <a:spLocks noChangeArrowheads="1"/>
          </p:cNvSpPr>
          <p:nvPr/>
        </p:nvSpPr>
        <p:spPr bwMode="auto">
          <a:xfrm>
            <a:off x="6481763" y="4746626"/>
            <a:ext cx="1560512"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err="1"/>
              <a:t>dnsnet.net</a:t>
            </a:r>
            <a:endParaRPr lang="en-US" altLang="it-IT" sz="2000" b="1" dirty="0"/>
          </a:p>
        </p:txBody>
      </p:sp>
      <p:sp>
        <p:nvSpPr>
          <p:cNvPr id="17428" name="Text Box 142">
            <a:extLst>
              <a:ext uri="{FF2B5EF4-FFF2-40B4-BE49-F238E27FC236}">
                <a16:creationId xmlns:a16="http://schemas.microsoft.com/office/drawing/2014/main" id="{714D96C8-EFBB-7009-18F9-E9E94BE53CA9}"/>
              </a:ext>
            </a:extLst>
          </p:cNvPr>
          <p:cNvSpPr txBox="1">
            <a:spLocks noChangeArrowheads="1"/>
          </p:cNvSpPr>
          <p:nvPr/>
        </p:nvSpPr>
        <p:spPr bwMode="auto">
          <a:xfrm>
            <a:off x="2392216" y="5661026"/>
            <a:ext cx="2624436" cy="646331"/>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a:t>dnsuni.uniroma3.it</a:t>
            </a:r>
          </a:p>
        </p:txBody>
      </p:sp>
      <p:sp>
        <p:nvSpPr>
          <p:cNvPr id="17429" name="Text Box 143">
            <a:extLst>
              <a:ext uri="{FF2B5EF4-FFF2-40B4-BE49-F238E27FC236}">
                <a16:creationId xmlns:a16="http://schemas.microsoft.com/office/drawing/2014/main" id="{0F935796-1AE8-1F87-3DD2-23583B1849F9}"/>
              </a:ext>
            </a:extLst>
          </p:cNvPr>
          <p:cNvSpPr txBox="1">
            <a:spLocks noChangeArrowheads="1"/>
          </p:cNvSpPr>
          <p:nvPr/>
        </p:nvSpPr>
        <p:spPr bwMode="auto">
          <a:xfrm>
            <a:off x="7167536" y="5661026"/>
            <a:ext cx="2763898" cy="646331"/>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err="1"/>
              <a:t>dnsstart.startup.net</a:t>
            </a:r>
            <a:endParaRPr lang="en-US" altLang="it-IT" sz="2000" b="1" dirty="0"/>
          </a:p>
        </p:txBody>
      </p:sp>
      <p:cxnSp>
        <p:nvCxnSpPr>
          <p:cNvPr id="17430" name="AutoShape 146">
            <a:extLst>
              <a:ext uri="{FF2B5EF4-FFF2-40B4-BE49-F238E27FC236}">
                <a16:creationId xmlns:a16="http://schemas.microsoft.com/office/drawing/2014/main" id="{5FAAC90C-124A-EB83-9C14-D98E79A0448E}"/>
              </a:ext>
            </a:extLst>
          </p:cNvPr>
          <p:cNvCxnSpPr>
            <a:cxnSpLocks noChangeShapeType="1"/>
            <a:stCxn id="17428" idx="0"/>
            <a:endCxn id="17415" idx="4"/>
          </p:cNvCxnSpPr>
          <p:nvPr/>
        </p:nvCxnSpPr>
        <p:spPr bwMode="auto">
          <a:xfrm flipH="1" flipV="1">
            <a:off x="3695700" y="4295775"/>
            <a:ext cx="8734" cy="1365251"/>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147">
            <a:extLst>
              <a:ext uri="{FF2B5EF4-FFF2-40B4-BE49-F238E27FC236}">
                <a16:creationId xmlns:a16="http://schemas.microsoft.com/office/drawing/2014/main" id="{1D0CE717-214D-D603-FB05-5AB47A1AD517}"/>
              </a:ext>
            </a:extLst>
          </p:cNvPr>
          <p:cNvCxnSpPr>
            <a:cxnSpLocks noChangeShapeType="1"/>
            <a:stCxn id="17426" idx="0"/>
            <a:endCxn id="17416" idx="4"/>
          </p:cNvCxnSpPr>
          <p:nvPr/>
        </p:nvCxnSpPr>
        <p:spPr bwMode="auto">
          <a:xfrm flipH="1" flipV="1">
            <a:off x="4840289" y="3228975"/>
            <a:ext cx="1587"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148">
            <a:extLst>
              <a:ext uri="{FF2B5EF4-FFF2-40B4-BE49-F238E27FC236}">
                <a16:creationId xmlns:a16="http://schemas.microsoft.com/office/drawing/2014/main" id="{A7C949EC-8899-A5B4-7706-C8F9E05E9278}"/>
              </a:ext>
            </a:extLst>
          </p:cNvPr>
          <p:cNvCxnSpPr>
            <a:cxnSpLocks noChangeShapeType="1"/>
            <a:stCxn id="17425" idx="0"/>
            <a:endCxn id="17418" idx="4"/>
          </p:cNvCxnSpPr>
          <p:nvPr/>
        </p:nvCxnSpPr>
        <p:spPr bwMode="auto">
          <a:xfrm flipV="1">
            <a:off x="6049964" y="2162175"/>
            <a:ext cx="7937" cy="13652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3" name="AutoShape 149">
            <a:extLst>
              <a:ext uri="{FF2B5EF4-FFF2-40B4-BE49-F238E27FC236}">
                <a16:creationId xmlns:a16="http://schemas.microsoft.com/office/drawing/2014/main" id="{93ABC6E9-A3C1-0DB7-0A4D-935BE6C7A371}"/>
              </a:ext>
            </a:extLst>
          </p:cNvPr>
          <p:cNvCxnSpPr>
            <a:cxnSpLocks noChangeShapeType="1"/>
            <a:stCxn id="17427" idx="0"/>
            <a:endCxn id="17417" idx="4"/>
          </p:cNvCxnSpPr>
          <p:nvPr/>
        </p:nvCxnSpPr>
        <p:spPr bwMode="auto">
          <a:xfrm flipV="1">
            <a:off x="7262814" y="3228975"/>
            <a:ext cx="14287" cy="1517650"/>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4" name="AutoShape 150">
            <a:extLst>
              <a:ext uri="{FF2B5EF4-FFF2-40B4-BE49-F238E27FC236}">
                <a16:creationId xmlns:a16="http://schemas.microsoft.com/office/drawing/2014/main" id="{A5D753B8-6848-469F-2D28-C06B9A003169}"/>
              </a:ext>
            </a:extLst>
          </p:cNvPr>
          <p:cNvCxnSpPr>
            <a:cxnSpLocks noChangeShapeType="1"/>
            <a:stCxn id="17429" idx="0"/>
            <a:endCxn id="17437" idx="4"/>
          </p:cNvCxnSpPr>
          <p:nvPr/>
        </p:nvCxnSpPr>
        <p:spPr bwMode="auto">
          <a:xfrm flipH="1" flipV="1">
            <a:off x="8543925" y="4295775"/>
            <a:ext cx="5560" cy="1365251"/>
          </a:xfrm>
          <a:prstGeom prst="straightConnector1">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5" name="Text Box 153">
            <a:extLst>
              <a:ext uri="{FF2B5EF4-FFF2-40B4-BE49-F238E27FC236}">
                <a16:creationId xmlns:a16="http://schemas.microsoft.com/office/drawing/2014/main" id="{F8CDC181-36F1-3F73-C1E4-1F3B8C4AEFA7}"/>
              </a:ext>
            </a:extLst>
          </p:cNvPr>
          <p:cNvSpPr txBox="1">
            <a:spLocks noChangeArrowheads="1"/>
          </p:cNvSpPr>
          <p:nvPr/>
        </p:nvSpPr>
        <p:spPr bwMode="auto">
          <a:xfrm>
            <a:off x="9698039" y="1628776"/>
            <a:ext cx="11509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it-IT" altLang="it-IT" sz="2000"/>
              <a:t>domain name</a:t>
            </a:r>
          </a:p>
        </p:txBody>
      </p:sp>
      <p:sp>
        <p:nvSpPr>
          <p:cNvPr id="17436" name="Oval 154">
            <a:extLst>
              <a:ext uri="{FF2B5EF4-FFF2-40B4-BE49-F238E27FC236}">
                <a16:creationId xmlns:a16="http://schemas.microsoft.com/office/drawing/2014/main" id="{4DA05D15-03DD-A308-0547-B2713A80B859}"/>
              </a:ext>
            </a:extLst>
          </p:cNvPr>
          <p:cNvSpPr>
            <a:spLocks noChangeArrowheads="1"/>
          </p:cNvSpPr>
          <p:nvPr/>
        </p:nvSpPr>
        <p:spPr bwMode="auto">
          <a:xfrm>
            <a:off x="8401050" y="1712913"/>
            <a:ext cx="1296988"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abc</a:t>
            </a:r>
            <a:endParaRPr lang="it-IT" altLang="it-IT" sz="2400"/>
          </a:p>
        </p:txBody>
      </p:sp>
      <p:sp>
        <p:nvSpPr>
          <p:cNvPr id="17437" name="Oval 117">
            <a:extLst>
              <a:ext uri="{FF2B5EF4-FFF2-40B4-BE49-F238E27FC236}">
                <a16:creationId xmlns:a16="http://schemas.microsoft.com/office/drawing/2014/main" id="{180035A3-85F4-DFCD-60AC-BDF4CFB7702D}"/>
              </a:ext>
            </a:extLst>
          </p:cNvPr>
          <p:cNvSpPr>
            <a:spLocks noChangeArrowheads="1"/>
          </p:cNvSpPr>
          <p:nvPr/>
        </p:nvSpPr>
        <p:spPr bwMode="auto">
          <a:xfrm>
            <a:off x="7696200" y="37623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4">
            <a:extLst>
              <a:ext uri="{FF2B5EF4-FFF2-40B4-BE49-F238E27FC236}">
                <a16:creationId xmlns:a16="http://schemas.microsoft.com/office/drawing/2014/main" id="{FB84234B-D21B-2380-E5D5-2A4F31CE1966}"/>
              </a:ext>
            </a:extLst>
          </p:cNvPr>
          <p:cNvSpPr>
            <a:spLocks noGrp="1" noChangeArrowheads="1"/>
          </p:cNvSpPr>
          <p:nvPr>
            <p:ph type="title"/>
          </p:nvPr>
        </p:nvSpPr>
        <p:spPr/>
        <p:txBody>
          <a:bodyPr/>
          <a:lstStyle/>
          <a:p>
            <a:pPr eaLnBrk="1" hangingPunct="1"/>
            <a:r>
              <a:rPr lang="it-IT" altLang="it-IT"/>
              <a:t>step 2 </a:t>
            </a:r>
            <a:r>
              <a:rPr lang="en-US" altLang="it-IT"/>
              <a:t>– starting the lab</a:t>
            </a:r>
          </a:p>
        </p:txBody>
      </p:sp>
      <p:sp>
        <p:nvSpPr>
          <p:cNvPr id="18437" name="Rectangle 55">
            <a:extLst>
              <a:ext uri="{FF2B5EF4-FFF2-40B4-BE49-F238E27FC236}">
                <a16:creationId xmlns:a16="http://schemas.microsoft.com/office/drawing/2014/main" id="{AD61A520-2BB7-6A0F-F174-E2FA880FAE73}"/>
              </a:ext>
            </a:extLst>
          </p:cNvPr>
          <p:cNvSpPr>
            <a:spLocks noGrp="1" noChangeArrowheads="1"/>
          </p:cNvSpPr>
          <p:nvPr>
            <p:ph idx="1"/>
          </p:nvPr>
        </p:nvSpPr>
        <p:spPr/>
        <p:txBody>
          <a:bodyPr/>
          <a:lstStyle/>
          <a:p>
            <a:pPr eaLnBrk="1" hangingPunct="1"/>
            <a:r>
              <a:rPr lang="it-IT" altLang="it-IT" dirty="0"/>
              <a:t>the lab </a:t>
            </a:r>
            <a:r>
              <a:rPr lang="it-IT" altLang="it-IT" dirty="0" err="1"/>
              <a:t>is</a:t>
            </a:r>
            <a:r>
              <a:rPr lang="it-IT" altLang="it-IT" dirty="0"/>
              <a:t> </a:t>
            </a:r>
            <a:r>
              <a:rPr lang="it-IT" altLang="it-IT" dirty="0" err="1"/>
              <a:t>configured</a:t>
            </a:r>
            <a:r>
              <a:rPr lang="it-IT" altLang="it-IT" dirty="0"/>
              <a:t> to</a:t>
            </a:r>
          </a:p>
          <a:p>
            <a:pPr lvl="1" eaLnBrk="1" hangingPunct="1"/>
            <a:r>
              <a:rPr lang="it-IT" altLang="it-IT" dirty="0"/>
              <a:t>start </a:t>
            </a:r>
            <a:r>
              <a:rPr lang="it-IT" altLang="it-IT" dirty="0" err="1"/>
              <a:t>all</a:t>
            </a:r>
            <a:r>
              <a:rPr lang="it-IT" altLang="it-IT" dirty="0"/>
              <a:t> the 9 </a:t>
            </a:r>
            <a:r>
              <a:rPr lang="it-IT" altLang="it-IT" dirty="0" err="1"/>
              <a:t>vms</a:t>
            </a:r>
            <a:endParaRPr lang="it-IT" altLang="it-IT" dirty="0"/>
          </a:p>
          <a:p>
            <a:pPr lvl="1" eaLnBrk="1" hangingPunct="1"/>
            <a:r>
              <a:rPr lang="it-IT" altLang="it-IT" dirty="0" err="1"/>
              <a:t>automatically</a:t>
            </a:r>
            <a:r>
              <a:rPr lang="it-IT" altLang="it-IT" dirty="0"/>
              <a:t> </a:t>
            </a:r>
            <a:r>
              <a:rPr lang="it-IT" altLang="it-IT" dirty="0" err="1"/>
              <a:t>configure</a:t>
            </a:r>
            <a:r>
              <a:rPr lang="it-IT" altLang="it-IT" dirty="0"/>
              <a:t> the network </a:t>
            </a:r>
            <a:r>
              <a:rPr lang="it-IT" altLang="it-IT" dirty="0" err="1"/>
              <a:t>interfaces</a:t>
            </a:r>
            <a:endParaRPr lang="it-IT" altLang="it-IT" dirty="0"/>
          </a:p>
          <a:p>
            <a:pPr lvl="1" eaLnBrk="1" hangingPunct="1"/>
            <a:r>
              <a:rPr lang="it-IT" altLang="it-IT" dirty="0" err="1"/>
              <a:t>automatically</a:t>
            </a:r>
            <a:r>
              <a:rPr lang="it-IT" altLang="it-IT" dirty="0"/>
              <a:t> </a:t>
            </a:r>
            <a:r>
              <a:rPr lang="it-IT" altLang="it-IT" dirty="0" err="1"/>
              <a:t>configure</a:t>
            </a:r>
            <a:r>
              <a:rPr lang="it-IT" altLang="it-IT" dirty="0"/>
              <a:t> the authority name servers</a:t>
            </a:r>
          </a:p>
          <a:p>
            <a:pPr lvl="1" eaLnBrk="1" hangingPunct="1"/>
            <a:r>
              <a:rPr lang="it-IT" altLang="it-IT" dirty="0" err="1"/>
              <a:t>automatically</a:t>
            </a:r>
            <a:r>
              <a:rPr lang="it-IT" altLang="it-IT" dirty="0"/>
              <a:t> </a:t>
            </a:r>
            <a:r>
              <a:rPr lang="it-IT" altLang="it-IT" dirty="0" err="1"/>
              <a:t>configure</a:t>
            </a:r>
            <a:r>
              <a:rPr lang="it-IT" altLang="it-IT" dirty="0"/>
              <a:t> the </a:t>
            </a:r>
            <a:r>
              <a:rPr lang="it-IT" altLang="it-IT" dirty="0" err="1"/>
              <a:t>local</a:t>
            </a:r>
            <a:r>
              <a:rPr lang="it-IT" altLang="it-IT" dirty="0"/>
              <a:t> name servers</a:t>
            </a:r>
          </a:p>
          <a:p>
            <a:pPr lvl="1" eaLnBrk="1" hangingPunct="1"/>
            <a:r>
              <a:rPr lang="it-IT" altLang="it-IT" dirty="0" err="1"/>
              <a:t>automatically</a:t>
            </a:r>
            <a:r>
              <a:rPr lang="it-IT" altLang="it-IT" dirty="0"/>
              <a:t> start the name server software (</a:t>
            </a:r>
            <a:r>
              <a:rPr lang="it-IT" altLang="it-IT" dirty="0" err="1"/>
              <a:t>bind</a:t>
            </a:r>
            <a:r>
              <a:rPr lang="it-IT" altLang="it-IT" dirty="0"/>
              <a:t>) on </a:t>
            </a:r>
            <a:r>
              <a:rPr lang="it-IT" altLang="it-IT" dirty="0" err="1"/>
              <a:t>each</a:t>
            </a:r>
            <a:r>
              <a:rPr lang="it-IT" altLang="it-IT" dirty="0"/>
              <a:t> name server</a:t>
            </a:r>
          </a:p>
        </p:txBody>
      </p:sp>
      <p:sp>
        <p:nvSpPr>
          <p:cNvPr id="2" name="Rectangle 4">
            <a:extLst>
              <a:ext uri="{FF2B5EF4-FFF2-40B4-BE49-F238E27FC236}">
                <a16:creationId xmlns:a16="http://schemas.microsoft.com/office/drawing/2014/main" id="{6333271A-56AE-A892-D257-5B633C22D9C4}"/>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D2607692-FB8E-677A-572A-9DB24F90F0B6}"/>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8C9257F-8D76-FBD3-E8A4-09AD5746FA95}"/>
              </a:ext>
            </a:extLst>
          </p:cNvPr>
          <p:cNvGrpSpPr/>
          <p:nvPr/>
        </p:nvGrpSpPr>
        <p:grpSpPr>
          <a:xfrm>
            <a:off x="1636348" y="2995393"/>
            <a:ext cx="4780766" cy="1251337"/>
            <a:chOff x="5294311" y="1347406"/>
            <a:chExt cx="4780766" cy="1251337"/>
          </a:xfrm>
        </p:grpSpPr>
        <p:grpSp>
          <p:nvGrpSpPr>
            <p:cNvPr id="13" name="Group 12">
              <a:extLst>
                <a:ext uri="{FF2B5EF4-FFF2-40B4-BE49-F238E27FC236}">
                  <a16:creationId xmlns:a16="http://schemas.microsoft.com/office/drawing/2014/main" id="{038FFB50-2B0D-AA24-82E7-82942D39F38C}"/>
                </a:ext>
              </a:extLst>
            </p:cNvPr>
            <p:cNvGrpSpPr/>
            <p:nvPr/>
          </p:nvGrpSpPr>
          <p:grpSpPr>
            <a:xfrm>
              <a:off x="5294311" y="1347406"/>
              <a:ext cx="4780766" cy="1251337"/>
              <a:chOff x="4814051" y="1995487"/>
              <a:chExt cx="3963238" cy="1251337"/>
            </a:xfrm>
          </p:grpSpPr>
          <p:sp>
            <p:nvSpPr>
              <p:cNvPr id="18" name="Rectangle 17">
                <a:extLst>
                  <a:ext uri="{FF2B5EF4-FFF2-40B4-BE49-F238E27FC236}">
                    <a16:creationId xmlns:a16="http://schemas.microsoft.com/office/drawing/2014/main" id="{F77C4D27-7C7D-D103-3277-F15F2C0BDDA3}"/>
                  </a:ext>
                </a:extLst>
              </p:cNvPr>
              <p:cNvSpPr/>
              <p:nvPr/>
            </p:nvSpPr>
            <p:spPr>
              <a:xfrm>
                <a:off x="4814053" y="2203269"/>
                <a:ext cx="3963236" cy="104355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root@pc1:~$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resolv.conf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nameserver</a:t>
                </a:r>
                <a:r>
                  <a:rPr lang="it-IT" kern="0" dirty="0">
                    <a:solidFill>
                      <a:prstClr val="white"/>
                    </a:solidFill>
                    <a:latin typeface="Consolas" panose="020B0609020204030204" pitchFamily="49" charset="0"/>
                  </a:rPr>
                  <a:t> 192.168.0.110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search</a:t>
                </a:r>
                <a:r>
                  <a:rPr lang="it-IT" kern="0" dirty="0">
                    <a:solidFill>
                      <a:prstClr val="white"/>
                    </a:solidFill>
                    <a:latin typeface="Consolas" panose="020B0609020204030204" pitchFamily="49" charset="0"/>
                  </a:rPr>
                  <a:t> uniroma3.it</a:t>
                </a: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9" name="Rectangle 18">
                <a:extLst>
                  <a:ext uri="{FF2B5EF4-FFF2-40B4-BE49-F238E27FC236}">
                    <a16:creationId xmlns:a16="http://schemas.microsoft.com/office/drawing/2014/main" id="{00E307DE-A6D7-BD09-6BF3-36A24B4AC432}"/>
                  </a:ext>
                </a:extLst>
              </p:cNvPr>
              <p:cNvSpPr/>
              <p:nvPr/>
            </p:nvSpPr>
            <p:spPr>
              <a:xfrm>
                <a:off x="4814051" y="1995487"/>
                <a:ext cx="3963237"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ED38531F-F209-8A1B-719B-DC46158E3922}"/>
                </a:ext>
              </a:extLst>
            </p:cNvPr>
            <p:cNvGrpSpPr/>
            <p:nvPr/>
          </p:nvGrpSpPr>
          <p:grpSpPr>
            <a:xfrm>
              <a:off x="9409698" y="1388178"/>
              <a:ext cx="581348" cy="126235"/>
              <a:chOff x="8092857" y="2035375"/>
              <a:chExt cx="581348" cy="126235"/>
            </a:xfrm>
          </p:grpSpPr>
          <p:sp>
            <p:nvSpPr>
              <p:cNvPr id="15" name="Rectangle 14">
                <a:extLst>
                  <a:ext uri="{FF2B5EF4-FFF2-40B4-BE49-F238E27FC236}">
                    <a16:creationId xmlns:a16="http://schemas.microsoft.com/office/drawing/2014/main" id="{8D7514AB-2BE6-710B-85A2-1539F0E199A6}"/>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066497A-0A4F-F7C6-6EC5-BD0257C1409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9716001-3E49-B912-E89F-8E94B8F8D7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6AA0855E-E56D-E6A8-8B83-A20B5763E120}"/>
              </a:ext>
            </a:extLst>
          </p:cNvPr>
          <p:cNvGrpSpPr/>
          <p:nvPr/>
        </p:nvGrpSpPr>
        <p:grpSpPr>
          <a:xfrm>
            <a:off x="1636348" y="4895367"/>
            <a:ext cx="4780766" cy="1251337"/>
            <a:chOff x="5294311" y="1347406"/>
            <a:chExt cx="4780766" cy="1251337"/>
          </a:xfrm>
        </p:grpSpPr>
        <p:grpSp>
          <p:nvGrpSpPr>
            <p:cNvPr id="5" name="Group 4">
              <a:extLst>
                <a:ext uri="{FF2B5EF4-FFF2-40B4-BE49-F238E27FC236}">
                  <a16:creationId xmlns:a16="http://schemas.microsoft.com/office/drawing/2014/main" id="{3A0C7A2D-37F7-A89C-2E87-D05E11AA948F}"/>
                </a:ext>
              </a:extLst>
            </p:cNvPr>
            <p:cNvGrpSpPr/>
            <p:nvPr/>
          </p:nvGrpSpPr>
          <p:grpSpPr>
            <a:xfrm>
              <a:off x="5294311" y="1347406"/>
              <a:ext cx="4780766" cy="1251337"/>
              <a:chOff x="4814051" y="1995487"/>
              <a:chExt cx="3963238" cy="1251337"/>
            </a:xfrm>
          </p:grpSpPr>
          <p:sp>
            <p:nvSpPr>
              <p:cNvPr id="10" name="Rectangle 9">
                <a:extLst>
                  <a:ext uri="{FF2B5EF4-FFF2-40B4-BE49-F238E27FC236}">
                    <a16:creationId xmlns:a16="http://schemas.microsoft.com/office/drawing/2014/main" id="{B37D8890-8005-9762-0D32-0583F3A7B4BA}"/>
                  </a:ext>
                </a:extLst>
              </p:cNvPr>
              <p:cNvSpPr/>
              <p:nvPr/>
            </p:nvSpPr>
            <p:spPr>
              <a:xfrm>
                <a:off x="4814053" y="2203269"/>
                <a:ext cx="3963236" cy="104355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root@pc2:~$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resolv.conf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nameserver</a:t>
                </a:r>
                <a:r>
                  <a:rPr lang="it-IT" kern="0" dirty="0">
                    <a:solidFill>
                      <a:prstClr val="white"/>
                    </a:solidFill>
                    <a:latin typeface="Consolas" panose="020B0609020204030204" pitchFamily="49" charset="0"/>
                  </a:rPr>
                  <a:t> 192.168.0.220</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err="1">
                    <a:solidFill>
                      <a:prstClr val="white"/>
                    </a:solidFill>
                    <a:latin typeface="Consolas" panose="020B0609020204030204" pitchFamily="49" charset="0"/>
                  </a:rPr>
                  <a:t>search</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startup.net</a:t>
                </a: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37B153F4-1311-FFE3-0D7D-ADCEA32A1634}"/>
                  </a:ext>
                </a:extLst>
              </p:cNvPr>
              <p:cNvSpPr/>
              <p:nvPr/>
            </p:nvSpPr>
            <p:spPr>
              <a:xfrm>
                <a:off x="4814051" y="1995487"/>
                <a:ext cx="3963237"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15F62FF-604B-0897-63C8-63C985A1E0D2}"/>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555DDCCC-3C8C-8626-4FED-C7BD8F4F4DA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AA25C9C-2E27-E181-DD0E-05A00CB9CA13}"/>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0D0FECC6-561A-4F8D-22E2-2584AE1FEDE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9460" name="Rectangle 7">
            <a:extLst>
              <a:ext uri="{FF2B5EF4-FFF2-40B4-BE49-F238E27FC236}">
                <a16:creationId xmlns:a16="http://schemas.microsoft.com/office/drawing/2014/main" id="{BB382FB6-A9E2-EF7F-7CA0-87C9F55BAC84}"/>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19461" name="Rectangle 8">
            <a:extLst>
              <a:ext uri="{FF2B5EF4-FFF2-40B4-BE49-F238E27FC236}">
                <a16:creationId xmlns:a16="http://schemas.microsoft.com/office/drawing/2014/main" id="{82A7AB83-0A42-8A40-1EAC-DE6E32F116D1}"/>
              </a:ext>
            </a:extLst>
          </p:cNvPr>
          <p:cNvSpPr>
            <a:spLocks noGrp="1" noChangeArrowheads="1"/>
          </p:cNvSpPr>
          <p:nvPr>
            <p:ph idx="1"/>
          </p:nvPr>
        </p:nvSpPr>
        <p:spPr>
          <a:xfrm>
            <a:off x="609600" y="1412777"/>
            <a:ext cx="10972800" cy="1276129"/>
          </a:xfrm>
        </p:spPr>
        <p:txBody>
          <a:bodyPr/>
          <a:lstStyle/>
          <a:p>
            <a:pPr eaLnBrk="1" hangingPunct="1"/>
            <a:r>
              <a:rPr lang="en-US" altLang="it-IT" dirty="0"/>
              <a:t>configuration on the PCs consists of the specification of the default name server</a:t>
            </a:r>
          </a:p>
        </p:txBody>
      </p:sp>
      <p:sp>
        <p:nvSpPr>
          <p:cNvPr id="2" name="Rectangle 4">
            <a:extLst>
              <a:ext uri="{FF2B5EF4-FFF2-40B4-BE49-F238E27FC236}">
                <a16:creationId xmlns:a16="http://schemas.microsoft.com/office/drawing/2014/main" id="{DA068B98-89C4-041F-B156-7E372FE3CBD8}"/>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D3FAE44-29F8-ACF8-522E-52875F394221}"/>
              </a:ext>
            </a:extLst>
          </p:cNvPr>
          <p:cNvSpPr>
            <a:spLocks noGrp="1" noChangeArrowheads="1"/>
          </p:cNvSpPr>
          <p:nvPr>
            <p:ph type="ftr" sz="quarter" idx="11"/>
          </p:nvPr>
        </p:nvSpPr>
        <p:spPr>
          <a:ln/>
        </p:spPr>
        <p:txBody>
          <a:bodyPr/>
          <a:lstStyle/>
          <a:p>
            <a:r>
              <a:rPr lang="it-IT" altLang="it-IT"/>
              <a:t>kathara – [ lab: dns ]</a:t>
            </a:r>
          </a:p>
        </p:txBody>
      </p:sp>
      <p:sp>
        <p:nvSpPr>
          <p:cNvPr id="19463" name="AutoShape 5">
            <a:extLst>
              <a:ext uri="{FF2B5EF4-FFF2-40B4-BE49-F238E27FC236}">
                <a16:creationId xmlns:a16="http://schemas.microsoft.com/office/drawing/2014/main" id="{CD43B628-D419-C382-9C43-0DB5F0E6027D}"/>
              </a:ext>
            </a:extLst>
          </p:cNvPr>
          <p:cNvSpPr>
            <a:spLocks noChangeArrowheads="1"/>
          </p:cNvSpPr>
          <p:nvPr/>
        </p:nvSpPr>
        <p:spPr bwMode="auto">
          <a:xfrm>
            <a:off x="7391401" y="3068638"/>
            <a:ext cx="3457575" cy="431800"/>
          </a:xfrm>
          <a:prstGeom prst="wedgeRoundRectCallout">
            <a:avLst>
              <a:gd name="adj1" fmla="val -107440"/>
              <a:gd name="adj2" fmla="val 78310"/>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dirty="0">
                <a:latin typeface="Courier New" panose="02070309020205020404" pitchFamily="49" charset="0"/>
              </a:rPr>
              <a:t>localuni.uniroma3.it</a:t>
            </a:r>
          </a:p>
        </p:txBody>
      </p:sp>
      <p:sp>
        <p:nvSpPr>
          <p:cNvPr id="19464" name="AutoShape 6">
            <a:extLst>
              <a:ext uri="{FF2B5EF4-FFF2-40B4-BE49-F238E27FC236}">
                <a16:creationId xmlns:a16="http://schemas.microsoft.com/office/drawing/2014/main" id="{6CF3D2AB-0A99-3DB4-E31D-F63AC1085419}"/>
              </a:ext>
            </a:extLst>
          </p:cNvPr>
          <p:cNvSpPr>
            <a:spLocks noChangeArrowheads="1"/>
          </p:cNvSpPr>
          <p:nvPr/>
        </p:nvSpPr>
        <p:spPr bwMode="auto">
          <a:xfrm>
            <a:off x="7391400" y="3644900"/>
            <a:ext cx="3384550" cy="1728788"/>
          </a:xfrm>
          <a:prstGeom prst="wedgeRoundRectCallout">
            <a:avLst>
              <a:gd name="adj1" fmla="val -123546"/>
              <a:gd name="adj2" fmla="val -30625"/>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suffix to append to unqualified names (e.g., asking to resolve </a:t>
            </a:r>
            <a:r>
              <a:rPr lang="en-US" altLang="it-IT" sz="2000" b="1" dirty="0">
                <a:latin typeface="Courier New" panose="02070309020205020404" pitchFamily="49" charset="0"/>
              </a:rPr>
              <a:t>dummy</a:t>
            </a:r>
            <a:r>
              <a:rPr lang="en-US" altLang="it-IT" sz="2000" dirty="0"/>
              <a:t> results in querying for </a:t>
            </a:r>
            <a:r>
              <a:rPr lang="en-US" altLang="it-IT" sz="2000" b="1" dirty="0">
                <a:latin typeface="Courier New" panose="02070309020205020404" pitchFamily="49" charset="0"/>
              </a:rPr>
              <a:t>dummy.uniroma3.it</a:t>
            </a:r>
            <a:r>
              <a:rPr lang="en-US" altLang="it-IT" sz="2000" dirty="0"/>
              <a:t>)</a:t>
            </a:r>
          </a:p>
        </p:txBody>
      </p:sp>
      <p:sp>
        <p:nvSpPr>
          <p:cNvPr id="19466" name="AutoShape 62">
            <a:extLst>
              <a:ext uri="{FF2B5EF4-FFF2-40B4-BE49-F238E27FC236}">
                <a16:creationId xmlns:a16="http://schemas.microsoft.com/office/drawing/2014/main" id="{0EAB21FD-246E-052F-253E-061F3E4BFC15}"/>
              </a:ext>
            </a:extLst>
          </p:cNvPr>
          <p:cNvSpPr>
            <a:spLocks noChangeArrowheads="1"/>
          </p:cNvSpPr>
          <p:nvPr/>
        </p:nvSpPr>
        <p:spPr bwMode="auto">
          <a:xfrm>
            <a:off x="6891338" y="5734050"/>
            <a:ext cx="3884612" cy="431800"/>
          </a:xfrm>
          <a:prstGeom prst="wedgeRoundRectCallout">
            <a:avLst>
              <a:gd name="adj1" fmla="val -87417"/>
              <a:gd name="adj2" fmla="val -82722"/>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dirty="0" err="1">
                <a:latin typeface="Courier New" panose="02070309020205020404" pitchFamily="49" charset="0"/>
              </a:rPr>
              <a:t>localstart.startup.net</a:t>
            </a:r>
            <a:endParaRPr lang="en-US" altLang="it-IT" sz="2000" b="1"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animBg="1"/>
      <p:bldP spid="194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3">
            <a:extLst>
              <a:ext uri="{FF2B5EF4-FFF2-40B4-BE49-F238E27FC236}">
                <a16:creationId xmlns:a16="http://schemas.microsoft.com/office/drawing/2014/main" id="{32A786CC-5AFD-5E7B-2675-4478A70CA240}"/>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0485" name="Rectangle 34">
            <a:extLst>
              <a:ext uri="{FF2B5EF4-FFF2-40B4-BE49-F238E27FC236}">
                <a16:creationId xmlns:a16="http://schemas.microsoft.com/office/drawing/2014/main" id="{A0D03033-0C63-8216-FBB3-0D4A6F7C1562}"/>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associations between zones and name servers</a:t>
            </a:r>
          </a:p>
          <a:p>
            <a:pPr lvl="1" eaLnBrk="1" hangingPunct="1"/>
            <a:r>
              <a:rPr lang="en-US" altLang="it-IT" dirty="0"/>
              <a:t>information about the root name servers</a:t>
            </a:r>
          </a:p>
          <a:p>
            <a:pPr lvl="1" eaLnBrk="1" hangingPunct="1"/>
            <a:r>
              <a:rPr lang="en-US" altLang="it-IT" dirty="0"/>
              <a:t>authoritative information</a:t>
            </a:r>
          </a:p>
          <a:p>
            <a:pPr lvl="1" eaLnBrk="1" hangingPunct="1"/>
            <a:r>
              <a:rPr lang="en-US" altLang="it-IT" dirty="0"/>
              <a:t>associations between names and IP addresses</a:t>
            </a:r>
          </a:p>
          <a:p>
            <a:pPr lvl="1" eaLnBrk="1" hangingPunct="1"/>
            <a:r>
              <a:rPr lang="en-US" altLang="it-IT" dirty="0"/>
              <a:t>authorization to resolve recursive queries</a:t>
            </a:r>
          </a:p>
        </p:txBody>
      </p:sp>
      <p:sp>
        <p:nvSpPr>
          <p:cNvPr id="2" name="Rectangle 4">
            <a:extLst>
              <a:ext uri="{FF2B5EF4-FFF2-40B4-BE49-F238E27FC236}">
                <a16:creationId xmlns:a16="http://schemas.microsoft.com/office/drawing/2014/main" id="{42AAD877-D33E-AEEC-1FCF-5648970D42EF}"/>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D8A232C-14E4-F22E-6170-2886F17AB678}"/>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20B99C-7312-58EA-68D7-2A395FB8EEC1}"/>
              </a:ext>
            </a:extLst>
          </p:cNvPr>
          <p:cNvGrpSpPr/>
          <p:nvPr/>
        </p:nvGrpSpPr>
        <p:grpSpPr>
          <a:xfrm>
            <a:off x="770718" y="2606904"/>
            <a:ext cx="8035145" cy="3672408"/>
            <a:chOff x="2039933" y="1347406"/>
            <a:chExt cx="8035145" cy="3672408"/>
          </a:xfrm>
        </p:grpSpPr>
        <p:grpSp>
          <p:nvGrpSpPr>
            <p:cNvPr id="5" name="Group 4">
              <a:extLst>
                <a:ext uri="{FF2B5EF4-FFF2-40B4-BE49-F238E27FC236}">
                  <a16:creationId xmlns:a16="http://schemas.microsoft.com/office/drawing/2014/main" id="{8255C7FA-391C-7E96-4809-C3274E9930CC}"/>
                </a:ext>
              </a:extLst>
            </p:cNvPr>
            <p:cNvGrpSpPr/>
            <p:nvPr/>
          </p:nvGrpSpPr>
          <p:grpSpPr>
            <a:xfrm>
              <a:off x="2039933" y="1347406"/>
              <a:ext cx="8035145" cy="3672408"/>
              <a:chOff x="2116183" y="1995487"/>
              <a:chExt cx="6661106" cy="3672408"/>
            </a:xfrm>
          </p:grpSpPr>
          <p:sp>
            <p:nvSpPr>
              <p:cNvPr id="10" name="Rectangle 9">
                <a:extLst>
                  <a:ext uri="{FF2B5EF4-FFF2-40B4-BE49-F238E27FC236}">
                    <a16:creationId xmlns:a16="http://schemas.microsoft.com/office/drawing/2014/main" id="{3C033327-2D5A-C7BB-4A4D-6EBA8F99CDE8}"/>
                  </a:ext>
                </a:extLst>
              </p:cNvPr>
              <p:cNvSpPr/>
              <p:nvPr/>
            </p:nvSpPr>
            <p:spPr>
              <a:xfrm>
                <a:off x="2116184" y="2203269"/>
                <a:ext cx="6661105" cy="346462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named.conf</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include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named.conf.options</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zone "." {</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type</a:t>
                </a: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hint</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file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db.root</a:t>
                </a: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it-IT"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zone "uniroma3.it" {</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a:t>
                </a:r>
                <a:r>
                  <a:rPr lang="it-IT" kern="0" dirty="0" err="1">
                    <a:solidFill>
                      <a:prstClr val="white"/>
                    </a:solidFill>
                    <a:latin typeface="Consolas" panose="020B0609020204030204" pitchFamily="49" charset="0"/>
                  </a:rPr>
                  <a:t>type</a:t>
                </a:r>
                <a:r>
                  <a:rPr lang="it-IT" kern="0" dirty="0">
                    <a:solidFill>
                      <a:prstClr val="white"/>
                    </a:solidFill>
                    <a:latin typeface="Consolas" panose="020B0609020204030204" pitchFamily="49" charset="0"/>
                  </a:rPr>
                  <a:t> master;</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file "/</a:t>
                </a:r>
                <a:r>
                  <a:rPr lang="it-IT" kern="0" dirty="0" err="1">
                    <a:solidFill>
                      <a:prstClr val="white"/>
                    </a:solidFill>
                    <a:latin typeface="Consolas" panose="020B0609020204030204" pitchFamily="49" charset="0"/>
                  </a:rPr>
                  <a:t>etc</a:t>
                </a:r>
                <a:r>
                  <a:rPr lang="it-IT" kern="0" dirty="0">
                    <a:solidFill>
                      <a:prstClr val="white"/>
                    </a:solidFill>
                    <a:latin typeface="Consolas" panose="020B0609020204030204" pitchFamily="49" charset="0"/>
                  </a:rPr>
                  <a:t>/</a:t>
                </a:r>
                <a:r>
                  <a:rPr lang="it-IT" kern="0" dirty="0" err="1">
                    <a:solidFill>
                      <a:prstClr val="white"/>
                    </a:solidFill>
                    <a:latin typeface="Consolas" panose="020B0609020204030204" pitchFamily="49" charset="0"/>
                  </a:rPr>
                  <a:t>bind</a:t>
                </a:r>
                <a:r>
                  <a:rPr lang="it-IT"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680DEFFA-A14B-E76C-63D7-B960C1E6A79C}"/>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8DD21389-8F7C-2B4C-1A54-9C127485B271}"/>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64DD3CEA-30C7-3D7B-FAE3-B3C8DF2F2850}"/>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56BB5416-0E46-9030-A2F7-1FA5E470D390}"/>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65FCFEE-D64A-A117-4441-A03A49ED327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1509" name="Rectangle 40">
            <a:extLst>
              <a:ext uri="{FF2B5EF4-FFF2-40B4-BE49-F238E27FC236}">
                <a16:creationId xmlns:a16="http://schemas.microsoft.com/office/drawing/2014/main" id="{1F413C2E-27F3-852B-B217-F0A2328DA70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1510" name="Rectangle 41">
            <a:extLst>
              <a:ext uri="{FF2B5EF4-FFF2-40B4-BE49-F238E27FC236}">
                <a16:creationId xmlns:a16="http://schemas.microsoft.com/office/drawing/2014/main" id="{B2DE33EF-F7D7-5B70-6ADC-7F046FB42C2A}"/>
              </a:ext>
            </a:extLst>
          </p:cNvPr>
          <p:cNvSpPr>
            <a:spLocks noGrp="1" noChangeArrowheads="1"/>
          </p:cNvSpPr>
          <p:nvPr>
            <p:ph idx="1"/>
          </p:nvPr>
        </p:nvSpPr>
        <p:spPr>
          <a:xfrm>
            <a:off x="609600" y="1412777"/>
            <a:ext cx="10972800" cy="3102707"/>
          </a:xfrm>
        </p:spPr>
        <p:txBody>
          <a:bodyPr/>
          <a:lstStyle/>
          <a:p>
            <a:pPr eaLnBrk="1" hangingPunct="1"/>
            <a:r>
              <a:rPr lang="en-US" altLang="it-IT" dirty="0"/>
              <a:t>configuration on the name servers specifies</a:t>
            </a:r>
          </a:p>
          <a:p>
            <a:pPr lvl="1" eaLnBrk="1" hangingPunct="1"/>
            <a:r>
              <a:rPr lang="en-US" altLang="it-IT" dirty="0"/>
              <a:t>associations between zones and name servers</a:t>
            </a:r>
          </a:p>
        </p:txBody>
      </p:sp>
      <p:sp>
        <p:nvSpPr>
          <p:cNvPr id="2" name="Rectangle 4">
            <a:extLst>
              <a:ext uri="{FF2B5EF4-FFF2-40B4-BE49-F238E27FC236}">
                <a16:creationId xmlns:a16="http://schemas.microsoft.com/office/drawing/2014/main" id="{F98DBD0B-676F-8830-0D15-A00360855B69}"/>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17F1B099-8BAA-C411-3149-CF045CAC2B46}"/>
              </a:ext>
            </a:extLst>
          </p:cNvPr>
          <p:cNvSpPr>
            <a:spLocks noGrp="1" noChangeArrowheads="1"/>
          </p:cNvSpPr>
          <p:nvPr>
            <p:ph type="ftr" sz="quarter" idx="11"/>
          </p:nvPr>
        </p:nvSpPr>
        <p:spPr>
          <a:ln/>
        </p:spPr>
        <p:txBody>
          <a:bodyPr/>
          <a:lstStyle/>
          <a:p>
            <a:r>
              <a:rPr lang="it-IT" altLang="it-IT"/>
              <a:t>kathara – [ lab: dns ]</a:t>
            </a:r>
          </a:p>
        </p:txBody>
      </p:sp>
      <p:sp>
        <p:nvSpPr>
          <p:cNvPr id="21507" name="Segnaposto piè di pagina 4">
            <a:extLst>
              <a:ext uri="{FF2B5EF4-FFF2-40B4-BE49-F238E27FC236}">
                <a16:creationId xmlns:a16="http://schemas.microsoft.com/office/drawing/2014/main" id="{90DA1258-8F2E-4365-39AB-24E0334C7F90}"/>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21512" name="AutoShape 6">
            <a:extLst>
              <a:ext uri="{FF2B5EF4-FFF2-40B4-BE49-F238E27FC236}">
                <a16:creationId xmlns:a16="http://schemas.microsoft.com/office/drawing/2014/main" id="{4A1C92DA-5E76-6517-8341-01E0988A28CA}"/>
              </a:ext>
            </a:extLst>
          </p:cNvPr>
          <p:cNvSpPr>
            <a:spLocks noChangeArrowheads="1"/>
          </p:cNvSpPr>
          <p:nvPr/>
        </p:nvSpPr>
        <p:spPr bwMode="auto">
          <a:xfrm>
            <a:off x="7613651" y="3452525"/>
            <a:ext cx="4162178" cy="936625"/>
          </a:xfrm>
          <a:prstGeom prst="wedgeRoundRectCallout">
            <a:avLst>
              <a:gd name="adj1" fmla="val -125035"/>
              <a:gd name="adj2" fmla="val 50054"/>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where to find information about the root name server</a:t>
            </a:r>
            <a:endParaRPr lang="en-US" altLang="it-IT" sz="2000" b="1" dirty="0"/>
          </a:p>
        </p:txBody>
      </p:sp>
      <p:sp>
        <p:nvSpPr>
          <p:cNvPr id="21513" name="AutoShape 7">
            <a:extLst>
              <a:ext uri="{FF2B5EF4-FFF2-40B4-BE49-F238E27FC236}">
                <a16:creationId xmlns:a16="http://schemas.microsoft.com/office/drawing/2014/main" id="{45118E26-EE9A-5563-3B30-B60E4031EE13}"/>
              </a:ext>
            </a:extLst>
          </p:cNvPr>
          <p:cNvSpPr>
            <a:spLocks noChangeArrowheads="1"/>
          </p:cNvSpPr>
          <p:nvPr/>
        </p:nvSpPr>
        <p:spPr bwMode="auto">
          <a:xfrm>
            <a:off x="7613650" y="4515486"/>
            <a:ext cx="4162178" cy="911682"/>
          </a:xfrm>
          <a:prstGeom prst="wedgeRoundRectCallout">
            <a:avLst>
              <a:gd name="adj1" fmla="val -163761"/>
              <a:gd name="adj2" fmla="val 57052"/>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we are the primary master for zone </a:t>
            </a:r>
            <a:r>
              <a:rPr lang="en-US" altLang="it-IT" sz="2400" b="1" dirty="0">
                <a:latin typeface="Courier New" panose="02070309020205020404" pitchFamily="49" charset="0"/>
              </a:rPr>
              <a:t>lugroma3.org</a:t>
            </a:r>
            <a:endParaRPr lang="en-US" altLang="it-IT" sz="2400" b="1" dirty="0"/>
          </a:p>
        </p:txBody>
      </p:sp>
      <p:sp>
        <p:nvSpPr>
          <p:cNvPr id="21514" name="AutoShape 42">
            <a:extLst>
              <a:ext uri="{FF2B5EF4-FFF2-40B4-BE49-F238E27FC236}">
                <a16:creationId xmlns:a16="http://schemas.microsoft.com/office/drawing/2014/main" id="{16806947-9001-C214-A799-21DEC4244CD1}"/>
              </a:ext>
            </a:extLst>
          </p:cNvPr>
          <p:cNvSpPr>
            <a:spLocks noChangeArrowheads="1"/>
          </p:cNvSpPr>
          <p:nvPr/>
        </p:nvSpPr>
        <p:spPr bwMode="auto">
          <a:xfrm>
            <a:off x="7613650" y="5584827"/>
            <a:ext cx="4162178" cy="799861"/>
          </a:xfrm>
          <a:prstGeom prst="wedgeRoundRectCallout">
            <a:avLst>
              <a:gd name="adj1" fmla="val -100393"/>
              <a:gd name="adj2" fmla="val -25925"/>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tIns="18000" bIns="180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where to find data about the names in this zone</a:t>
            </a:r>
            <a:endParaRPr lang="en-US" altLang="it-IT" sz="2000" b="1" dirty="0"/>
          </a:p>
        </p:txBody>
      </p:sp>
      <p:sp>
        <p:nvSpPr>
          <p:cNvPr id="12" name="AutoShape 6">
            <a:extLst>
              <a:ext uri="{FF2B5EF4-FFF2-40B4-BE49-F238E27FC236}">
                <a16:creationId xmlns:a16="http://schemas.microsoft.com/office/drawing/2014/main" id="{074F1B02-8163-CD41-D8AF-DC8501CAC357}"/>
              </a:ext>
            </a:extLst>
          </p:cNvPr>
          <p:cNvSpPr>
            <a:spLocks noChangeArrowheads="1"/>
          </p:cNvSpPr>
          <p:nvPr/>
        </p:nvSpPr>
        <p:spPr bwMode="auto">
          <a:xfrm>
            <a:off x="7613650" y="2447397"/>
            <a:ext cx="4162178" cy="936625"/>
          </a:xfrm>
          <a:prstGeom prst="wedgeRoundRectCallout">
            <a:avLst>
              <a:gd name="adj1" fmla="val -93815"/>
              <a:gd name="adj2" fmla="val 42570"/>
              <a:gd name="adj3" fmla="val 16667"/>
            </a:avLst>
          </a:prstGeom>
          <a:solidFill>
            <a:schemeClr val="accent2"/>
          </a:solidFill>
          <a:ln w="9525">
            <a:solidFill>
              <a:schemeClr val="tx1"/>
            </a:solidFill>
            <a:miter lim="800000"/>
            <a:headEnd/>
            <a:tailEnd/>
          </a:ln>
          <a:effectLst>
            <a:outerShdw dist="107763" dir="2700000" sx="1000" sy="1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include some additional configuration</a:t>
            </a:r>
            <a:endParaRPr lang="en-US" altLang="it-IT"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additional configuration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80927"/>
            <a:ext cx="8035145" cy="2592289"/>
            <a:chOff x="2039933" y="1347406"/>
            <a:chExt cx="8035145" cy="259228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2592289"/>
              <a:chOff x="2116183" y="1995487"/>
              <a:chExt cx="6661106" cy="2592289"/>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70"/>
                <a:ext cx="6661105" cy="238450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err="1">
                    <a:solidFill>
                      <a:prstClr val="white">
                        <a:lumMod val="65000"/>
                      </a:prstClr>
                    </a:solidFill>
                    <a:latin typeface="Lucida Console" panose="020B060904050402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 </a:t>
                </a:r>
                <a:r>
                  <a:rPr kumimoji="0" lang="it-IT" sz="1800" b="1" i="0" u="none" strike="noStrike" kern="0" cap="none" spc="0" normalizeH="0" baseline="0" noProof="0" dirty="0" err="1">
                    <a:ln>
                      <a:noFill/>
                    </a:ln>
                    <a:solidFill>
                      <a:prstClr val="white"/>
                    </a:solidFill>
                    <a:effectLst/>
                    <a:uLnTx/>
                    <a:uFillTx/>
                    <a:latin typeface="Lucida Console" panose="020B0609040504020204" pitchFamily="49" charset="0"/>
                  </a:rPr>
                  <a:t>cat</a:t>
                </a:r>
                <a:r>
                  <a:rPr kumimoji="0" lang="it-IT" sz="1800" b="1" i="0" u="none" strike="noStrike" kern="0" cap="none" spc="0" normalizeH="0" baseline="0" noProof="0" dirty="0">
                    <a:ln>
                      <a:noFill/>
                    </a:ln>
                    <a:solidFill>
                      <a:prstClr val="white"/>
                    </a:solidFill>
                    <a:effectLst/>
                    <a:uLnTx/>
                    <a:uFillTx/>
                    <a:latin typeface="Lucida Console" panose="020B0609040504020204" pitchFamily="49" charset="0"/>
                  </a:rPr>
                  <a:t> </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etc</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bind</a:t>
                </a:r>
                <a:r>
                  <a:rPr lang="it-IT" b="1" kern="0" dirty="0">
                    <a:solidFill>
                      <a:prstClr val="white"/>
                    </a:solidFill>
                    <a:latin typeface="Lucida Console" panose="020B0609040504020204" pitchFamily="49" charset="0"/>
                  </a:rPr>
                  <a:t>/</a:t>
                </a:r>
                <a:r>
                  <a:rPr lang="it-IT" b="1" kern="0" dirty="0" err="1">
                    <a:solidFill>
                      <a:prstClr val="white"/>
                    </a:solidFill>
                    <a:latin typeface="Lucida Console" panose="020B0609040504020204" pitchFamily="49" charset="0"/>
                  </a:rPr>
                  <a:t>named.conf.options</a:t>
                </a:r>
                <a:endParaRPr lang="it-IT"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options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    directory "/var/cache/</a:t>
                </a:r>
                <a:r>
                  <a:rPr kumimoji="0" lang="it-IT" sz="1800" b="0" i="0" u="none" strike="noStrike" kern="0" cap="none" spc="0" normalizeH="0" baseline="0" noProof="0" dirty="0" err="1">
                    <a:ln>
                      <a:noFill/>
                    </a:ln>
                    <a:solidFill>
                      <a:prstClr val="white"/>
                    </a:solidFill>
                    <a:effectLst/>
                    <a:uLnTx/>
                    <a:uFillTx/>
                    <a:latin typeface="Lucida Console" panose="020B0609040504020204" pitchFamily="49" charset="0"/>
                  </a:rPr>
                  <a:t>bind</a:t>
                </a: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Lucida Console" panose="020B0609040504020204" pitchFamily="49" charset="0"/>
                  </a:rPr>
                  <a:t>};</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616825" y="4450005"/>
            <a:ext cx="3965575" cy="1716934"/>
          </a:xfrm>
          <a:prstGeom prst="wedgeRoundRectCallout">
            <a:avLst>
              <a:gd name="adj1" fmla="val -86150"/>
              <a:gd name="adj2" fmla="val -8583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this folder to store the cache.</a:t>
            </a:r>
          </a:p>
          <a:p>
            <a:pPr algn="ctr">
              <a:spcBef>
                <a:spcPct val="0"/>
              </a:spcBef>
              <a:buClrTx/>
              <a:buSzTx/>
              <a:buFontTx/>
              <a:buNone/>
            </a:pPr>
            <a:r>
              <a:rPr lang="en-US" altLang="it-IT" sz="2400" dirty="0"/>
              <a:t>COMPULSORY, otherwise, named wont ‘t start</a:t>
            </a:r>
          </a:p>
        </p:txBody>
      </p:sp>
    </p:spTree>
    <p:extLst>
      <p:ext uri="{BB962C8B-B14F-4D97-AF65-F5344CB8AC3E}">
        <p14:creationId xmlns:p14="http://schemas.microsoft.com/office/powerpoint/2010/main" val="321982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31F4-60CF-987D-230D-5A827FFA7161}"/>
              </a:ext>
            </a:extLst>
          </p:cNvPr>
          <p:cNvSpPr>
            <a:spLocks noGrp="1"/>
          </p:cNvSpPr>
          <p:nvPr>
            <p:ph type="title"/>
          </p:nvPr>
        </p:nvSpPr>
        <p:spPr/>
        <p:txBody>
          <a:bodyPr/>
          <a:lstStyle/>
          <a:p>
            <a:r>
              <a:rPr lang="en-GB" dirty="0"/>
              <a:t>format of a resource record</a:t>
            </a:r>
          </a:p>
        </p:txBody>
      </p:sp>
      <p:sp>
        <p:nvSpPr>
          <p:cNvPr id="3" name="Content Placeholder 2">
            <a:extLst>
              <a:ext uri="{FF2B5EF4-FFF2-40B4-BE49-F238E27FC236}">
                <a16:creationId xmlns:a16="http://schemas.microsoft.com/office/drawing/2014/main" id="{9F47AB9C-6602-3E4E-CDCF-FC5681511FC8}"/>
              </a:ext>
            </a:extLst>
          </p:cNvPr>
          <p:cNvSpPr>
            <a:spLocks noGrp="1"/>
          </p:cNvSpPr>
          <p:nvPr>
            <p:ph idx="1"/>
          </p:nvPr>
        </p:nvSpPr>
        <p:spPr/>
        <p:txBody>
          <a:bodyPr/>
          <a:lstStyle/>
          <a:p>
            <a:pPr marL="0" indent="0" algn="ctr">
              <a:buNone/>
            </a:pPr>
            <a:r>
              <a:rPr lang="en-GB" dirty="0">
                <a:latin typeface="Courier New" panose="02070309020205020404" pitchFamily="49" charset="0"/>
                <a:cs typeface="Courier New" panose="02070309020205020404" pitchFamily="49" charset="0"/>
              </a:rPr>
              <a:t>&lt;domain&gt; &lt;class&gt; &lt;type&gt; &lt;</a:t>
            </a:r>
            <a:r>
              <a:rPr lang="en-GB" dirty="0" err="1">
                <a:latin typeface="Courier New" panose="02070309020205020404" pitchFamily="49" charset="0"/>
                <a:cs typeface="Courier New" panose="02070309020205020404" pitchFamily="49" charset="0"/>
              </a:rPr>
              <a:t>rdata</a:t>
            </a:r>
            <a:r>
              <a:rPr lang="en-GB" dirty="0">
                <a:latin typeface="Courier New" panose="02070309020205020404" pitchFamily="49" charset="0"/>
                <a:cs typeface="Courier New" panose="02070309020205020404" pitchFamily="49" charset="0"/>
              </a:rPr>
              <a:t>&gt;</a:t>
            </a:r>
            <a:endParaRPr lang="en-GB" dirty="0"/>
          </a:p>
          <a:p>
            <a:r>
              <a:rPr lang="en-GB" dirty="0"/>
              <a:t>domain:	the record owner (=domain to which the record refers)</a:t>
            </a:r>
          </a:p>
          <a:p>
            <a:r>
              <a:rPr lang="en-GB" dirty="0"/>
              <a:t>class:	usually IN (=Internet system); may be HS (=</a:t>
            </a:r>
            <a:r>
              <a:rPr lang="en-GB" dirty="0" err="1"/>
              <a:t>hesiod</a:t>
            </a:r>
            <a:r>
              <a:rPr lang="en-GB" dirty="0"/>
              <a:t>) or CH (=chaos)</a:t>
            </a:r>
          </a:p>
          <a:p>
            <a:r>
              <a:rPr lang="en-GB" dirty="0"/>
              <a:t>type:	see next slide...</a:t>
            </a:r>
          </a:p>
          <a:p>
            <a:r>
              <a:rPr lang="en-GB" dirty="0" err="1"/>
              <a:t>rdata</a:t>
            </a:r>
            <a:r>
              <a:rPr lang="en-GB" dirty="0"/>
              <a:t>:	record data (depends on the record type)</a:t>
            </a:r>
          </a:p>
        </p:txBody>
      </p:sp>
      <p:sp>
        <p:nvSpPr>
          <p:cNvPr id="4" name="Date Placeholder 3">
            <a:extLst>
              <a:ext uri="{FF2B5EF4-FFF2-40B4-BE49-F238E27FC236}">
                <a16:creationId xmlns:a16="http://schemas.microsoft.com/office/drawing/2014/main" id="{017AC74A-7B92-4019-7F26-A9928B3F6C7A}"/>
              </a:ext>
            </a:extLst>
          </p:cNvPr>
          <p:cNvSpPr>
            <a:spLocks noGrp="1"/>
          </p:cNvSpPr>
          <p:nvPr>
            <p:ph type="dt" sz="half" idx="10"/>
          </p:nvPr>
        </p:nvSpPr>
        <p:spPr/>
        <p:txBody>
          <a:bodyPr/>
          <a:lstStyle/>
          <a:p>
            <a:r>
              <a:rPr lang="it-IT" altLang="it-IT"/>
              <a:t>last update: Oct 2023</a:t>
            </a:r>
          </a:p>
        </p:txBody>
      </p:sp>
      <p:sp>
        <p:nvSpPr>
          <p:cNvPr id="5" name="Footer Placeholder 4">
            <a:extLst>
              <a:ext uri="{FF2B5EF4-FFF2-40B4-BE49-F238E27FC236}">
                <a16:creationId xmlns:a16="http://schemas.microsoft.com/office/drawing/2014/main" id="{B41CDCAD-D176-2BB5-65DC-AFFA272A2D29}"/>
              </a:ext>
            </a:extLst>
          </p:cNvPr>
          <p:cNvSpPr>
            <a:spLocks noGrp="1"/>
          </p:cNvSpPr>
          <p:nvPr>
            <p:ph type="ftr" sz="quarter" idx="11"/>
          </p:nvPr>
        </p:nvSpPr>
        <p:spPr/>
        <p:txBody>
          <a:bodyPr/>
          <a:lstStyle/>
          <a:p>
            <a:r>
              <a:rPr lang="it-IT" altLang="it-IT"/>
              <a:t>kathara – [ lab: dns ]</a:t>
            </a:r>
          </a:p>
        </p:txBody>
      </p:sp>
    </p:spTree>
    <p:extLst>
      <p:ext uri="{BB962C8B-B14F-4D97-AF65-F5344CB8AC3E}">
        <p14:creationId xmlns:p14="http://schemas.microsoft.com/office/powerpoint/2010/main" val="156288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a:extLst>
              <a:ext uri="{FF2B5EF4-FFF2-40B4-BE49-F238E27FC236}">
                <a16:creationId xmlns:a16="http://schemas.microsoft.com/office/drawing/2014/main" id="{308969D9-343B-856F-1FD5-1A5815D53D8C}"/>
              </a:ext>
            </a:extLst>
          </p:cNvPr>
          <p:cNvSpPr>
            <a:spLocks noGrp="1" noChangeArrowheads="1"/>
          </p:cNvSpPr>
          <p:nvPr>
            <p:ph type="title"/>
          </p:nvPr>
        </p:nvSpPr>
        <p:spPr>
          <a:xfrm>
            <a:off x="1638300" y="-26988"/>
            <a:ext cx="8915400" cy="1143001"/>
          </a:xfrm>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 name="Rectangle 4">
            <a:extLst>
              <a:ext uri="{FF2B5EF4-FFF2-40B4-BE49-F238E27FC236}">
                <a16:creationId xmlns:a16="http://schemas.microsoft.com/office/drawing/2014/main" id="{70069998-5B82-F111-4D6D-AF6F8E6810CD}"/>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6ECC73B-5C15-E7CD-06DD-3BB1EC256597}"/>
              </a:ext>
            </a:extLst>
          </p:cNvPr>
          <p:cNvSpPr>
            <a:spLocks noGrp="1" noChangeArrowheads="1"/>
          </p:cNvSpPr>
          <p:nvPr>
            <p:ph type="ftr" sz="quarter" idx="11"/>
          </p:nvPr>
        </p:nvSpPr>
        <p:spPr>
          <a:ln/>
        </p:spPr>
        <p:txBody>
          <a:bodyPr/>
          <a:lstStyle/>
          <a:p>
            <a:r>
              <a:rPr lang="it-IT" altLang="it-IT"/>
              <a:t>kathara – [ lab: dns ]</a:t>
            </a:r>
          </a:p>
        </p:txBody>
      </p:sp>
      <p:sp>
        <p:nvSpPr>
          <p:cNvPr id="23554" name="Segnaposto data 2">
            <a:extLst>
              <a:ext uri="{FF2B5EF4-FFF2-40B4-BE49-F238E27FC236}">
                <a16:creationId xmlns:a16="http://schemas.microsoft.com/office/drawing/2014/main" id="{AB66D0B6-D0C0-B99E-253F-3D0CCB4BF238}"/>
              </a:ext>
            </a:extLst>
          </p:cNvPr>
          <p:cNvSpPr txBox="1">
            <a:spLocks noGrp="1"/>
          </p:cNvSpPr>
          <p:nvPr/>
        </p:nvSpPr>
        <p:spPr bwMode="auto">
          <a:xfrm>
            <a:off x="8670925" y="6453189"/>
            <a:ext cx="2260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r" eaLnBrk="1" hangingPunct="1">
              <a:spcBef>
                <a:spcPct val="0"/>
              </a:spcBef>
              <a:buClrTx/>
              <a:buSzTx/>
              <a:buFontTx/>
              <a:buNone/>
            </a:pPr>
            <a:r>
              <a:rPr lang="it-IT" altLang="it-IT" sz="1400"/>
              <a:t>last update: </a:t>
            </a:r>
            <a:r>
              <a:rPr lang="en-US" altLang="it-IT" sz="1400"/>
              <a:t>Nov 2018</a:t>
            </a:r>
            <a:endParaRPr lang="it-IT" altLang="it-IT" sz="1400"/>
          </a:p>
        </p:txBody>
      </p:sp>
      <p:sp>
        <p:nvSpPr>
          <p:cNvPr id="23555" name="Segnaposto piè di pagina 3">
            <a:extLst>
              <a:ext uri="{FF2B5EF4-FFF2-40B4-BE49-F238E27FC236}">
                <a16:creationId xmlns:a16="http://schemas.microsoft.com/office/drawing/2014/main" id="{0A041630-3830-32CF-A2F5-4F90DFB6DB09}"/>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sp>
        <p:nvSpPr>
          <p:cNvPr id="23556" name="Rectangle 2">
            <a:extLst>
              <a:ext uri="{FF2B5EF4-FFF2-40B4-BE49-F238E27FC236}">
                <a16:creationId xmlns:a16="http://schemas.microsoft.com/office/drawing/2014/main" id="{262EDA76-5A16-D5F5-14AB-BF22C3EE2D69}"/>
              </a:ext>
            </a:extLst>
          </p:cNvPr>
          <p:cNvSpPr>
            <a:spLocks noChangeArrowheads="1"/>
          </p:cNvSpPr>
          <p:nvPr/>
        </p:nvSpPr>
        <p:spPr bwMode="auto">
          <a:xfrm>
            <a:off x="1143000" y="6381750"/>
            <a:ext cx="9906000" cy="476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3558" name="AutoShape 31">
            <a:extLst>
              <a:ext uri="{FF2B5EF4-FFF2-40B4-BE49-F238E27FC236}">
                <a16:creationId xmlns:a16="http://schemas.microsoft.com/office/drawing/2014/main" id="{F181AFDC-4862-F5DE-F50E-1810F23ECA95}"/>
              </a:ext>
            </a:extLst>
          </p:cNvPr>
          <p:cNvSpPr>
            <a:spLocks noChangeArrowheads="1"/>
          </p:cNvSpPr>
          <p:nvPr/>
        </p:nvSpPr>
        <p:spPr bwMode="auto">
          <a:xfrm>
            <a:off x="1479551" y="1196976"/>
            <a:ext cx="9237663" cy="5445125"/>
          </a:xfrm>
          <a:prstGeom prst="foldedCorner">
            <a:avLst>
              <a:gd name="adj" fmla="val 5773"/>
            </a:avLst>
          </a:prstGeom>
          <a:solidFill>
            <a:schemeClr val="bg1"/>
          </a:solidFill>
          <a:ln w="12700">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tabLst>
                <a:tab pos="1338263" algn="l"/>
              </a:tabLst>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tabLst>
                <a:tab pos="1338263" algn="l"/>
              </a:tabLst>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tabLst>
                <a:tab pos="1338263" algn="l"/>
              </a:tabLst>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tabLst>
                <a:tab pos="1338263" algn="l"/>
              </a:tabLst>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tabLst>
                <a:tab pos="1338263"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tabLst>
                <a:tab pos="1338263" algn="l"/>
              </a:tabLst>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available record types</a:t>
            </a:r>
          </a:p>
          <a:p>
            <a:pPr eaLnBrk="1" hangingPunct="1">
              <a:lnSpc>
                <a:spcPct val="70000"/>
              </a:lnSpc>
              <a:spcBef>
                <a:spcPct val="0"/>
              </a:spcBef>
              <a:buClrTx/>
              <a:buSzTx/>
              <a:buFontTx/>
              <a:buNone/>
            </a:pPr>
            <a:r>
              <a:rPr lang="en-US" altLang="it-IT" sz="1400" b="1" dirty="0">
                <a:latin typeface="Courier New" panose="02070309020205020404" pitchFamily="49" charset="0"/>
              </a:rPr>
              <a:t>A     a host address.</a:t>
            </a:r>
          </a:p>
          <a:p>
            <a:pPr eaLnBrk="1" hangingPunct="1">
              <a:lnSpc>
                <a:spcPct val="70000"/>
              </a:lnSpc>
              <a:spcBef>
                <a:spcPct val="0"/>
              </a:spcBef>
              <a:buClrTx/>
              <a:buSzTx/>
              <a:buNone/>
            </a:pPr>
            <a:r>
              <a:rPr lang="en-US" altLang="it-IT" sz="1400" b="1" dirty="0">
                <a:latin typeface="Courier New" panose="02070309020205020404" pitchFamily="49" charset="0"/>
              </a:rPr>
              <a:t>A6    Obsolete format of IPv6 address.</a:t>
            </a:r>
          </a:p>
          <a:p>
            <a:pPr eaLnBrk="1" hangingPunct="1">
              <a:lnSpc>
                <a:spcPct val="70000"/>
              </a:lnSpc>
              <a:spcBef>
                <a:spcPct val="0"/>
              </a:spcBef>
              <a:buClrTx/>
              <a:buSzTx/>
              <a:buFontTx/>
              <a:buNone/>
            </a:pPr>
            <a:r>
              <a:rPr lang="en-US" altLang="it-IT" sz="1400" b="1" dirty="0">
                <a:latin typeface="Courier New" panose="02070309020205020404" pitchFamily="49" charset="0"/>
              </a:rPr>
              <a:t>AAAA  an IPv6 address.</a:t>
            </a:r>
          </a:p>
          <a:p>
            <a:pPr eaLnBrk="1" hangingPunct="1">
              <a:lnSpc>
                <a:spcPct val="70000"/>
              </a:lnSpc>
              <a:spcBef>
                <a:spcPct val="0"/>
              </a:spcBef>
              <a:buClrTx/>
              <a:buSzTx/>
              <a:buFontTx/>
              <a:buNone/>
            </a:pPr>
            <a:r>
              <a:rPr lang="en-US" altLang="it-IT" sz="1400" dirty="0">
                <a:latin typeface="Courier New" panose="02070309020205020404" pitchFamily="49" charset="0"/>
              </a:rPr>
              <a:t>AFSDB (x) location of AFS database servers. Experimental.</a:t>
            </a:r>
          </a:p>
          <a:p>
            <a:pPr eaLnBrk="1" hangingPunct="1">
              <a:lnSpc>
                <a:spcPct val="70000"/>
              </a:lnSpc>
              <a:spcBef>
                <a:spcPct val="0"/>
              </a:spcBef>
              <a:buClrTx/>
              <a:buSzTx/>
              <a:buFontTx/>
              <a:buNone/>
            </a:pPr>
            <a:r>
              <a:rPr lang="en-US" altLang="it-IT" sz="1400" dirty="0">
                <a:latin typeface="Courier New" panose="02070309020205020404" pitchFamily="49" charset="0"/>
              </a:rPr>
              <a:t>CERT  holds a digital certificate.</a:t>
            </a:r>
          </a:p>
          <a:p>
            <a:pPr eaLnBrk="1" hangingPunct="1">
              <a:lnSpc>
                <a:spcPct val="70000"/>
              </a:lnSpc>
              <a:spcBef>
                <a:spcPct val="0"/>
              </a:spcBef>
              <a:buClrTx/>
              <a:buSzTx/>
              <a:buFontTx/>
              <a:buNone/>
            </a:pPr>
            <a:r>
              <a:rPr lang="en-US" altLang="it-IT" sz="1400" b="1" dirty="0">
                <a:latin typeface="Courier New" panose="02070309020205020404" pitchFamily="49" charset="0"/>
              </a:rPr>
              <a:t>CNAME identifies the canonical name of an alias.</a:t>
            </a:r>
          </a:p>
          <a:p>
            <a:pPr eaLnBrk="1" hangingPunct="1">
              <a:lnSpc>
                <a:spcPct val="70000"/>
              </a:lnSpc>
              <a:spcBef>
                <a:spcPct val="0"/>
              </a:spcBef>
              <a:buClrTx/>
              <a:buSzTx/>
              <a:buFontTx/>
              <a:buNone/>
            </a:pPr>
            <a:r>
              <a:rPr lang="en-US" altLang="it-IT" sz="1400" dirty="0">
                <a:latin typeface="Courier New" panose="02070309020205020404" pitchFamily="49" charset="0"/>
              </a:rPr>
              <a:t>DNAME for delegation of reverse addresses. Replaces the domain name specified with</a:t>
            </a:r>
          </a:p>
          <a:p>
            <a:pPr eaLnBrk="1" hangingPunct="1">
              <a:lnSpc>
                <a:spcPct val="70000"/>
              </a:lnSpc>
              <a:spcBef>
                <a:spcPct val="0"/>
              </a:spcBef>
              <a:buClrTx/>
              <a:buSzTx/>
              <a:buFontTx/>
              <a:buNone/>
            </a:pPr>
            <a:r>
              <a:rPr lang="en-US" altLang="it-IT" sz="1400" dirty="0">
                <a:latin typeface="Courier New" panose="02070309020205020404" pitchFamily="49" charset="0"/>
              </a:rPr>
              <a:t>      another name to be looked up. Described in RFC 2672.</a:t>
            </a:r>
          </a:p>
          <a:p>
            <a:pPr eaLnBrk="1" hangingPunct="1">
              <a:lnSpc>
                <a:spcPct val="70000"/>
              </a:lnSpc>
              <a:spcBef>
                <a:spcPct val="0"/>
              </a:spcBef>
              <a:buClrTx/>
              <a:buSzTx/>
              <a:buFontTx/>
              <a:buNone/>
            </a:pPr>
            <a:r>
              <a:rPr lang="en-US" altLang="it-IT" sz="1400" dirty="0">
                <a:latin typeface="Courier New" panose="02070309020205020404" pitchFamily="49" charset="0"/>
              </a:rPr>
              <a:t>GPOS  Specifies the global position. Superseded by LOC.</a:t>
            </a:r>
          </a:p>
          <a:p>
            <a:pPr eaLnBrk="1" hangingPunct="1">
              <a:lnSpc>
                <a:spcPct val="70000"/>
              </a:lnSpc>
              <a:spcBef>
                <a:spcPct val="0"/>
              </a:spcBef>
              <a:buClrTx/>
              <a:buSzTx/>
              <a:buFontTx/>
              <a:buNone/>
            </a:pPr>
            <a:r>
              <a:rPr lang="en-US" altLang="it-IT" sz="1400" dirty="0">
                <a:latin typeface="Courier New" panose="02070309020205020404" pitchFamily="49" charset="0"/>
              </a:rPr>
              <a:t>HINFO identifies the CPU and OS used by a host.</a:t>
            </a:r>
          </a:p>
          <a:p>
            <a:pPr eaLnBrk="1" hangingPunct="1">
              <a:lnSpc>
                <a:spcPct val="70000"/>
              </a:lnSpc>
              <a:spcBef>
                <a:spcPct val="0"/>
              </a:spcBef>
              <a:buClrTx/>
              <a:buSzTx/>
              <a:buFontTx/>
              <a:buNone/>
            </a:pPr>
            <a:r>
              <a:rPr lang="en-US" altLang="it-IT" sz="1400" dirty="0">
                <a:latin typeface="Courier New" panose="02070309020205020404" pitchFamily="49" charset="0"/>
              </a:rPr>
              <a:t>ISDN  (x) representation of ISDN addresses. Experimental.</a:t>
            </a:r>
          </a:p>
          <a:p>
            <a:pPr eaLnBrk="1" hangingPunct="1">
              <a:lnSpc>
                <a:spcPct val="70000"/>
              </a:lnSpc>
              <a:spcBef>
                <a:spcPct val="0"/>
              </a:spcBef>
              <a:buClrTx/>
              <a:buSzTx/>
              <a:buFontTx/>
              <a:buNone/>
            </a:pPr>
            <a:r>
              <a:rPr lang="en-US" altLang="it-IT" sz="1400" dirty="0">
                <a:latin typeface="Courier New" panose="02070309020205020404" pitchFamily="49" charset="0"/>
              </a:rPr>
              <a:t>KEY   stores a public key associated with a DNS name.</a:t>
            </a:r>
          </a:p>
          <a:p>
            <a:pPr eaLnBrk="1" hangingPunct="1">
              <a:lnSpc>
                <a:spcPct val="70000"/>
              </a:lnSpc>
              <a:spcBef>
                <a:spcPct val="0"/>
              </a:spcBef>
              <a:buClrTx/>
              <a:buSzTx/>
              <a:buFontTx/>
              <a:buNone/>
            </a:pPr>
            <a:r>
              <a:rPr lang="en-US" altLang="it-IT" sz="1400" dirty="0">
                <a:latin typeface="Courier New" panose="02070309020205020404" pitchFamily="49" charset="0"/>
              </a:rPr>
              <a:t>KX    identifies a key exchanger for this DNS name.</a:t>
            </a:r>
          </a:p>
          <a:p>
            <a:pPr eaLnBrk="1" hangingPunct="1">
              <a:lnSpc>
                <a:spcPct val="70000"/>
              </a:lnSpc>
              <a:spcBef>
                <a:spcPct val="0"/>
              </a:spcBef>
              <a:buClrTx/>
              <a:buSzTx/>
              <a:buFontTx/>
              <a:buNone/>
            </a:pPr>
            <a:r>
              <a:rPr lang="en-US" altLang="it-IT" sz="1400" dirty="0">
                <a:latin typeface="Courier New" panose="02070309020205020404" pitchFamily="49" charset="0"/>
              </a:rPr>
              <a:t>LOC   (x) for storing GPS info. See RFC 1876. Experimental.</a:t>
            </a:r>
          </a:p>
          <a:p>
            <a:pPr eaLnBrk="1" hangingPunct="1">
              <a:lnSpc>
                <a:spcPct val="70000"/>
              </a:lnSpc>
              <a:spcBef>
                <a:spcPct val="0"/>
              </a:spcBef>
              <a:buClrTx/>
              <a:buSzTx/>
              <a:buFontTx/>
              <a:buNone/>
            </a:pPr>
            <a:r>
              <a:rPr lang="en-US" altLang="it-IT" sz="1400" b="1" dirty="0">
                <a:latin typeface="Courier New" panose="02070309020205020404" pitchFamily="49" charset="0"/>
              </a:rPr>
              <a:t>MX    identifies a mail exchange for the domain. See RFC 974 for details.</a:t>
            </a:r>
          </a:p>
          <a:p>
            <a:pPr eaLnBrk="1" hangingPunct="1">
              <a:lnSpc>
                <a:spcPct val="70000"/>
              </a:lnSpc>
              <a:spcBef>
                <a:spcPct val="0"/>
              </a:spcBef>
              <a:buClrTx/>
              <a:buSzTx/>
              <a:buFontTx/>
              <a:buNone/>
            </a:pPr>
            <a:r>
              <a:rPr lang="en-US" altLang="it-IT" sz="1400" dirty="0">
                <a:latin typeface="Courier New" panose="02070309020205020404" pitchFamily="49" charset="0"/>
              </a:rPr>
              <a:t>NAPTR name authority pointer.</a:t>
            </a:r>
          </a:p>
          <a:p>
            <a:pPr eaLnBrk="1" hangingPunct="1">
              <a:lnSpc>
                <a:spcPct val="70000"/>
              </a:lnSpc>
              <a:spcBef>
                <a:spcPct val="0"/>
              </a:spcBef>
              <a:buClrTx/>
              <a:buSzTx/>
              <a:buFontTx/>
              <a:buNone/>
            </a:pPr>
            <a:r>
              <a:rPr lang="en-US" altLang="it-IT" sz="1400" dirty="0">
                <a:latin typeface="Courier New" panose="02070309020205020404" pitchFamily="49" charset="0"/>
              </a:rPr>
              <a:t>NSAP  a network service access point.</a:t>
            </a:r>
          </a:p>
          <a:p>
            <a:pPr eaLnBrk="1" hangingPunct="1">
              <a:lnSpc>
                <a:spcPct val="70000"/>
              </a:lnSpc>
              <a:spcBef>
                <a:spcPct val="0"/>
              </a:spcBef>
              <a:buClrTx/>
              <a:buSzTx/>
              <a:buFontTx/>
              <a:buNone/>
            </a:pPr>
            <a:r>
              <a:rPr lang="en-US" altLang="it-IT" sz="1400" b="1" dirty="0">
                <a:latin typeface="Courier New" panose="02070309020205020404" pitchFamily="49" charset="0"/>
              </a:rPr>
              <a:t>NS    the authoritative nameserver for the domain.</a:t>
            </a:r>
          </a:p>
          <a:p>
            <a:pPr eaLnBrk="1" hangingPunct="1">
              <a:lnSpc>
                <a:spcPct val="70000"/>
              </a:lnSpc>
              <a:spcBef>
                <a:spcPct val="0"/>
              </a:spcBef>
              <a:buClrTx/>
              <a:buSzTx/>
              <a:buFontTx/>
              <a:buNone/>
            </a:pPr>
            <a:r>
              <a:rPr lang="en-US" altLang="it-IT" sz="1400" dirty="0">
                <a:latin typeface="Courier New" panose="02070309020205020404" pitchFamily="49" charset="0"/>
              </a:rPr>
              <a:t>NXT   used in DNSSEC to securely indicate that RRs with an owner name in a certain</a:t>
            </a:r>
          </a:p>
          <a:p>
            <a:pPr eaLnBrk="1" hangingPunct="1">
              <a:lnSpc>
                <a:spcPct val="70000"/>
              </a:lnSpc>
              <a:spcBef>
                <a:spcPct val="0"/>
              </a:spcBef>
              <a:buClrTx/>
              <a:buSzTx/>
              <a:buFontTx/>
              <a:buNone/>
            </a:pPr>
            <a:r>
              <a:rPr lang="en-US" altLang="it-IT" sz="1400" dirty="0">
                <a:latin typeface="Courier New" panose="02070309020205020404" pitchFamily="49" charset="0"/>
              </a:rPr>
              <a:t>      name interval do not exist in a zone and indicate what R</a:t>
            </a:r>
          </a:p>
          <a:p>
            <a:pPr eaLnBrk="1" hangingPunct="1">
              <a:lnSpc>
                <a:spcPct val="70000"/>
              </a:lnSpc>
              <a:spcBef>
                <a:spcPct val="0"/>
              </a:spcBef>
              <a:buClrTx/>
              <a:buSzTx/>
              <a:buFontTx/>
              <a:buNone/>
            </a:pPr>
            <a:r>
              <a:rPr lang="en-US" altLang="it-IT" sz="1400" dirty="0">
                <a:latin typeface="Courier New" panose="02070309020205020404" pitchFamily="49" charset="0"/>
              </a:rPr>
              <a:t>PTR   a pointer to another part of the domain name space.</a:t>
            </a:r>
          </a:p>
          <a:p>
            <a:pPr eaLnBrk="1" hangingPunct="1">
              <a:lnSpc>
                <a:spcPct val="70000"/>
              </a:lnSpc>
              <a:spcBef>
                <a:spcPct val="0"/>
              </a:spcBef>
              <a:buClrTx/>
              <a:buSzTx/>
              <a:buFontTx/>
              <a:buNone/>
            </a:pPr>
            <a:r>
              <a:rPr lang="en-US" altLang="it-IT" sz="1400" dirty="0">
                <a:latin typeface="Courier New" panose="02070309020205020404" pitchFamily="49" charset="0"/>
              </a:rPr>
              <a:t>PX    provides mappings between RFC 822 and X.400 addresses.</a:t>
            </a:r>
          </a:p>
          <a:p>
            <a:pPr eaLnBrk="1" hangingPunct="1">
              <a:lnSpc>
                <a:spcPct val="70000"/>
              </a:lnSpc>
              <a:spcBef>
                <a:spcPct val="0"/>
              </a:spcBef>
              <a:buClrTx/>
              <a:buSzTx/>
              <a:buFontTx/>
              <a:buNone/>
            </a:pPr>
            <a:r>
              <a:rPr lang="en-US" altLang="it-IT" sz="1400" dirty="0">
                <a:latin typeface="Courier New" panose="02070309020205020404" pitchFamily="49" charset="0"/>
              </a:rPr>
              <a:t>RP    (x) information on persons responsible for the domain. Experimental.</a:t>
            </a:r>
          </a:p>
          <a:p>
            <a:pPr eaLnBrk="1" hangingPunct="1">
              <a:lnSpc>
                <a:spcPct val="70000"/>
              </a:lnSpc>
              <a:spcBef>
                <a:spcPct val="0"/>
              </a:spcBef>
              <a:buClrTx/>
              <a:buSzTx/>
              <a:buFontTx/>
              <a:buNone/>
            </a:pPr>
            <a:r>
              <a:rPr lang="en-US" altLang="it-IT" sz="1400" dirty="0">
                <a:latin typeface="Courier New" panose="02070309020205020404" pitchFamily="49" charset="0"/>
              </a:rPr>
              <a:t>RT    (x) route-through binding for hosts that do not have their own direct wide area</a:t>
            </a:r>
          </a:p>
          <a:p>
            <a:pPr eaLnBrk="1" hangingPunct="1">
              <a:lnSpc>
                <a:spcPct val="70000"/>
              </a:lnSpc>
              <a:spcBef>
                <a:spcPct val="0"/>
              </a:spcBef>
              <a:buClrTx/>
              <a:buSzTx/>
              <a:buFontTx/>
              <a:buNone/>
            </a:pPr>
            <a:r>
              <a:rPr lang="en-US" altLang="it-IT" sz="1400" dirty="0">
                <a:latin typeface="Courier New" panose="02070309020205020404" pitchFamily="49" charset="0"/>
              </a:rPr>
              <a:t>      network addresses. Experimental.</a:t>
            </a:r>
          </a:p>
          <a:p>
            <a:pPr eaLnBrk="1" hangingPunct="1">
              <a:lnSpc>
                <a:spcPct val="70000"/>
              </a:lnSpc>
              <a:spcBef>
                <a:spcPct val="0"/>
              </a:spcBef>
              <a:buClrTx/>
              <a:buSzTx/>
              <a:buFontTx/>
              <a:buNone/>
            </a:pPr>
            <a:r>
              <a:rPr lang="en-US" altLang="it-IT" sz="1400" dirty="0">
                <a:latin typeface="Courier New" panose="02070309020205020404" pitchFamily="49" charset="0"/>
              </a:rPr>
              <a:t>SIG   ("signature") contains data authenticated in the secure DNS. See RFC 2535 for</a:t>
            </a:r>
          </a:p>
          <a:p>
            <a:pPr eaLnBrk="1" hangingPunct="1">
              <a:lnSpc>
                <a:spcPct val="70000"/>
              </a:lnSpc>
              <a:spcBef>
                <a:spcPct val="0"/>
              </a:spcBef>
              <a:buClrTx/>
              <a:buSzTx/>
              <a:buFontTx/>
              <a:buNone/>
            </a:pPr>
            <a:r>
              <a:rPr lang="en-US" altLang="it-IT" sz="1400" dirty="0">
                <a:latin typeface="Courier New" panose="02070309020205020404" pitchFamily="49" charset="0"/>
              </a:rPr>
              <a:t>      details.</a:t>
            </a:r>
          </a:p>
          <a:p>
            <a:pPr eaLnBrk="1" hangingPunct="1">
              <a:lnSpc>
                <a:spcPct val="70000"/>
              </a:lnSpc>
              <a:spcBef>
                <a:spcPct val="0"/>
              </a:spcBef>
              <a:buClrTx/>
              <a:buSzTx/>
              <a:buFontTx/>
              <a:buNone/>
            </a:pPr>
            <a:r>
              <a:rPr lang="en-US" altLang="it-IT" sz="1400" b="1" dirty="0">
                <a:latin typeface="Courier New" panose="02070309020205020404" pitchFamily="49" charset="0"/>
              </a:rPr>
              <a:t>SOA   identifies the start of a zone of authority.</a:t>
            </a:r>
          </a:p>
          <a:p>
            <a:pPr eaLnBrk="1" hangingPunct="1">
              <a:lnSpc>
                <a:spcPct val="70000"/>
              </a:lnSpc>
              <a:spcBef>
                <a:spcPct val="0"/>
              </a:spcBef>
              <a:buClrTx/>
              <a:buSzTx/>
              <a:buFontTx/>
              <a:buNone/>
            </a:pPr>
            <a:r>
              <a:rPr lang="en-US" altLang="it-IT" sz="1400" dirty="0">
                <a:latin typeface="Courier New" panose="02070309020205020404" pitchFamily="49" charset="0"/>
              </a:rPr>
              <a:t>SRV   information about well known network services (replaces WKS).</a:t>
            </a:r>
          </a:p>
          <a:p>
            <a:pPr eaLnBrk="1" hangingPunct="1">
              <a:lnSpc>
                <a:spcPct val="70000"/>
              </a:lnSpc>
              <a:spcBef>
                <a:spcPct val="0"/>
              </a:spcBef>
              <a:buClrTx/>
              <a:buSzTx/>
              <a:buFontTx/>
              <a:buNone/>
            </a:pPr>
            <a:r>
              <a:rPr lang="en-US" altLang="it-IT" sz="1400" dirty="0">
                <a:latin typeface="Courier New" panose="02070309020205020404" pitchFamily="49" charset="0"/>
              </a:rPr>
              <a:t>TXT   text records.</a:t>
            </a:r>
          </a:p>
          <a:p>
            <a:pPr eaLnBrk="1" hangingPunct="1">
              <a:lnSpc>
                <a:spcPct val="70000"/>
              </a:lnSpc>
              <a:spcBef>
                <a:spcPct val="0"/>
              </a:spcBef>
              <a:buClrTx/>
              <a:buSzTx/>
              <a:buFontTx/>
              <a:buNone/>
            </a:pPr>
            <a:r>
              <a:rPr lang="en-US" altLang="it-IT" sz="1400" dirty="0">
                <a:latin typeface="Courier New" panose="02070309020205020404" pitchFamily="49" charset="0"/>
              </a:rPr>
              <a:t>WKS   (h) information about which well known network services, such as SMTP, that a</a:t>
            </a:r>
          </a:p>
          <a:p>
            <a:pPr eaLnBrk="1" hangingPunct="1">
              <a:lnSpc>
                <a:spcPct val="70000"/>
              </a:lnSpc>
              <a:spcBef>
                <a:spcPct val="0"/>
              </a:spcBef>
              <a:buClrTx/>
              <a:buSzTx/>
              <a:buFontTx/>
              <a:buNone/>
            </a:pPr>
            <a:r>
              <a:rPr lang="en-US" altLang="it-IT" sz="1400" dirty="0">
                <a:latin typeface="Courier New" panose="02070309020205020404" pitchFamily="49" charset="0"/>
              </a:rPr>
              <a:t>      domain supports. Historical, replaced by newer RR SRV.</a:t>
            </a:r>
          </a:p>
          <a:p>
            <a:pPr eaLnBrk="1" hangingPunct="1">
              <a:lnSpc>
                <a:spcPct val="70000"/>
              </a:lnSpc>
              <a:spcBef>
                <a:spcPct val="0"/>
              </a:spcBef>
              <a:buClrTx/>
              <a:buSzTx/>
              <a:buFontTx/>
              <a:buNone/>
            </a:pPr>
            <a:r>
              <a:rPr lang="en-US" altLang="it-IT" sz="1400" dirty="0">
                <a:latin typeface="Courier New" panose="02070309020205020404" pitchFamily="49" charset="0"/>
              </a:rPr>
              <a:t>X25   (x) representation of X.25 network addresses. Experimental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a:extLst>
              <a:ext uri="{FF2B5EF4-FFF2-40B4-BE49-F238E27FC236}">
                <a16:creationId xmlns:a16="http://schemas.microsoft.com/office/drawing/2014/main" id="{8621414C-7533-3E23-370B-D79B4F8DB8E3}"/>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2534" name="Rectangle 4">
            <a:extLst>
              <a:ext uri="{FF2B5EF4-FFF2-40B4-BE49-F238E27FC236}">
                <a16:creationId xmlns:a16="http://schemas.microsoft.com/office/drawing/2014/main" id="{6C37BFE5-66DC-7E5B-162C-695B8ECD62BA}"/>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information about the root name servers</a:t>
            </a:r>
          </a:p>
        </p:txBody>
      </p:sp>
      <p:sp>
        <p:nvSpPr>
          <p:cNvPr id="2" name="Rectangle 4">
            <a:extLst>
              <a:ext uri="{FF2B5EF4-FFF2-40B4-BE49-F238E27FC236}">
                <a16:creationId xmlns:a16="http://schemas.microsoft.com/office/drawing/2014/main" id="{33156090-3F89-14E2-DE13-D4AC8854D93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C06955EF-4C30-E6F0-A383-6C1647220C3E}"/>
              </a:ext>
            </a:extLst>
          </p:cNvPr>
          <p:cNvSpPr>
            <a:spLocks noGrp="1" noChangeArrowheads="1"/>
          </p:cNvSpPr>
          <p:nvPr>
            <p:ph type="ftr" sz="quarter" idx="11"/>
          </p:nvPr>
        </p:nvSpPr>
        <p:spPr>
          <a:ln/>
        </p:spPr>
        <p:txBody>
          <a:bodyPr/>
          <a:lstStyle/>
          <a:p>
            <a:r>
              <a:rPr lang="it-IT" altLang="it-IT"/>
              <a:t>kathara – [ lab: dns ]</a:t>
            </a:r>
          </a:p>
        </p:txBody>
      </p:sp>
      <p:sp>
        <p:nvSpPr>
          <p:cNvPr id="22531" name="Segnaposto piè di pagina 4">
            <a:extLst>
              <a:ext uri="{FF2B5EF4-FFF2-40B4-BE49-F238E27FC236}">
                <a16:creationId xmlns:a16="http://schemas.microsoft.com/office/drawing/2014/main" id="{5D2360E0-7F4E-E6B7-F2D6-E42803938DF4}"/>
              </a:ext>
            </a:extLst>
          </p:cNvPr>
          <p:cNvSpPr txBox="1">
            <a:spLocks noGrp="1"/>
          </p:cNvSpPr>
          <p:nvPr/>
        </p:nvSpPr>
        <p:spPr bwMode="auto">
          <a:xfrm>
            <a:off x="3678239" y="6453189"/>
            <a:ext cx="4835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1400"/>
              <a:t>kathara – [ lab: dns ]</a:t>
            </a:r>
          </a:p>
        </p:txBody>
      </p:sp>
      <p:grpSp>
        <p:nvGrpSpPr>
          <p:cNvPr id="4" name="Group 3">
            <a:extLst>
              <a:ext uri="{FF2B5EF4-FFF2-40B4-BE49-F238E27FC236}">
                <a16:creationId xmlns:a16="http://schemas.microsoft.com/office/drawing/2014/main" id="{81651FE6-D929-EF69-2B14-1D98713CEE58}"/>
              </a:ext>
            </a:extLst>
          </p:cNvPr>
          <p:cNvGrpSpPr/>
          <p:nvPr/>
        </p:nvGrpSpPr>
        <p:grpSpPr>
          <a:xfrm>
            <a:off x="2078427" y="3130959"/>
            <a:ext cx="8035145" cy="1400273"/>
            <a:chOff x="2039933" y="1347406"/>
            <a:chExt cx="8035145" cy="1400273"/>
          </a:xfrm>
        </p:grpSpPr>
        <p:grpSp>
          <p:nvGrpSpPr>
            <p:cNvPr id="5" name="Group 4">
              <a:extLst>
                <a:ext uri="{FF2B5EF4-FFF2-40B4-BE49-F238E27FC236}">
                  <a16:creationId xmlns:a16="http://schemas.microsoft.com/office/drawing/2014/main" id="{553A4744-32ED-26F9-8EDF-D070B0722CE2}"/>
                </a:ext>
              </a:extLst>
            </p:cNvPr>
            <p:cNvGrpSpPr/>
            <p:nvPr/>
          </p:nvGrpSpPr>
          <p:grpSpPr>
            <a:xfrm>
              <a:off x="2039933" y="1347406"/>
              <a:ext cx="8035145" cy="1400273"/>
              <a:chOff x="2116183" y="1995487"/>
              <a:chExt cx="6661106" cy="1400273"/>
            </a:xfrm>
          </p:grpSpPr>
          <p:sp>
            <p:nvSpPr>
              <p:cNvPr id="10" name="Rectangle 9">
                <a:extLst>
                  <a:ext uri="{FF2B5EF4-FFF2-40B4-BE49-F238E27FC236}">
                    <a16:creationId xmlns:a16="http://schemas.microsoft.com/office/drawing/2014/main" id="{A2ED09BA-21B6-898D-7C9E-620218782791}"/>
                  </a:ext>
                </a:extLst>
              </p:cNvPr>
              <p:cNvSpPr/>
              <p:nvPr/>
            </p:nvSpPr>
            <p:spPr>
              <a:xfrm>
                <a:off x="2116184" y="2203269"/>
                <a:ext cx="6661105" cy="11924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db.root</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                   IN  NS    ROOT-SERVER.</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ROOT-SERVER.        IN  A     192.168.0.5</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8A7099D0-9176-BDBA-FEAC-B51BE0ACE409}"/>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27AC7174-C661-FDC8-F9D1-86D6F1757635}"/>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841257D9-400B-60CB-B625-D081CA0F53D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875F5F7-E56D-4C98-F3BB-537B00DE36E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8A38541E-C8EC-68D3-CF78-ADB0D435B77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2536" name="AutoShape 32">
            <a:extLst>
              <a:ext uri="{FF2B5EF4-FFF2-40B4-BE49-F238E27FC236}">
                <a16:creationId xmlns:a16="http://schemas.microsoft.com/office/drawing/2014/main" id="{20623840-39E0-9D4F-55A9-09ABDB522B08}"/>
              </a:ext>
            </a:extLst>
          </p:cNvPr>
          <p:cNvSpPr>
            <a:spLocks noChangeArrowheads="1"/>
          </p:cNvSpPr>
          <p:nvPr/>
        </p:nvSpPr>
        <p:spPr bwMode="auto">
          <a:xfrm>
            <a:off x="7752184" y="3011717"/>
            <a:ext cx="3267075" cy="481012"/>
          </a:xfrm>
          <a:prstGeom prst="wedgeRoundRectCallout">
            <a:avLst>
              <a:gd name="adj1" fmla="val -58454"/>
              <a:gd name="adj2" fmla="val 139111"/>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a </a:t>
            </a:r>
            <a:r>
              <a:rPr lang="en-US" altLang="it-IT" sz="2400" b="1"/>
              <a:t>resource record</a:t>
            </a:r>
            <a:endParaRPr lang="en-US" altLang="it-IT" sz="20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E33E7D22-5CF5-5EF7-7050-019D73304FC2}"/>
              </a:ext>
            </a:extLst>
          </p:cNvPr>
          <p:cNvSpPr>
            <a:spLocks noGrp="1" noChangeArrowheads="1"/>
          </p:cNvSpPr>
          <p:nvPr>
            <p:ph type="title"/>
          </p:nvPr>
        </p:nvSpPr>
        <p:spPr/>
        <p:txBody>
          <a:bodyPr/>
          <a:lstStyle/>
          <a:p>
            <a:pPr eaLnBrk="1" hangingPunct="1"/>
            <a:r>
              <a:rPr lang="en-US" altLang="it-IT"/>
              <a:t>copyright notice</a:t>
            </a:r>
          </a:p>
        </p:txBody>
      </p:sp>
      <p:sp>
        <p:nvSpPr>
          <p:cNvPr id="7173" name="Rectangle 3">
            <a:extLst>
              <a:ext uri="{FF2B5EF4-FFF2-40B4-BE49-F238E27FC236}">
                <a16:creationId xmlns:a16="http://schemas.microsoft.com/office/drawing/2014/main" id="{6157AC31-F04C-0906-F84B-58067C6761B2}"/>
              </a:ext>
            </a:extLst>
          </p:cNvPr>
          <p:cNvSpPr>
            <a:spLocks noGrp="1" noChangeArrowheads="1"/>
          </p:cNvSpPr>
          <p:nvPr>
            <p:ph idx="1"/>
          </p:nvPr>
        </p:nvSpPr>
        <p:spPr/>
        <p:txBody>
          <a:bodyPr/>
          <a:lstStyle/>
          <a:p>
            <a:pPr eaLnBrk="1" hangingPunct="1">
              <a:lnSpc>
                <a:spcPct val="80000"/>
              </a:lnSpc>
            </a:pPr>
            <a:r>
              <a:rPr lang="it-IT" altLang="it-IT" sz="1800"/>
              <a:t>All the pages/slides in this presentation, including but not limited to, images, photos, animations, videos, sounds, music, and text (hereby referred to as “material”) are protected by copyright.</a:t>
            </a:r>
          </a:p>
          <a:p>
            <a:pPr eaLnBrk="1" hangingPunct="1">
              <a:lnSpc>
                <a:spcPct val="80000"/>
              </a:lnSpc>
            </a:pPr>
            <a:r>
              <a:rPr lang="it-IT" altLang="it-IT" sz="1800"/>
              <a:t>This material, with the exception of some multimedia elements licensed by other organizations, is property of the authors and/or organizations appearing in the first slide.</a:t>
            </a:r>
          </a:p>
          <a:p>
            <a:pPr eaLnBrk="1" hangingPunct="1">
              <a:lnSpc>
                <a:spcPct val="80000"/>
              </a:lnSpc>
            </a:pPr>
            <a:r>
              <a:rPr lang="it-IT" altLang="it-IT" sz="1800"/>
              <a:t>This material, or its parts, can be reproduced and used for didactical purposes within universities and schools, provided that this happens for non-profit purposes.</a:t>
            </a:r>
          </a:p>
          <a:p>
            <a:pPr eaLnBrk="1" hangingPunct="1">
              <a:lnSpc>
                <a:spcPct val="80000"/>
              </a:lnSpc>
            </a:pPr>
            <a:r>
              <a:rPr lang="it-IT" altLang="it-IT" sz="1800"/>
              <a:t>Information contained in this material cannot be used within network design projects or other products of any kind.</a:t>
            </a:r>
          </a:p>
          <a:p>
            <a:pPr eaLnBrk="1" hangingPunct="1">
              <a:lnSpc>
                <a:spcPct val="80000"/>
              </a:lnSpc>
            </a:pPr>
            <a:r>
              <a:rPr lang="it-IT" altLang="it-IT" sz="1800"/>
              <a:t>Any other use is prohibited, unless explicitly authorized by the authors on the basis of an explicit agreement.</a:t>
            </a:r>
          </a:p>
          <a:p>
            <a:pPr eaLnBrk="1" hangingPunct="1">
              <a:lnSpc>
                <a:spcPct val="80000"/>
              </a:lnSpc>
            </a:pPr>
            <a:r>
              <a:rPr lang="it-IT" altLang="it-IT" sz="180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it-IT" altLang="it-IT" sz="1800"/>
              <a:t>This copyright notice must always be redistributed together with the material, or its portions.</a:t>
            </a:r>
            <a:endParaRPr lang="en-US" altLang="it-IT" sz="1800"/>
          </a:p>
        </p:txBody>
      </p:sp>
      <p:sp>
        <p:nvSpPr>
          <p:cNvPr id="2" name="Rectangle 4">
            <a:extLst>
              <a:ext uri="{FF2B5EF4-FFF2-40B4-BE49-F238E27FC236}">
                <a16:creationId xmlns:a16="http://schemas.microsoft.com/office/drawing/2014/main" id="{E19FA17D-1781-F100-43F5-170ED2A8CE11}"/>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EE2175F9-D351-4C3B-DB6A-BDF4605F622C}"/>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1400273"/>
            <a:chOff x="2039933" y="1347406"/>
            <a:chExt cx="8035145" cy="1400273"/>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1400273"/>
              <a:chOff x="2116183" y="1995487"/>
              <a:chExt cx="6661106" cy="1400273"/>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119249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135535" y="3263668"/>
            <a:ext cx="1800225" cy="327025"/>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24584" name="AutoShape 30">
            <a:extLst>
              <a:ext uri="{FF2B5EF4-FFF2-40B4-BE49-F238E27FC236}">
                <a16:creationId xmlns:a16="http://schemas.microsoft.com/office/drawing/2014/main" id="{9151BDB5-C834-1272-02E6-AF4E172CC18F}"/>
              </a:ext>
            </a:extLst>
          </p:cNvPr>
          <p:cNvSpPr>
            <a:spLocks noChangeArrowheads="1"/>
          </p:cNvSpPr>
          <p:nvPr/>
        </p:nvSpPr>
        <p:spPr bwMode="auto">
          <a:xfrm>
            <a:off x="1563067" y="4363954"/>
            <a:ext cx="5105400" cy="1289050"/>
          </a:xfrm>
          <a:prstGeom prst="wedgeRoundRectCallout">
            <a:avLst>
              <a:gd name="adj1" fmla="val -15921"/>
              <a:gd name="adj2" fmla="val -115764"/>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time to live, in seconds (determines how long a resource record should be cached)</a:t>
            </a:r>
            <a:endParaRPr lang="en-US" altLang="it-IT" sz="2000" b="1">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dnslug</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95875" y="3501008"/>
            <a:ext cx="6808437" cy="2376264"/>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6">
            <a:extLst>
              <a:ext uri="{FF2B5EF4-FFF2-40B4-BE49-F238E27FC236}">
                <a16:creationId xmlns:a16="http://schemas.microsoft.com/office/drawing/2014/main" id="{2BC7957D-3B7A-8949-E28A-279DD784FC08}"/>
              </a:ext>
            </a:extLst>
          </p:cNvPr>
          <p:cNvSpPr>
            <a:spLocks noChangeArrowheads="1"/>
          </p:cNvSpPr>
          <p:nvPr/>
        </p:nvSpPr>
        <p:spPr bwMode="auto">
          <a:xfrm>
            <a:off x="9071710" y="3971473"/>
            <a:ext cx="2197100" cy="1196975"/>
          </a:xfrm>
          <a:prstGeom prst="foldedCorner">
            <a:avLst>
              <a:gd name="adj" fmla="val 9681"/>
            </a:avLst>
          </a:prstGeom>
          <a:solidFill>
            <a:schemeClr val="accent2"/>
          </a:solidFill>
          <a:ln w="12700">
            <a:solidFill>
              <a:schemeClr val="tx1"/>
            </a:solidFill>
            <a:round/>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a:t>Start of Authority record</a:t>
            </a:r>
          </a:p>
        </p:txBody>
      </p:sp>
      <p:sp>
        <p:nvSpPr>
          <p:cNvPr id="14" name="AutoShape 40">
            <a:extLst>
              <a:ext uri="{FF2B5EF4-FFF2-40B4-BE49-F238E27FC236}">
                <a16:creationId xmlns:a16="http://schemas.microsoft.com/office/drawing/2014/main" id="{273D02EF-4606-566B-9E27-55F498F1074B}"/>
              </a:ext>
            </a:extLst>
          </p:cNvPr>
          <p:cNvSpPr>
            <a:spLocks noChangeArrowheads="1"/>
          </p:cNvSpPr>
          <p:nvPr/>
        </p:nvSpPr>
        <p:spPr bwMode="auto">
          <a:xfrm>
            <a:off x="283772" y="4268401"/>
            <a:ext cx="4516084" cy="2184789"/>
          </a:xfrm>
          <a:prstGeom prst="foldedCorner">
            <a:avLst>
              <a:gd name="adj" fmla="val 8653"/>
            </a:avLst>
          </a:prstGeom>
          <a:solidFill>
            <a:schemeClr val="accent2"/>
          </a:solidFill>
          <a:ln w="12700">
            <a:solidFill>
              <a:schemeClr val="tx1"/>
            </a:solidFill>
            <a:round/>
            <a:headEnd/>
            <a:tailEnd/>
          </a:ln>
          <a:effectLst>
            <a:outerShdw dist="107763" dir="2700000" sx="1000" sy="1000" algn="ctr" rotWithShape="0">
              <a:schemeClr val="bg2"/>
            </a:outerShdw>
          </a:effectLst>
        </p:spPr>
        <p:txBody>
          <a:bodyPr/>
          <a:lstStyle>
            <a:lvl1pPr marL="179388" indent="-17938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Char char="•"/>
            </a:pPr>
            <a:r>
              <a:rPr lang="en-US" altLang="it-IT" sz="2400" dirty="0"/>
              <a:t>must be all on a single line; line breaks can only be introduced when using parentheses</a:t>
            </a:r>
          </a:p>
          <a:p>
            <a:pPr eaLnBrk="1" hangingPunct="1">
              <a:lnSpc>
                <a:spcPct val="90000"/>
              </a:lnSpc>
              <a:spcBef>
                <a:spcPct val="0"/>
              </a:spcBef>
              <a:buClrTx/>
              <a:buSzTx/>
              <a:buFontTx/>
              <a:buChar char="•"/>
            </a:pPr>
            <a:r>
              <a:rPr lang="en-US" altLang="it-IT" sz="2400" dirty="0"/>
              <a:t>a zone data file can contain only one SOA record</a:t>
            </a:r>
          </a:p>
        </p:txBody>
      </p:sp>
    </p:spTree>
    <p:extLst>
      <p:ext uri="{BB962C8B-B14F-4D97-AF65-F5344CB8AC3E}">
        <p14:creationId xmlns:p14="http://schemas.microsoft.com/office/powerpoint/2010/main" val="319300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95875" y="3501008"/>
            <a:ext cx="471733"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1E41561A-B3B8-1410-B443-DD363D6E345A}"/>
              </a:ext>
            </a:extLst>
          </p:cNvPr>
          <p:cNvSpPr>
            <a:spLocks noChangeArrowheads="1"/>
          </p:cNvSpPr>
          <p:nvPr/>
        </p:nvSpPr>
        <p:spPr bwMode="auto">
          <a:xfrm>
            <a:off x="1342851" y="4343201"/>
            <a:ext cx="2449513" cy="1809750"/>
          </a:xfrm>
          <a:prstGeom prst="wedgeRoundRectCallout">
            <a:avLst>
              <a:gd name="adj1" fmla="val -15005"/>
              <a:gd name="adj2" fmla="val -80176"/>
              <a:gd name="adj3" fmla="val 16667"/>
            </a:avLst>
          </a:prstGeom>
          <a:solidFill>
            <a:schemeClr val="accent2"/>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this record is referred to the current origin (</a:t>
            </a:r>
            <a:r>
              <a:rPr lang="en-US" altLang="it-IT" sz="2000" b="1" dirty="0">
                <a:latin typeface="Courier New" panose="02070309020205020404" pitchFamily="49" charset="0"/>
              </a:rPr>
              <a:t>uniroma3.it</a:t>
            </a:r>
            <a:r>
              <a:rPr lang="en-US" altLang="it-IT" sz="2400" dirty="0"/>
              <a:t>)</a:t>
            </a:r>
            <a:endParaRPr lang="en-US" altLang="it-IT" sz="2000" b="1" dirty="0">
              <a:latin typeface="Courier New" panose="02070309020205020404" pitchFamily="49" charset="0"/>
            </a:endParaRPr>
          </a:p>
        </p:txBody>
      </p:sp>
      <p:sp>
        <p:nvSpPr>
          <p:cNvPr id="15" name="AutoShape 40">
            <a:extLst>
              <a:ext uri="{FF2B5EF4-FFF2-40B4-BE49-F238E27FC236}">
                <a16:creationId xmlns:a16="http://schemas.microsoft.com/office/drawing/2014/main" id="{2D830C07-BB63-2752-8ECC-D5A69AC9C313}"/>
              </a:ext>
            </a:extLst>
          </p:cNvPr>
          <p:cNvSpPr>
            <a:spLocks noChangeArrowheads="1"/>
          </p:cNvSpPr>
          <p:nvPr/>
        </p:nvSpPr>
        <p:spPr bwMode="auto">
          <a:xfrm>
            <a:off x="5159896" y="3350321"/>
            <a:ext cx="6697662" cy="2952750"/>
          </a:xfrm>
          <a:prstGeom prst="foldedCorner">
            <a:avLst>
              <a:gd name="adj" fmla="val 7606"/>
            </a:avLst>
          </a:prstGeom>
          <a:solidFill>
            <a:schemeClr val="accent2"/>
          </a:solidFill>
          <a:ln w="12700">
            <a:solidFill>
              <a:schemeClr val="tx1"/>
            </a:solidFill>
            <a:round/>
            <a:headEnd/>
            <a:tailEnd/>
          </a:ln>
          <a:effectLst>
            <a:outerShdw dist="107763" dir="2700000" sx="1000" sy="1000" algn="ctr" rotWithShape="0">
              <a:schemeClr val="bg2"/>
            </a:outerShdw>
          </a:effectLst>
        </p:spPr>
        <p:txBody>
          <a:bodyPr lIns="90000" tIns="46800" rIns="90000" bIns="46800"/>
          <a:lstStyle>
            <a:lvl1pPr marL="179388" indent="-17938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5000"/>
              </a:lnSpc>
              <a:spcBef>
                <a:spcPct val="0"/>
              </a:spcBef>
              <a:buClrTx/>
              <a:buSzTx/>
              <a:buFontTx/>
              <a:buChar char="•"/>
            </a:pPr>
            <a:r>
              <a:rPr lang="en-US" altLang="it-IT" sz="2400" dirty="0"/>
              <a:t>all domain names in this data file that are not fully qualified (do not end with a ‘.’) are relative to the </a:t>
            </a:r>
            <a:r>
              <a:rPr lang="en-US" altLang="it-IT" sz="2400" i="1" dirty="0"/>
              <a:t>origin</a:t>
            </a:r>
          </a:p>
          <a:p>
            <a:pPr eaLnBrk="1" hangingPunct="1">
              <a:lnSpc>
                <a:spcPct val="95000"/>
              </a:lnSpc>
              <a:spcBef>
                <a:spcPct val="0"/>
              </a:spcBef>
              <a:buClrTx/>
              <a:buSzTx/>
              <a:buFontTx/>
              <a:buChar char="•"/>
            </a:pPr>
            <a:r>
              <a:rPr lang="en-US" altLang="it-IT" sz="2400" dirty="0"/>
              <a:t>the </a:t>
            </a:r>
            <a:r>
              <a:rPr lang="en-US" altLang="it-IT" sz="2400" i="1" dirty="0"/>
              <a:t>origin</a:t>
            </a:r>
            <a:r>
              <a:rPr lang="en-US" altLang="it-IT" sz="2400" dirty="0"/>
              <a:t> is the domain name in the </a:t>
            </a:r>
            <a:r>
              <a:rPr lang="en-US" altLang="it-IT" sz="2400" i="1" dirty="0"/>
              <a:t>zone</a:t>
            </a:r>
            <a:r>
              <a:rPr lang="en-US" altLang="it-IT" sz="2400" dirty="0"/>
              <a:t> statement of the server configuration file:</a:t>
            </a:r>
          </a:p>
          <a:p>
            <a:pPr lvl="1" eaLnBrk="1" hangingPunct="1">
              <a:lnSpc>
                <a:spcPct val="95000"/>
              </a:lnSpc>
              <a:spcBef>
                <a:spcPct val="0"/>
              </a:spcBef>
              <a:buClrTx/>
              <a:buSzTx/>
              <a:buFontTx/>
              <a:buNone/>
            </a:pPr>
            <a:r>
              <a:rPr lang="it-IT" altLang="it-IT" sz="1800" b="1" dirty="0">
                <a:latin typeface="Lucida Console" panose="020B0609040504020204" pitchFamily="49" charset="0"/>
              </a:rPr>
              <a:t>zone "</a:t>
            </a:r>
            <a:r>
              <a:rPr lang="it-IT" altLang="it-IT" sz="1800" b="1" dirty="0">
                <a:solidFill>
                  <a:schemeClr val="tx2"/>
                </a:solidFill>
                <a:latin typeface="Lucida Console" panose="020B0609040504020204" pitchFamily="49" charset="0"/>
              </a:rPr>
              <a:t>uniroma3.it</a:t>
            </a:r>
            <a:r>
              <a:rPr lang="it-IT" altLang="it-IT" sz="1800" b="1" dirty="0">
                <a:latin typeface="Lucida Console" panose="020B0609040504020204" pitchFamily="49" charset="0"/>
              </a:rPr>
              <a:t>" {</a:t>
            </a:r>
          </a:p>
          <a:p>
            <a:pPr lvl="1" eaLnBrk="1" hangingPunct="1">
              <a:lnSpc>
                <a:spcPct val="95000"/>
              </a:lnSpc>
              <a:spcBef>
                <a:spcPct val="0"/>
              </a:spcBef>
              <a:buClrTx/>
              <a:buSzTx/>
              <a:buFontTx/>
              <a:buNone/>
            </a:pPr>
            <a:r>
              <a:rPr lang="it-IT" altLang="it-IT" sz="1800" b="1" dirty="0">
                <a:latin typeface="Lucida Console" panose="020B0609040504020204" pitchFamily="49" charset="0"/>
              </a:rPr>
              <a:t>        </a:t>
            </a:r>
            <a:r>
              <a:rPr lang="it-IT" altLang="it-IT" sz="1800" b="1" dirty="0" err="1">
                <a:latin typeface="Lucida Console" panose="020B0609040504020204" pitchFamily="49" charset="0"/>
              </a:rPr>
              <a:t>type</a:t>
            </a:r>
            <a:r>
              <a:rPr lang="it-IT" altLang="it-IT" sz="1800" b="1" dirty="0">
                <a:latin typeface="Lucida Console" panose="020B0609040504020204" pitchFamily="49" charset="0"/>
              </a:rPr>
              <a:t> master;</a:t>
            </a:r>
          </a:p>
          <a:p>
            <a:pPr lvl="1" eaLnBrk="1" hangingPunct="1">
              <a:lnSpc>
                <a:spcPct val="95000"/>
              </a:lnSpc>
              <a:spcBef>
                <a:spcPct val="0"/>
              </a:spcBef>
              <a:buClrTx/>
              <a:buSzTx/>
              <a:buFontTx/>
              <a:buNone/>
            </a:pPr>
            <a:r>
              <a:rPr lang="it-IT" altLang="it-IT" sz="1800" b="1" dirty="0">
                <a:latin typeface="Lucida Console" panose="020B0609040504020204" pitchFamily="49" charset="0"/>
              </a:rPr>
              <a:t>        file "/</a:t>
            </a:r>
            <a:r>
              <a:rPr lang="it-IT" altLang="it-IT" sz="1800" b="1" dirty="0" err="1">
                <a:latin typeface="Lucida Console" panose="020B0609040504020204" pitchFamily="49" charset="0"/>
              </a:rPr>
              <a:t>etc</a:t>
            </a:r>
            <a:r>
              <a:rPr lang="it-IT" altLang="it-IT" sz="1800" b="1" dirty="0">
                <a:latin typeface="Lucida Console" panose="020B0609040504020204" pitchFamily="49" charset="0"/>
              </a:rPr>
              <a:t>/</a:t>
            </a:r>
            <a:r>
              <a:rPr lang="it-IT" altLang="it-IT" sz="1800" b="1" dirty="0" err="1">
                <a:latin typeface="Lucida Console" panose="020B0609040504020204" pitchFamily="49" charset="0"/>
              </a:rPr>
              <a:t>bind</a:t>
            </a:r>
            <a:r>
              <a:rPr lang="it-IT" altLang="it-IT" sz="1800" b="1" dirty="0">
                <a:latin typeface="Lucida Console" panose="020B0609040504020204" pitchFamily="49" charset="0"/>
              </a:rPr>
              <a:t>/db.it.uniroma3";</a:t>
            </a:r>
          </a:p>
          <a:p>
            <a:pPr lvl="1" eaLnBrk="1" hangingPunct="1">
              <a:lnSpc>
                <a:spcPct val="95000"/>
              </a:lnSpc>
              <a:spcBef>
                <a:spcPct val="0"/>
              </a:spcBef>
              <a:buClrTx/>
              <a:buSzTx/>
              <a:buFontTx/>
              <a:buNone/>
            </a:pPr>
            <a:r>
              <a:rPr lang="it-IT" altLang="it-IT" sz="1800" b="1" dirty="0">
                <a:latin typeface="Lucida Console" panose="020B0609040504020204" pitchFamily="49" charset="0"/>
              </a:rPr>
              <a:t>};</a:t>
            </a:r>
            <a:endParaRPr lang="en-US" altLang="it-IT" sz="1800" dirty="0">
              <a:latin typeface="Lucida Console" panose="020B0609040504020204" pitchFamily="49" charset="0"/>
            </a:endParaRPr>
          </a:p>
        </p:txBody>
      </p:sp>
    </p:spTree>
    <p:extLst>
      <p:ext uri="{BB962C8B-B14F-4D97-AF65-F5344CB8AC3E}">
        <p14:creationId xmlns:p14="http://schemas.microsoft.com/office/powerpoint/2010/main" val="6538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3935760" y="3501008"/>
            <a:ext cx="4896544"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3">
            <a:extLst>
              <a:ext uri="{FF2B5EF4-FFF2-40B4-BE49-F238E27FC236}">
                <a16:creationId xmlns:a16="http://schemas.microsoft.com/office/drawing/2014/main" id="{49541888-FE97-8754-B380-718DDBA60231}"/>
              </a:ext>
            </a:extLst>
          </p:cNvPr>
          <p:cNvSpPr>
            <a:spLocks noChangeArrowheads="1"/>
          </p:cNvSpPr>
          <p:nvPr/>
        </p:nvSpPr>
        <p:spPr bwMode="auto">
          <a:xfrm>
            <a:off x="4394200" y="4724400"/>
            <a:ext cx="6529388" cy="1728788"/>
          </a:xfrm>
          <a:prstGeom prst="wedgeRoundRectCallout">
            <a:avLst>
              <a:gd name="adj1" fmla="val -16356"/>
              <a:gd name="adj2" fmla="val -102030"/>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primary master (=authority) server for this zone (</a:t>
            </a:r>
            <a:r>
              <a:rPr lang="en-US" altLang="it-IT" sz="2000" b="1" dirty="0">
                <a:latin typeface="Courier New" panose="02070309020205020404" pitchFamily="49" charset="0"/>
              </a:rPr>
              <a:t>dnsuni.uniroma3.org</a:t>
            </a:r>
            <a:r>
              <a:rPr lang="en-US" altLang="it-IT" sz="2400" dirty="0"/>
              <a:t>);</a:t>
            </a:r>
          </a:p>
          <a:p>
            <a:pPr algn="ctr">
              <a:spcBef>
                <a:spcPct val="0"/>
              </a:spcBef>
              <a:buClrTx/>
              <a:buSzTx/>
              <a:buFontTx/>
              <a:buNone/>
            </a:pPr>
            <a:r>
              <a:rPr lang="en-US" altLang="it-IT" sz="2400" dirty="0"/>
              <a:t>don’t forget the trailing dot, or the origin name (</a:t>
            </a:r>
            <a:r>
              <a:rPr lang="en-US" altLang="it-IT" sz="2000" b="1" dirty="0">
                <a:latin typeface="Courier New" panose="02070309020205020404" pitchFamily="49" charset="0"/>
              </a:rPr>
              <a:t>uniroma3.org</a:t>
            </a:r>
            <a:r>
              <a:rPr lang="en-US" altLang="it-IT" sz="2400" dirty="0"/>
              <a:t>) would be appended!</a:t>
            </a:r>
            <a:endParaRPr lang="en-US" altLang="it-IT" sz="2000" b="1" dirty="0">
              <a:latin typeface="Courier New" panose="02070309020205020404" pitchFamily="49" charset="0"/>
            </a:endParaRPr>
          </a:p>
        </p:txBody>
      </p:sp>
    </p:spTree>
    <p:extLst>
      <p:ext uri="{BB962C8B-B14F-4D97-AF65-F5344CB8AC3E}">
        <p14:creationId xmlns:p14="http://schemas.microsoft.com/office/powerpoint/2010/main" val="7637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a:t>
                </a:r>
                <a:r>
                  <a:rPr lang="it-IT" kern="0" dirty="0" err="1">
                    <a:solidFill>
                      <a:prstClr val="white"/>
                    </a:solidFill>
                    <a:latin typeface="Consolas" panose="020B0609020204030204" pitchFamily="49" charset="0"/>
                  </a:rPr>
                  <a:t>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3769472"/>
            <a:ext cx="3225485" cy="360040"/>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1">
            <a:extLst>
              <a:ext uri="{FF2B5EF4-FFF2-40B4-BE49-F238E27FC236}">
                <a16:creationId xmlns:a16="http://schemas.microsoft.com/office/drawing/2014/main" id="{74593791-89F5-DC1B-08E8-426A36E04454}"/>
              </a:ext>
            </a:extLst>
          </p:cNvPr>
          <p:cNvSpPr>
            <a:spLocks noChangeArrowheads="1"/>
          </p:cNvSpPr>
          <p:nvPr/>
        </p:nvSpPr>
        <p:spPr bwMode="auto">
          <a:xfrm>
            <a:off x="1775520" y="4449284"/>
            <a:ext cx="4964113" cy="1296987"/>
          </a:xfrm>
          <a:prstGeom prst="wedgeRoundRectCallout">
            <a:avLst>
              <a:gd name="adj1" fmla="val -31509"/>
              <a:gd name="adj2" fmla="val -71176"/>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mail address of the person that is responsible for the zone</a:t>
            </a:r>
          </a:p>
          <a:p>
            <a:pPr algn="ctr">
              <a:spcBef>
                <a:spcPct val="0"/>
              </a:spcBef>
              <a:buClrTx/>
              <a:buSzTx/>
              <a:buFontTx/>
              <a:buNone/>
            </a:pPr>
            <a:r>
              <a:rPr lang="en-US" altLang="it-IT" sz="2400" dirty="0"/>
              <a:t>(</a:t>
            </a:r>
            <a:r>
              <a:rPr lang="en-US" altLang="it-IT" sz="2000" b="1" dirty="0">
                <a:latin typeface="Courier New" panose="02070309020205020404" pitchFamily="49" charset="0"/>
              </a:rPr>
              <a:t>root@dnsuni.uniroma3.org</a:t>
            </a:r>
            <a:r>
              <a:rPr lang="en-US" altLang="it-IT" sz="2400" dirty="0"/>
              <a:t>)</a:t>
            </a:r>
            <a:endParaRPr lang="en-US" altLang="it-IT" sz="2000" b="1" dirty="0">
              <a:latin typeface="Courier New" panose="02070309020205020404" pitchFamily="49" charset="0"/>
            </a:endParaRPr>
          </a:p>
        </p:txBody>
      </p:sp>
      <p:sp>
        <p:nvSpPr>
          <p:cNvPr id="14" name="AutoShape 34">
            <a:extLst>
              <a:ext uri="{FF2B5EF4-FFF2-40B4-BE49-F238E27FC236}">
                <a16:creationId xmlns:a16="http://schemas.microsoft.com/office/drawing/2014/main" id="{FEFB51A4-BCA6-5FB7-589E-ACFD7D5B936F}"/>
              </a:ext>
            </a:extLst>
          </p:cNvPr>
          <p:cNvSpPr>
            <a:spLocks noChangeArrowheads="1"/>
          </p:cNvSpPr>
          <p:nvPr/>
        </p:nvSpPr>
        <p:spPr bwMode="auto">
          <a:xfrm>
            <a:off x="7933613" y="3988095"/>
            <a:ext cx="3736975" cy="2147887"/>
          </a:xfrm>
          <a:prstGeom prst="foldedCorner">
            <a:avLst>
              <a:gd name="adj" fmla="val 12500"/>
            </a:avLst>
          </a:prstGeom>
          <a:solidFill>
            <a:schemeClr val="accent2"/>
          </a:solidFill>
          <a:ln w="12700">
            <a:solidFill>
              <a:schemeClr val="tx1"/>
            </a:solidFill>
            <a:round/>
            <a:headEnd/>
            <a:tailEnd/>
          </a:ln>
          <a:effectLst/>
        </p:spPr>
        <p:txBody>
          <a:bodyPr/>
          <a:lstStyle>
            <a:lvl1pPr marL="261938" indent="-261938">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Char char="•"/>
            </a:pPr>
            <a:r>
              <a:rPr lang="en-US" altLang="it-IT" sz="2400" dirty="0"/>
              <a:t>the first ‘.’ must be replaced by a ‘@’</a:t>
            </a:r>
          </a:p>
          <a:p>
            <a:pPr>
              <a:spcBef>
                <a:spcPct val="0"/>
              </a:spcBef>
              <a:buClrTx/>
              <a:buSzTx/>
              <a:buFontTx/>
              <a:buChar char="•"/>
            </a:pPr>
            <a:r>
              <a:rPr lang="en-US" altLang="it-IT" sz="2400" dirty="0"/>
              <a:t>only meant to be used by humans; has no use within the </a:t>
            </a:r>
            <a:r>
              <a:rPr lang="en-US" altLang="it-IT" sz="2400" dirty="0" err="1"/>
              <a:t>dns</a:t>
            </a:r>
            <a:r>
              <a:rPr lang="en-US" altLang="it-IT" sz="2400" dirty="0"/>
              <a:t> service</a:t>
            </a:r>
          </a:p>
        </p:txBody>
      </p:sp>
    </p:spTree>
    <p:extLst>
      <p:ext uri="{BB962C8B-B14F-4D97-AF65-F5344CB8AC3E}">
        <p14:creationId xmlns:p14="http://schemas.microsoft.com/office/powerpoint/2010/main" val="35933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072710"/>
            <a:ext cx="3225485" cy="144452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5">
            <a:extLst>
              <a:ext uri="{FF2B5EF4-FFF2-40B4-BE49-F238E27FC236}">
                <a16:creationId xmlns:a16="http://schemas.microsoft.com/office/drawing/2014/main" id="{C28CC51D-E3FD-334F-DB2F-2FE167999B89}"/>
              </a:ext>
            </a:extLst>
          </p:cNvPr>
          <p:cNvSpPr>
            <a:spLocks noChangeArrowheads="1"/>
          </p:cNvSpPr>
          <p:nvPr/>
        </p:nvSpPr>
        <p:spPr bwMode="auto">
          <a:xfrm>
            <a:off x="8362871" y="4125253"/>
            <a:ext cx="3081337" cy="1341437"/>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400" dirty="0"/>
              <a:t>make sense for master/slave server configurations</a:t>
            </a:r>
          </a:p>
        </p:txBody>
      </p:sp>
    </p:spTree>
    <p:extLst>
      <p:ext uri="{BB962C8B-B14F-4D97-AF65-F5344CB8AC3E}">
        <p14:creationId xmlns:p14="http://schemas.microsoft.com/office/powerpoint/2010/main" val="277157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a:t>
                </a:r>
                <a:r>
                  <a:rPr lang="it-IT" kern="0" dirty="0" err="1">
                    <a:solidFill>
                      <a:prstClr val="white"/>
                    </a:solidFill>
                    <a:latin typeface="Consolas" panose="020B0609020204030204" pitchFamily="49" charset="0"/>
                  </a:rPr>
                  <a:t>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072710"/>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3">
            <a:extLst>
              <a:ext uri="{FF2B5EF4-FFF2-40B4-BE49-F238E27FC236}">
                <a16:creationId xmlns:a16="http://schemas.microsoft.com/office/drawing/2014/main" id="{2933BFAC-931E-1961-5678-8026779E8477}"/>
              </a:ext>
            </a:extLst>
          </p:cNvPr>
          <p:cNvSpPr>
            <a:spLocks noChangeArrowheads="1"/>
          </p:cNvSpPr>
          <p:nvPr/>
        </p:nvSpPr>
        <p:spPr bwMode="auto">
          <a:xfrm>
            <a:off x="1638301" y="3973513"/>
            <a:ext cx="2513013" cy="608012"/>
          </a:xfrm>
          <a:prstGeom prst="wedgeRoundRectCallout">
            <a:avLst>
              <a:gd name="adj1" fmla="val 77759"/>
              <a:gd name="adj2" fmla="val -10311"/>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serial number</a:t>
            </a:r>
            <a:endParaRPr lang="en-US" altLang="it-IT" sz="2000" b="1">
              <a:latin typeface="Courier New" panose="02070309020205020404" pitchFamily="49" charset="0"/>
            </a:endParaRPr>
          </a:p>
        </p:txBody>
      </p:sp>
      <p:sp>
        <p:nvSpPr>
          <p:cNvPr id="14" name="AutoShape 34">
            <a:extLst>
              <a:ext uri="{FF2B5EF4-FFF2-40B4-BE49-F238E27FC236}">
                <a16:creationId xmlns:a16="http://schemas.microsoft.com/office/drawing/2014/main" id="{664F02B9-832F-E9DA-6E77-B76BE53C6CE5}"/>
              </a:ext>
            </a:extLst>
          </p:cNvPr>
          <p:cNvSpPr>
            <a:spLocks noChangeArrowheads="1"/>
          </p:cNvSpPr>
          <p:nvPr/>
        </p:nvSpPr>
        <p:spPr bwMode="auto">
          <a:xfrm>
            <a:off x="1530350" y="4724401"/>
            <a:ext cx="9137650" cy="1655763"/>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determines how recent the information is</a:t>
            </a:r>
          </a:p>
          <a:p>
            <a:pPr eaLnBrk="1" hangingPunct="1">
              <a:buFontTx/>
              <a:buChar char="•"/>
            </a:pPr>
            <a:r>
              <a:rPr lang="en-US" altLang="it-IT"/>
              <a:t>influences all data within the zone</a:t>
            </a:r>
          </a:p>
          <a:p>
            <a:pPr eaLnBrk="1" hangingPunct="1">
              <a:buFontTx/>
              <a:buChar char="•"/>
            </a:pPr>
            <a:r>
              <a:rPr lang="en-US" altLang="it-IT"/>
              <a:t>conventional format:</a:t>
            </a:r>
            <a:br>
              <a:rPr lang="en-US" altLang="it-IT"/>
            </a:br>
            <a:r>
              <a:rPr lang="en-US" altLang="it-IT" b="1">
                <a:latin typeface="Courier New" panose="02070309020205020404" pitchFamily="49" charset="0"/>
              </a:rPr>
              <a:t>YYYYMMDDNN </a:t>
            </a:r>
            <a:r>
              <a:rPr lang="en-US" altLang="it-IT"/>
              <a:t>(year, month, day, # of changes within that day)</a:t>
            </a:r>
          </a:p>
        </p:txBody>
      </p:sp>
    </p:spTree>
    <p:extLst>
      <p:ext uri="{BB962C8B-B14F-4D97-AF65-F5344CB8AC3E}">
        <p14:creationId xmlns:p14="http://schemas.microsoft.com/office/powerpoint/2010/main" val="334485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337342"/>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0">
            <a:extLst>
              <a:ext uri="{FF2B5EF4-FFF2-40B4-BE49-F238E27FC236}">
                <a16:creationId xmlns:a16="http://schemas.microsoft.com/office/drawing/2014/main" id="{1E9A5E22-A5DF-2DD8-89E0-ABEF6BD2B7DF}"/>
              </a:ext>
            </a:extLst>
          </p:cNvPr>
          <p:cNvSpPr>
            <a:spLocks noChangeArrowheads="1"/>
          </p:cNvSpPr>
          <p:nvPr/>
        </p:nvSpPr>
        <p:spPr bwMode="auto">
          <a:xfrm>
            <a:off x="404445" y="4213547"/>
            <a:ext cx="2513013" cy="966787"/>
          </a:xfrm>
          <a:prstGeom prst="wedgeRoundRectCallout">
            <a:avLst>
              <a:gd name="adj1" fmla="val 128297"/>
              <a:gd name="adj2" fmla="val -17917"/>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refresh interval</a:t>
            </a:r>
          </a:p>
          <a:p>
            <a:pPr algn="ctr">
              <a:spcBef>
                <a:spcPct val="0"/>
              </a:spcBef>
              <a:buClrTx/>
              <a:buSzTx/>
              <a:buFontTx/>
              <a:buNone/>
            </a:pPr>
            <a:r>
              <a:rPr lang="en-US" altLang="it-IT" sz="2400" dirty="0"/>
              <a:t>(seconds)</a:t>
            </a:r>
            <a:endParaRPr lang="en-US" altLang="it-IT" sz="2000" b="1" dirty="0">
              <a:latin typeface="Courier New" panose="02070309020205020404" pitchFamily="49" charset="0"/>
            </a:endParaRPr>
          </a:p>
        </p:txBody>
      </p:sp>
      <p:sp>
        <p:nvSpPr>
          <p:cNvPr id="15" name="AutoShape 31">
            <a:extLst>
              <a:ext uri="{FF2B5EF4-FFF2-40B4-BE49-F238E27FC236}">
                <a16:creationId xmlns:a16="http://schemas.microsoft.com/office/drawing/2014/main" id="{3A539782-47D1-7C8A-862C-9CE73B7B9BC3}"/>
              </a:ext>
            </a:extLst>
          </p:cNvPr>
          <p:cNvSpPr>
            <a:spLocks noChangeArrowheads="1"/>
          </p:cNvSpPr>
          <p:nvPr/>
        </p:nvSpPr>
        <p:spPr bwMode="auto">
          <a:xfrm>
            <a:off x="3287714" y="5227639"/>
            <a:ext cx="5622925" cy="865187"/>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a:t>tells a slave how often to check that the data for this zone is up to date</a:t>
            </a:r>
          </a:p>
        </p:txBody>
      </p:sp>
    </p:spTree>
    <p:extLst>
      <p:ext uri="{BB962C8B-B14F-4D97-AF65-F5344CB8AC3E}">
        <p14:creationId xmlns:p14="http://schemas.microsoft.com/office/powerpoint/2010/main" val="195665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553366"/>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79AA0EB5-4915-EFAD-7F19-F9BEBB2C2C6B}"/>
              </a:ext>
            </a:extLst>
          </p:cNvPr>
          <p:cNvSpPr>
            <a:spLocks noChangeArrowheads="1"/>
          </p:cNvSpPr>
          <p:nvPr/>
        </p:nvSpPr>
        <p:spPr bwMode="auto">
          <a:xfrm>
            <a:off x="335360" y="4006855"/>
            <a:ext cx="2944813" cy="2119312"/>
          </a:xfrm>
          <a:prstGeom prst="wedgeRoundRectCallout">
            <a:avLst>
              <a:gd name="adj1" fmla="val 102818"/>
              <a:gd name="adj2" fmla="val -1711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interval (seconds) between subsequent attempts to contact the master</a:t>
            </a:r>
          </a:p>
        </p:txBody>
      </p:sp>
    </p:spTree>
    <p:extLst>
      <p:ext uri="{BB962C8B-B14F-4D97-AF65-F5344CB8AC3E}">
        <p14:creationId xmlns:p14="http://schemas.microsoft.com/office/powerpoint/2010/main" val="155397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871864" y="4841398"/>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238C4202-807C-A6F2-3E63-09C7B9D8733C}"/>
              </a:ext>
            </a:extLst>
          </p:cNvPr>
          <p:cNvSpPr>
            <a:spLocks noChangeArrowheads="1"/>
          </p:cNvSpPr>
          <p:nvPr/>
        </p:nvSpPr>
        <p:spPr bwMode="auto">
          <a:xfrm>
            <a:off x="454644" y="4601829"/>
            <a:ext cx="2944813" cy="957263"/>
          </a:xfrm>
          <a:prstGeom prst="wedgeRoundRectCallout">
            <a:avLst>
              <a:gd name="adj1" fmla="val 98279"/>
              <a:gd name="adj2" fmla="val -827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slave expire time</a:t>
            </a:r>
          </a:p>
          <a:p>
            <a:pPr algn="ctr">
              <a:spcBef>
                <a:spcPct val="0"/>
              </a:spcBef>
              <a:buClrTx/>
              <a:buSzTx/>
              <a:buFontTx/>
              <a:buNone/>
            </a:pPr>
            <a:r>
              <a:rPr lang="en-US" altLang="it-IT" sz="2400" dirty="0"/>
              <a:t>(seconds)</a:t>
            </a:r>
          </a:p>
        </p:txBody>
      </p:sp>
      <p:sp>
        <p:nvSpPr>
          <p:cNvPr id="13" name="AutoShape 31">
            <a:extLst>
              <a:ext uri="{FF2B5EF4-FFF2-40B4-BE49-F238E27FC236}">
                <a16:creationId xmlns:a16="http://schemas.microsoft.com/office/drawing/2014/main" id="{B2546430-9B8E-FFB1-00D7-D4D5780774AD}"/>
              </a:ext>
            </a:extLst>
          </p:cNvPr>
          <p:cNvSpPr>
            <a:spLocks noChangeArrowheads="1"/>
          </p:cNvSpPr>
          <p:nvPr/>
        </p:nvSpPr>
        <p:spPr bwMode="auto">
          <a:xfrm>
            <a:off x="4223792" y="3175528"/>
            <a:ext cx="7051675" cy="1225550"/>
          </a:xfrm>
          <a:prstGeom prst="foldedCorner">
            <a:avLst>
              <a:gd name="adj" fmla="val 6731"/>
            </a:avLst>
          </a:prstGeom>
          <a:solidFill>
            <a:schemeClr val="accent2"/>
          </a:solidFill>
          <a:ln w="12700">
            <a:solidFill>
              <a:schemeClr val="tx1"/>
            </a:solidFill>
            <a:round/>
            <a:headEnd/>
            <a:tailEnd/>
          </a:ln>
          <a:effectLst/>
        </p:spPr>
        <p:txBody>
          <a:bodyPr/>
          <a:lstStyle>
            <a:lvl1pPr marL="261938" indent="-261938">
              <a:defRPr sz="2400">
                <a:solidFill>
                  <a:schemeClr val="tx1"/>
                </a:solidFill>
                <a:latin typeface="Tahoma" panose="020B0604030504040204" pitchFamily="34" charset="0"/>
              </a:defRPr>
            </a:lvl1pPr>
            <a:lvl2pPr marL="995363" indent="-457200">
              <a:defRPr sz="2400">
                <a:solidFill>
                  <a:schemeClr val="tx1"/>
                </a:solidFill>
                <a:latin typeface="Tahoma" panose="020B0604030504040204" pitchFamily="34" charset="0"/>
              </a:defRPr>
            </a:lvl2pPr>
            <a:lvl3pPr marL="1631950" indent="-457200">
              <a:defRPr sz="2400">
                <a:solidFill>
                  <a:schemeClr val="tx1"/>
                </a:solidFill>
                <a:latin typeface="Tahoma" panose="020B0604030504040204" pitchFamily="34" charset="0"/>
              </a:defRPr>
            </a:lvl3pPr>
            <a:lvl4pPr marL="2268538" indent="-457200">
              <a:defRPr sz="2400">
                <a:solidFill>
                  <a:schemeClr val="tx1"/>
                </a:solidFill>
                <a:latin typeface="Tahoma" panose="020B0604030504040204" pitchFamily="34" charset="0"/>
              </a:defRPr>
            </a:lvl4pPr>
            <a:lvl5pPr marL="2905125" indent="-457200">
              <a:defRPr sz="2400">
                <a:solidFill>
                  <a:schemeClr val="tx1"/>
                </a:solidFill>
                <a:latin typeface="Tahoma" panose="020B0604030504040204" pitchFamily="34" charset="0"/>
              </a:defRPr>
            </a:lvl5pPr>
            <a:lvl6pPr marL="3362325" indent="-457200" eaLnBrk="0" fontAlgn="base" hangingPunct="0">
              <a:spcBef>
                <a:spcPct val="0"/>
              </a:spcBef>
              <a:spcAft>
                <a:spcPct val="0"/>
              </a:spcAft>
              <a:defRPr sz="2400">
                <a:solidFill>
                  <a:schemeClr val="tx1"/>
                </a:solidFill>
                <a:latin typeface="Tahoma" panose="020B0604030504040204" pitchFamily="34" charset="0"/>
              </a:defRPr>
            </a:lvl6pPr>
            <a:lvl7pPr marL="3819525" indent="-457200" eaLnBrk="0" fontAlgn="base" hangingPunct="0">
              <a:spcBef>
                <a:spcPct val="0"/>
              </a:spcBef>
              <a:spcAft>
                <a:spcPct val="0"/>
              </a:spcAft>
              <a:defRPr sz="2400">
                <a:solidFill>
                  <a:schemeClr val="tx1"/>
                </a:solidFill>
                <a:latin typeface="Tahoma" panose="020B0604030504040204" pitchFamily="34" charset="0"/>
              </a:defRPr>
            </a:lvl7pPr>
            <a:lvl8pPr marL="4276725" indent="-457200" eaLnBrk="0" fontAlgn="base" hangingPunct="0">
              <a:spcBef>
                <a:spcPct val="0"/>
              </a:spcBef>
              <a:spcAft>
                <a:spcPct val="0"/>
              </a:spcAft>
              <a:defRPr sz="2400">
                <a:solidFill>
                  <a:schemeClr val="tx1"/>
                </a:solidFill>
                <a:latin typeface="Tahoma" panose="020B0604030504040204" pitchFamily="34" charset="0"/>
              </a:defRPr>
            </a:lvl8pPr>
            <a:lvl9pPr marL="4733925"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it-IT" dirty="0"/>
              <a:t>if the slave fails to contact the master for this amount of time, it considers the zone data too old and stops giving answers about it</a:t>
            </a:r>
          </a:p>
        </p:txBody>
      </p:sp>
    </p:spTree>
    <p:extLst>
      <p:ext uri="{BB962C8B-B14F-4D97-AF65-F5344CB8AC3E}">
        <p14:creationId xmlns:p14="http://schemas.microsoft.com/office/powerpoint/2010/main" val="355401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137631B-77E3-3A06-D8A1-DC66E65E200C}"/>
              </a:ext>
            </a:extLst>
          </p:cNvPr>
          <p:cNvSpPr>
            <a:spLocks noGrp="1" noChangeArrowheads="1"/>
          </p:cNvSpPr>
          <p:nvPr>
            <p:ph type="title"/>
          </p:nvPr>
        </p:nvSpPr>
        <p:spPr/>
        <p:txBody>
          <a:bodyPr/>
          <a:lstStyle/>
          <a:p>
            <a:pPr eaLnBrk="1" hangingPunct="1"/>
            <a:r>
              <a:rPr lang="it-IT" altLang="it-IT"/>
              <a:t>about the dns</a:t>
            </a:r>
          </a:p>
        </p:txBody>
      </p:sp>
      <p:sp>
        <p:nvSpPr>
          <p:cNvPr id="9221" name="Rectangle 3">
            <a:extLst>
              <a:ext uri="{FF2B5EF4-FFF2-40B4-BE49-F238E27FC236}">
                <a16:creationId xmlns:a16="http://schemas.microsoft.com/office/drawing/2014/main" id="{C17AA510-AD22-A134-9F78-84772E2D64AF}"/>
              </a:ext>
            </a:extLst>
          </p:cNvPr>
          <p:cNvSpPr>
            <a:spLocks noGrp="1" noChangeArrowheads="1"/>
          </p:cNvSpPr>
          <p:nvPr>
            <p:ph idx="1"/>
          </p:nvPr>
        </p:nvSpPr>
        <p:spPr/>
        <p:txBody>
          <a:bodyPr/>
          <a:lstStyle/>
          <a:p>
            <a:pPr eaLnBrk="1" hangingPunct="1">
              <a:lnSpc>
                <a:spcPct val="80000"/>
              </a:lnSpc>
            </a:pPr>
            <a:r>
              <a:rPr lang="it-IT" altLang="it-IT" dirty="0"/>
              <a:t>takes care of </a:t>
            </a:r>
            <a:r>
              <a:rPr lang="it-IT" altLang="it-IT" dirty="0" err="1"/>
              <a:t>associating</a:t>
            </a:r>
            <a:r>
              <a:rPr lang="it-IT" altLang="it-IT" dirty="0"/>
              <a:t> names with </a:t>
            </a:r>
            <a:r>
              <a:rPr lang="it-IT" altLang="it-IT" dirty="0" err="1"/>
              <a:t>ip</a:t>
            </a:r>
            <a:r>
              <a:rPr lang="it-IT" altLang="it-IT" dirty="0"/>
              <a:t> </a:t>
            </a:r>
            <a:r>
              <a:rPr lang="it-IT" altLang="it-IT" dirty="0" err="1"/>
              <a:t>addresses</a:t>
            </a:r>
            <a:endParaRPr lang="it-IT" altLang="it-IT" dirty="0"/>
          </a:p>
          <a:p>
            <a:pPr eaLnBrk="1" hangingPunct="1">
              <a:lnSpc>
                <a:spcPct val="80000"/>
              </a:lnSpc>
            </a:pPr>
            <a:r>
              <a:rPr lang="it-IT" altLang="it-IT" dirty="0"/>
              <a:t>the </a:t>
            </a:r>
            <a:r>
              <a:rPr lang="it-IT" altLang="it-IT" dirty="0">
                <a:solidFill>
                  <a:schemeClr val="accent1"/>
                </a:solidFill>
              </a:rPr>
              <a:t>name system</a:t>
            </a:r>
            <a:r>
              <a:rPr lang="it-IT" altLang="it-IT" dirty="0"/>
              <a:t> </a:t>
            </a:r>
            <a:r>
              <a:rPr lang="it-IT" altLang="it-IT" dirty="0" err="1"/>
              <a:t>is</a:t>
            </a:r>
            <a:r>
              <a:rPr lang="it-IT" altLang="it-IT" dirty="0"/>
              <a:t> </a:t>
            </a:r>
            <a:r>
              <a:rPr lang="it-IT" altLang="it-IT" dirty="0" err="1"/>
              <a:t>distributed</a:t>
            </a:r>
            <a:r>
              <a:rPr lang="it-IT" altLang="it-IT" dirty="0"/>
              <a:t> over </a:t>
            </a:r>
            <a:r>
              <a:rPr lang="it-IT" altLang="it-IT" dirty="0" err="1"/>
              <a:t>several</a:t>
            </a:r>
            <a:r>
              <a:rPr lang="it-IT" altLang="it-IT" dirty="0"/>
              <a:t> </a:t>
            </a:r>
            <a:r>
              <a:rPr lang="it-IT" altLang="it-IT" dirty="0" err="1"/>
              <a:t>nodes</a:t>
            </a:r>
            <a:r>
              <a:rPr lang="it-IT" altLang="it-IT" dirty="0"/>
              <a:t> (</a:t>
            </a:r>
            <a:r>
              <a:rPr lang="it-IT" altLang="it-IT" dirty="0" err="1"/>
              <a:t>hosts</a:t>
            </a:r>
            <a:r>
              <a:rPr lang="it-IT" altLang="it-IT" dirty="0"/>
              <a:t>) </a:t>
            </a:r>
            <a:r>
              <a:rPr lang="it-IT" altLang="it-IT" dirty="0" err="1"/>
              <a:t>that</a:t>
            </a:r>
            <a:r>
              <a:rPr lang="it-IT" altLang="it-IT" dirty="0"/>
              <a:t> are </a:t>
            </a:r>
            <a:r>
              <a:rPr lang="it-IT" altLang="it-IT" dirty="0" err="1"/>
              <a:t>hierarchically</a:t>
            </a:r>
            <a:r>
              <a:rPr lang="it-IT" altLang="it-IT" dirty="0"/>
              <a:t> </a:t>
            </a:r>
            <a:r>
              <a:rPr lang="it-IT" altLang="it-IT" dirty="0" err="1"/>
              <a:t>organized</a:t>
            </a:r>
            <a:r>
              <a:rPr lang="it-IT" altLang="it-IT" dirty="0"/>
              <a:t> to </a:t>
            </a:r>
            <a:r>
              <a:rPr lang="it-IT" altLang="it-IT" dirty="0" err="1"/>
              <a:t>form</a:t>
            </a:r>
            <a:r>
              <a:rPr lang="it-IT" altLang="it-IT" dirty="0"/>
              <a:t> a </a:t>
            </a:r>
            <a:r>
              <a:rPr lang="it-IT" altLang="it-IT" dirty="0" err="1"/>
              <a:t>tree</a:t>
            </a:r>
            <a:endParaRPr lang="it-IT" altLang="it-IT" dirty="0"/>
          </a:p>
          <a:p>
            <a:pPr eaLnBrk="1" hangingPunct="1">
              <a:lnSpc>
                <a:spcPct val="80000"/>
              </a:lnSpc>
            </a:pPr>
            <a:r>
              <a:rPr lang="it-IT" altLang="it-IT" dirty="0" err="1"/>
              <a:t>each</a:t>
            </a:r>
            <a:r>
              <a:rPr lang="it-IT" altLang="it-IT" dirty="0"/>
              <a:t> </a:t>
            </a:r>
            <a:r>
              <a:rPr lang="it-IT" altLang="it-IT" dirty="0" err="1"/>
              <a:t>node</a:t>
            </a:r>
            <a:r>
              <a:rPr lang="it-IT" altLang="it-IT" dirty="0"/>
              <a:t> in the </a:t>
            </a:r>
            <a:r>
              <a:rPr lang="it-IT" altLang="it-IT" dirty="0" err="1"/>
              <a:t>hierarchy</a:t>
            </a:r>
            <a:r>
              <a:rPr lang="it-IT" altLang="it-IT" dirty="0"/>
              <a:t> </a:t>
            </a:r>
            <a:r>
              <a:rPr lang="it-IT" altLang="it-IT" dirty="0" err="1"/>
              <a:t>corresponds</a:t>
            </a:r>
            <a:r>
              <a:rPr lang="it-IT" altLang="it-IT" dirty="0"/>
              <a:t> to a </a:t>
            </a:r>
            <a:r>
              <a:rPr lang="it-IT" altLang="it-IT" dirty="0">
                <a:solidFill>
                  <a:schemeClr val="accent1"/>
                </a:solidFill>
              </a:rPr>
              <a:t>name</a:t>
            </a:r>
          </a:p>
          <a:p>
            <a:pPr eaLnBrk="1" hangingPunct="1">
              <a:lnSpc>
                <a:spcPct val="80000"/>
              </a:lnSpc>
            </a:pPr>
            <a:r>
              <a:rPr lang="it-IT" altLang="it-IT" dirty="0"/>
              <a:t>a </a:t>
            </a:r>
            <a:r>
              <a:rPr lang="it-IT" altLang="it-IT" dirty="0">
                <a:solidFill>
                  <a:schemeClr val="accent1"/>
                </a:solidFill>
              </a:rPr>
              <a:t>domain</a:t>
            </a:r>
            <a:r>
              <a:rPr lang="it-IT" altLang="it-IT" dirty="0"/>
              <a:t> in the name system </a:t>
            </a:r>
            <a:r>
              <a:rPr lang="it-IT" altLang="it-IT" dirty="0" err="1"/>
              <a:t>is</a:t>
            </a:r>
            <a:r>
              <a:rPr lang="it-IT" altLang="it-IT" dirty="0"/>
              <a:t> a </a:t>
            </a:r>
            <a:r>
              <a:rPr lang="it-IT" altLang="it-IT" dirty="0" err="1"/>
              <a:t>subtree</a:t>
            </a:r>
            <a:endParaRPr lang="it-IT" altLang="it-IT" dirty="0"/>
          </a:p>
          <a:p>
            <a:pPr eaLnBrk="1" hangingPunct="1">
              <a:lnSpc>
                <a:spcPct val="80000"/>
              </a:lnSpc>
            </a:pPr>
            <a:r>
              <a:rPr lang="it-IT" altLang="it-IT" dirty="0"/>
              <a:t>a </a:t>
            </a:r>
            <a:r>
              <a:rPr lang="it-IT" altLang="it-IT" dirty="0" err="1"/>
              <a:t>node</a:t>
            </a:r>
            <a:r>
              <a:rPr lang="it-IT" altLang="it-IT" dirty="0"/>
              <a:t> in the </a:t>
            </a:r>
            <a:r>
              <a:rPr lang="it-IT" altLang="it-IT" dirty="0" err="1"/>
              <a:t>hierarchy</a:t>
            </a:r>
            <a:r>
              <a:rPr lang="it-IT" altLang="it-IT" dirty="0"/>
              <a:t> </a:t>
            </a:r>
            <a:r>
              <a:rPr lang="it-IT" altLang="it-IT" dirty="0" err="1"/>
              <a:t>may</a:t>
            </a:r>
            <a:r>
              <a:rPr lang="it-IT" altLang="it-IT" dirty="0"/>
              <a:t> be </a:t>
            </a:r>
            <a:r>
              <a:rPr lang="it-IT" altLang="it-IT" dirty="0" err="1"/>
              <a:t>delegated</a:t>
            </a:r>
            <a:r>
              <a:rPr lang="it-IT" altLang="it-IT" dirty="0"/>
              <a:t> to handle names for a </a:t>
            </a:r>
            <a:r>
              <a:rPr lang="it-IT" altLang="it-IT" dirty="0" err="1"/>
              <a:t>particular</a:t>
            </a:r>
            <a:r>
              <a:rPr lang="it-IT" altLang="it-IT" dirty="0"/>
              <a:t> zone</a:t>
            </a:r>
          </a:p>
          <a:p>
            <a:pPr lvl="1" eaLnBrk="1" hangingPunct="1">
              <a:lnSpc>
                <a:spcPct val="80000"/>
              </a:lnSpc>
            </a:pPr>
            <a:r>
              <a:rPr lang="it-IT" altLang="it-IT" dirty="0" err="1"/>
              <a:t>such</a:t>
            </a:r>
            <a:r>
              <a:rPr lang="it-IT" altLang="it-IT" dirty="0"/>
              <a:t> a </a:t>
            </a:r>
            <a:r>
              <a:rPr lang="it-IT" altLang="it-IT" dirty="0" err="1"/>
              <a:t>node</a:t>
            </a:r>
            <a:r>
              <a:rPr lang="it-IT" altLang="it-IT" dirty="0"/>
              <a:t> </a:t>
            </a:r>
            <a:r>
              <a:rPr lang="it-IT" altLang="it-IT" dirty="0" err="1"/>
              <a:t>is</a:t>
            </a:r>
            <a:r>
              <a:rPr lang="it-IT" altLang="it-IT" dirty="0"/>
              <a:t> an </a:t>
            </a:r>
            <a:r>
              <a:rPr lang="it-IT" altLang="it-IT" dirty="0" err="1">
                <a:solidFill>
                  <a:schemeClr val="accent1"/>
                </a:solidFill>
              </a:rPr>
              <a:t>authoritative</a:t>
            </a:r>
            <a:r>
              <a:rPr lang="it-IT" altLang="it-IT" dirty="0">
                <a:solidFill>
                  <a:schemeClr val="accent1"/>
                </a:solidFill>
              </a:rPr>
              <a:t> server</a:t>
            </a:r>
            <a:r>
              <a:rPr lang="it-IT" altLang="it-IT" dirty="0"/>
              <a:t> for </a:t>
            </a:r>
            <a:r>
              <a:rPr lang="it-IT" altLang="it-IT" dirty="0" err="1"/>
              <a:t>that</a:t>
            </a:r>
            <a:r>
              <a:rPr lang="it-IT" altLang="it-IT" dirty="0"/>
              <a:t> zone</a:t>
            </a:r>
          </a:p>
          <a:p>
            <a:pPr eaLnBrk="1" hangingPunct="1">
              <a:lnSpc>
                <a:spcPct val="80000"/>
              </a:lnSpc>
            </a:pPr>
            <a:r>
              <a:rPr lang="it-IT" altLang="it-IT" dirty="0"/>
              <a:t>a </a:t>
            </a:r>
            <a:r>
              <a:rPr lang="it-IT" altLang="it-IT" dirty="0">
                <a:solidFill>
                  <a:schemeClr val="accent1"/>
                </a:solidFill>
              </a:rPr>
              <a:t>zone</a:t>
            </a:r>
            <a:r>
              <a:rPr lang="it-IT" altLang="it-IT" dirty="0"/>
              <a:t> </a:t>
            </a:r>
            <a:r>
              <a:rPr lang="it-IT" altLang="it-IT" dirty="0" err="1"/>
              <a:t>is</a:t>
            </a:r>
            <a:r>
              <a:rPr lang="it-IT" altLang="it-IT" dirty="0"/>
              <a:t> a domain </a:t>
            </a:r>
            <a:r>
              <a:rPr lang="it-IT" altLang="it-IT" dirty="0" err="1"/>
              <a:t>which</a:t>
            </a:r>
            <a:r>
              <a:rPr lang="it-IT" altLang="it-IT" dirty="0"/>
              <a:t> </a:t>
            </a:r>
            <a:r>
              <a:rPr lang="it-IT" altLang="it-IT" dirty="0" err="1"/>
              <a:t>is</a:t>
            </a:r>
            <a:r>
              <a:rPr lang="it-IT" altLang="it-IT" dirty="0"/>
              <a:t> </a:t>
            </a:r>
            <a:r>
              <a:rPr lang="it-IT" altLang="it-IT" dirty="0" err="1"/>
              <a:t>devoid</a:t>
            </a:r>
            <a:r>
              <a:rPr lang="it-IT" altLang="it-IT" dirty="0"/>
              <a:t> of </a:t>
            </a:r>
            <a:r>
              <a:rPr lang="it-IT" altLang="it-IT" dirty="0" err="1"/>
              <a:t>those</a:t>
            </a:r>
            <a:r>
              <a:rPr lang="it-IT" altLang="it-IT" dirty="0"/>
              <a:t> </a:t>
            </a:r>
            <a:r>
              <a:rPr lang="it-IT" altLang="it-IT" dirty="0" err="1"/>
              <a:t>nodes</a:t>
            </a:r>
            <a:r>
              <a:rPr lang="it-IT" altLang="it-IT" dirty="0"/>
              <a:t> </a:t>
            </a:r>
            <a:r>
              <a:rPr lang="it-IT" altLang="it-IT" dirty="0" err="1"/>
              <a:t>having</a:t>
            </a:r>
            <a:r>
              <a:rPr lang="it-IT" altLang="it-IT" dirty="0"/>
              <a:t> a </a:t>
            </a:r>
            <a:r>
              <a:rPr lang="it-IT" altLang="it-IT" dirty="0" err="1"/>
              <a:t>different</a:t>
            </a:r>
            <a:r>
              <a:rPr lang="it-IT" altLang="it-IT" dirty="0"/>
              <a:t> </a:t>
            </a:r>
            <a:r>
              <a:rPr lang="it-IT" altLang="it-IT" dirty="0" err="1"/>
              <a:t>authoritative</a:t>
            </a:r>
            <a:r>
              <a:rPr lang="it-IT" altLang="it-IT" dirty="0"/>
              <a:t> server (i.e., a </a:t>
            </a:r>
            <a:r>
              <a:rPr lang="it-IT" altLang="it-IT" dirty="0" err="1"/>
              <a:t>tree</a:t>
            </a:r>
            <a:r>
              <a:rPr lang="it-IT" altLang="it-IT" dirty="0"/>
              <a:t> </a:t>
            </a:r>
            <a:r>
              <a:rPr lang="it-IT" altLang="it-IT" dirty="0" err="1"/>
              <a:t>without</a:t>
            </a:r>
            <a:r>
              <a:rPr lang="it-IT" altLang="it-IT" dirty="0"/>
              <a:t> </a:t>
            </a:r>
            <a:r>
              <a:rPr lang="it-IT" altLang="it-IT" dirty="0" err="1"/>
              <a:t>subtrees</a:t>
            </a:r>
            <a:r>
              <a:rPr lang="it-IT" altLang="it-IT" dirty="0"/>
              <a:t>)</a:t>
            </a:r>
          </a:p>
        </p:txBody>
      </p:sp>
      <p:sp>
        <p:nvSpPr>
          <p:cNvPr id="2" name="Rectangle 4">
            <a:extLst>
              <a:ext uri="{FF2B5EF4-FFF2-40B4-BE49-F238E27FC236}">
                <a16:creationId xmlns:a16="http://schemas.microsoft.com/office/drawing/2014/main" id="{24F2B194-B730-109C-5639-982A2D384BAE}"/>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AE45811E-D7E3-E702-91A5-1D14DB0019E9}"/>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dirty="0"/>
              <a:t>authoritative information</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28863"/>
            <a:ext cx="8035145" cy="3220417"/>
            <a:chOff x="2039933" y="1347406"/>
            <a:chExt cx="8035145" cy="3220417"/>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3220417"/>
              <a:chOff x="2116183" y="1995487"/>
              <a:chExt cx="6661106" cy="3220417"/>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01263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4943872" y="5157192"/>
            <a:ext cx="3225485"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0">
            <a:extLst>
              <a:ext uri="{FF2B5EF4-FFF2-40B4-BE49-F238E27FC236}">
                <a16:creationId xmlns:a16="http://schemas.microsoft.com/office/drawing/2014/main" id="{8046B39E-A93F-295E-5183-6796494CB370}"/>
              </a:ext>
            </a:extLst>
          </p:cNvPr>
          <p:cNvSpPr>
            <a:spLocks noChangeArrowheads="1"/>
          </p:cNvSpPr>
          <p:nvPr/>
        </p:nvSpPr>
        <p:spPr bwMode="auto">
          <a:xfrm>
            <a:off x="526652" y="4268608"/>
            <a:ext cx="2944813" cy="1690688"/>
          </a:xfrm>
          <a:prstGeom prst="wedgeRoundRectCallout">
            <a:avLst>
              <a:gd name="adj1" fmla="val 99220"/>
              <a:gd name="adj2" fmla="val 12892"/>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a:t>ttl for negative responses from authoritative name servers</a:t>
            </a:r>
          </a:p>
        </p:txBody>
      </p:sp>
    </p:spTree>
    <p:extLst>
      <p:ext uri="{BB962C8B-B14F-4D97-AF65-F5344CB8AC3E}">
        <p14:creationId xmlns:p14="http://schemas.microsoft.com/office/powerpoint/2010/main" val="36640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492896"/>
            <a:ext cx="8035145" cy="4012505"/>
            <a:chOff x="2039933" y="1347406"/>
            <a:chExt cx="8035145" cy="4012505"/>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4012505"/>
              <a:chOff x="2116183" y="1995487"/>
              <a:chExt cx="6661106" cy="4012505"/>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80472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dnsuni.uniroma3.it.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dnsuni.uniroma3.it.  IN      A       192.168.0.11</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pc1.uniroma3.it.     IN      A       192.168.0.111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5421439"/>
            <a:ext cx="7186711" cy="387802"/>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0">
            <a:extLst>
              <a:ext uri="{FF2B5EF4-FFF2-40B4-BE49-F238E27FC236}">
                <a16:creationId xmlns:a16="http://schemas.microsoft.com/office/drawing/2014/main" id="{1F2D3CC6-AC41-9001-A049-9702E13FFCE0}"/>
              </a:ext>
            </a:extLst>
          </p:cNvPr>
          <p:cNvSpPr>
            <a:spLocks noChangeArrowheads="1"/>
          </p:cNvSpPr>
          <p:nvPr/>
        </p:nvSpPr>
        <p:spPr bwMode="auto">
          <a:xfrm>
            <a:off x="2279576" y="3673779"/>
            <a:ext cx="2370138" cy="865187"/>
          </a:xfrm>
          <a:prstGeom prst="wedgeRoundRectCallout">
            <a:avLst>
              <a:gd name="adj1" fmla="val 67014"/>
              <a:gd name="adj2" fmla="val 163944"/>
              <a:gd name="adj3" fmla="val 16667"/>
            </a:avLst>
          </a:prstGeom>
          <a:solidFill>
            <a:schemeClr val="accent2"/>
          </a:solidFill>
          <a:ln w="9525">
            <a:solidFill>
              <a:schemeClr val="tx1"/>
            </a:solidFill>
            <a:miter lim="800000"/>
            <a:headEnd/>
            <a:tailEnd/>
          </a:ln>
          <a:effectLst/>
        </p:spPr>
        <p:txBody>
          <a:bodyPr tIns="46800" bIns="46800"/>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record type NS</a:t>
            </a:r>
          </a:p>
          <a:p>
            <a:pPr algn="ctr">
              <a:spcBef>
                <a:spcPct val="0"/>
              </a:spcBef>
              <a:buClrTx/>
              <a:buSzTx/>
              <a:buFontTx/>
              <a:buNone/>
            </a:pPr>
            <a:r>
              <a:rPr lang="en-US" altLang="it-IT" sz="2400" dirty="0"/>
              <a:t>(name server)</a:t>
            </a:r>
          </a:p>
        </p:txBody>
      </p:sp>
      <p:sp>
        <p:nvSpPr>
          <p:cNvPr id="14" name="AutoShape 33">
            <a:extLst>
              <a:ext uri="{FF2B5EF4-FFF2-40B4-BE49-F238E27FC236}">
                <a16:creationId xmlns:a16="http://schemas.microsoft.com/office/drawing/2014/main" id="{951B7CD2-A335-8B9F-7CB3-94946543A3B0}"/>
              </a:ext>
            </a:extLst>
          </p:cNvPr>
          <p:cNvSpPr>
            <a:spLocks noChangeArrowheads="1"/>
          </p:cNvSpPr>
          <p:nvPr/>
        </p:nvSpPr>
        <p:spPr bwMode="auto">
          <a:xfrm>
            <a:off x="6838950" y="3673779"/>
            <a:ext cx="4743450" cy="1368426"/>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t>the authoritative name server for this zone (</a:t>
            </a:r>
            <a:r>
              <a:rPr lang="en-US" altLang="it-IT" sz="2400" b="1" dirty="0">
                <a:latin typeface="Courier New" panose="02070309020205020404" pitchFamily="49" charset="0"/>
              </a:rPr>
              <a:t>lugroma3.org</a:t>
            </a:r>
            <a:r>
              <a:rPr lang="en-US" altLang="it-IT" sz="2400" dirty="0"/>
              <a:t>) is </a:t>
            </a:r>
            <a:r>
              <a:rPr lang="en-US" altLang="it-IT" sz="2400" b="1" dirty="0">
                <a:latin typeface="Courier New" panose="02070309020205020404" pitchFamily="49" charset="0"/>
              </a:rPr>
              <a:t>dnslug.lugroma3.org</a:t>
            </a:r>
            <a:endParaRPr lang="en-US" altLang="it-IT" sz="2400" dirty="0"/>
          </a:p>
        </p:txBody>
      </p:sp>
    </p:spTree>
    <p:extLst>
      <p:ext uri="{BB962C8B-B14F-4D97-AF65-F5344CB8AC3E}">
        <p14:creationId xmlns:p14="http://schemas.microsoft.com/office/powerpoint/2010/main" val="32898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492896"/>
            <a:ext cx="8035145" cy="4012505"/>
            <a:chOff x="2039933" y="1347406"/>
            <a:chExt cx="8035145" cy="4012505"/>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4012505"/>
              <a:chOff x="2116183" y="1995487"/>
              <a:chExt cx="6661106" cy="4012505"/>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69"/>
                <a:ext cx="6661105" cy="3804723"/>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lang="it-IT" b="1" kern="0" dirty="0" err="1">
                    <a:solidFill>
                      <a:prstClr val="white"/>
                    </a:solidFill>
                    <a:latin typeface="Consolas" panose="020B0609020204030204" pitchFamily="49" charset="0"/>
                  </a:rPr>
                  <a:t>cat</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/db.it.uniroma3</a:t>
                </a:r>
              </a:p>
              <a:p>
                <a:pPr marL="0" marR="0" lvl="0" indent="0" defTabSz="914400" eaLnBrk="1" fontAlgn="auto" latinLnBrk="0" hangingPunct="1">
                  <a:lnSpc>
                    <a:spcPct val="100000"/>
                  </a:lnSpc>
                  <a:spcBef>
                    <a:spcPts val="0"/>
                  </a:spcBef>
                  <a:spcAft>
                    <a:spcPts val="0"/>
                  </a:spcAft>
                  <a:buClrTx/>
                  <a:buSzTx/>
                  <a:buFontTx/>
                  <a:buNone/>
                  <a:tabLst/>
                  <a:defRPr/>
                </a:pPr>
                <a:r>
                  <a:rPr lang="it-IT" kern="0" dirty="0">
                    <a:solidFill>
                      <a:prstClr val="white"/>
                    </a:solidFill>
                    <a:latin typeface="Consolas" panose="020B0609020204030204" pitchFamily="49" charset="0"/>
                  </a:rPr>
                  <a:t>$TTL    60000</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SOA     dnsuni.uniroma3.it.    root.dnsuni.uniroma3.it.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2006031201 ; serial</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28 ; refresh</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14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retry</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3600000 ;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expire</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0 ; negative cache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ttl</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dnsuni.uniroma3.it.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dnsuni.uniroma3.it.  IN      A       192.168.0.11</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pc1.uniroma3.it.     IN      A       192.168.0.111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78427" y="5735502"/>
            <a:ext cx="6681869" cy="573818"/>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2" name="AutoShape 31">
            <a:extLst>
              <a:ext uri="{FF2B5EF4-FFF2-40B4-BE49-F238E27FC236}">
                <a16:creationId xmlns:a16="http://schemas.microsoft.com/office/drawing/2014/main" id="{EA43DA52-F6DC-6089-E4FE-B6676FD0DF2F}"/>
              </a:ext>
            </a:extLst>
          </p:cNvPr>
          <p:cNvSpPr>
            <a:spLocks noChangeArrowheads="1"/>
          </p:cNvSpPr>
          <p:nvPr/>
        </p:nvSpPr>
        <p:spPr bwMode="auto">
          <a:xfrm>
            <a:off x="6826250" y="3500439"/>
            <a:ext cx="3957638" cy="1730375"/>
          </a:xfrm>
          <a:prstGeom prst="foldedCorner">
            <a:avLst>
              <a:gd name="adj" fmla="val 9681"/>
            </a:avLst>
          </a:prstGeom>
          <a:solidFill>
            <a:schemeClr val="accent2"/>
          </a:solidFill>
          <a:ln w="12700">
            <a:solidFill>
              <a:schemeClr val="tx1"/>
            </a:solidFill>
            <a:round/>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t>two machines in this zone:</a:t>
            </a:r>
          </a:p>
          <a:p>
            <a:pPr eaLnBrk="1" hangingPunct="1">
              <a:spcBef>
                <a:spcPct val="0"/>
              </a:spcBef>
              <a:buClrTx/>
              <a:buSzTx/>
              <a:buFontTx/>
              <a:buNone/>
            </a:pPr>
            <a:r>
              <a:rPr lang="en-US" altLang="it-IT" sz="2000" b="1" dirty="0">
                <a:latin typeface="Courier New" panose="02070309020205020404" pitchFamily="49" charset="0"/>
              </a:rPr>
              <a:t>dnsuni.uniroma3.it</a:t>
            </a:r>
          </a:p>
          <a:p>
            <a:pPr eaLnBrk="1" hangingPunct="1">
              <a:spcBef>
                <a:spcPct val="0"/>
              </a:spcBef>
              <a:buClrTx/>
              <a:buSzTx/>
              <a:buFontTx/>
              <a:buNone/>
            </a:pPr>
            <a:r>
              <a:rPr lang="en-US" altLang="it-IT" sz="2000" b="1" dirty="0">
                <a:latin typeface="Courier New" panose="02070309020205020404" pitchFamily="49" charset="0"/>
              </a:rPr>
              <a:t>pc1.uniroma3.it</a:t>
            </a:r>
          </a:p>
          <a:p>
            <a:pPr eaLnBrk="1" hangingPunct="1">
              <a:spcBef>
                <a:spcPct val="0"/>
              </a:spcBef>
              <a:buClrTx/>
              <a:buSzTx/>
              <a:buFontTx/>
              <a:buNone/>
            </a:pPr>
            <a:r>
              <a:rPr lang="en-US" altLang="it-IT" sz="2000" dirty="0"/>
              <a:t>(the origin name is automatically appended)</a:t>
            </a:r>
            <a:endParaRPr lang="en-US" altLang="it-IT" sz="2000" b="1" dirty="0"/>
          </a:p>
        </p:txBody>
      </p:sp>
      <p:sp>
        <p:nvSpPr>
          <p:cNvPr id="15" name="AutoShape 33">
            <a:extLst>
              <a:ext uri="{FF2B5EF4-FFF2-40B4-BE49-F238E27FC236}">
                <a16:creationId xmlns:a16="http://schemas.microsoft.com/office/drawing/2014/main" id="{7FFCC0C2-F6E6-175F-9034-1B3A9899DB84}"/>
              </a:ext>
            </a:extLst>
          </p:cNvPr>
          <p:cNvSpPr>
            <a:spLocks noChangeArrowheads="1"/>
          </p:cNvSpPr>
          <p:nvPr/>
        </p:nvSpPr>
        <p:spPr bwMode="auto">
          <a:xfrm>
            <a:off x="2535444" y="4172826"/>
            <a:ext cx="2370138" cy="860425"/>
          </a:xfrm>
          <a:prstGeom prst="wedgeRoundRectCallout">
            <a:avLst>
              <a:gd name="adj1" fmla="val 85585"/>
              <a:gd name="adj2" fmla="val 152528"/>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record type A</a:t>
            </a:r>
          </a:p>
          <a:p>
            <a:pPr algn="ctr">
              <a:spcBef>
                <a:spcPct val="0"/>
              </a:spcBef>
              <a:buClrTx/>
              <a:buSzTx/>
              <a:buFontTx/>
              <a:buNone/>
            </a:pPr>
            <a:r>
              <a:rPr lang="en-US" altLang="it-IT" sz="2400" dirty="0"/>
              <a:t>(address)</a:t>
            </a:r>
          </a:p>
        </p:txBody>
      </p:sp>
    </p:spTree>
    <p:extLst>
      <p:ext uri="{BB962C8B-B14F-4D97-AF65-F5344CB8AC3E}">
        <p14:creationId xmlns:p14="http://schemas.microsoft.com/office/powerpoint/2010/main" val="252557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a:t>step 2 </a:t>
            </a:r>
            <a:r>
              <a:rPr lang="en-US" altLang="it-IT" sz="4000"/>
              <a:t>– </a:t>
            </a:r>
            <a:r>
              <a:rPr lang="it-IT" altLang="it-IT" sz="4000"/>
              <a:t>exploring the configuration</a:t>
            </a:r>
            <a:endParaRPr lang="en-US" altLang="it-IT" sz="400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associations between names and </a:t>
            </a:r>
            <a:r>
              <a:rPr lang="en-US" altLang="it-IT" sz="2800" dirty="0" err="1"/>
              <a:t>ip</a:t>
            </a:r>
            <a:r>
              <a:rPr lang="en-US" altLang="it-IT" sz="2800" dirty="0"/>
              <a:t> addresses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8" y="2780927"/>
            <a:ext cx="8035145" cy="2232249"/>
            <a:chOff x="2039934" y="1347406"/>
            <a:chExt cx="8035145" cy="223224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4" y="1347406"/>
              <a:ext cx="8035145" cy="2232249"/>
              <a:chOff x="2116183" y="1995487"/>
              <a:chExt cx="6661105" cy="2232249"/>
            </a:xfrm>
          </p:grpSpPr>
          <p:sp>
            <p:nvSpPr>
              <p:cNvPr id="10" name="Rectangle 9">
                <a:extLst>
                  <a:ext uri="{FF2B5EF4-FFF2-40B4-BE49-F238E27FC236}">
                    <a16:creationId xmlns:a16="http://schemas.microsoft.com/office/drawing/2014/main" id="{DDC37560-A4E9-1A33-F337-F97530F1018D}"/>
                  </a:ext>
                </a:extLst>
              </p:cNvPr>
              <p:cNvSpPr/>
              <p:nvPr/>
            </p:nvSpPr>
            <p:spPr>
              <a:xfrm>
                <a:off x="2116183" y="2203270"/>
                <a:ext cx="6661104" cy="20244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dnsit</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tail</a:t>
                </a:r>
                <a:r>
                  <a:rPr lang="it-IT" b="1" kern="0" dirty="0">
                    <a:solidFill>
                      <a:prstClr val="white"/>
                    </a:solidFill>
                    <a:latin typeface="Consolas" panose="020B0609020204030204" pitchFamily="49" charset="0"/>
                  </a:rPr>
                  <a:t> –</a:t>
                </a:r>
                <a:r>
                  <a:rPr lang="it-IT" b="1" kern="0" dirty="0" err="1">
                    <a:solidFill>
                      <a:prstClr val="white"/>
                    </a:solidFill>
                    <a:latin typeface="Consolas" panose="020B0609020204030204" pitchFamily="49" charset="0"/>
                  </a:rPr>
                  <a:t>n</a:t>
                </a:r>
                <a:r>
                  <a:rPr lang="it-IT" b="1" kern="0" dirty="0">
                    <a:solidFill>
                      <a:prstClr val="white"/>
                    </a:solidFill>
                    <a:latin typeface="Consolas" panose="020B0609020204030204" pitchFamily="49" charset="0"/>
                  </a:rPr>
                  <a:t> 5 /</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db.it</a:t>
                </a: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NS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dnsit.it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dnsit.it</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IN      A       192.168.0.1</a:t>
                </a:r>
              </a:p>
              <a:p>
                <a:pPr marL="0" marR="0" lvl="0" indent="0"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uniroma3.it.            IN      NS      dnsuni.uniroma3.it.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dnsuni.uniroma3.it.     IN      A       192.168.0.11</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4580" name="Rectangle 33">
            <a:extLst>
              <a:ext uri="{FF2B5EF4-FFF2-40B4-BE49-F238E27FC236}">
                <a16:creationId xmlns:a16="http://schemas.microsoft.com/office/drawing/2014/main" id="{3FEFD1BF-9C79-A39B-F5B9-6A775020DD83}"/>
              </a:ext>
            </a:extLst>
          </p:cNvPr>
          <p:cNvSpPr>
            <a:spLocks noChangeArrowheads="1"/>
          </p:cNvSpPr>
          <p:nvPr/>
        </p:nvSpPr>
        <p:spPr bwMode="auto">
          <a:xfrm>
            <a:off x="2087987" y="4126513"/>
            <a:ext cx="7587879" cy="573818"/>
          </a:xfrm>
          <a:prstGeom prst="rect">
            <a:avLst/>
          </a:prstGeom>
          <a:solidFill>
            <a:srgbClr val="FFCCCC">
              <a:alpha val="47000"/>
            </a:srgbClr>
          </a:solidFill>
          <a:ln>
            <a:noFill/>
          </a:ln>
          <a:effec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dirty="0"/>
          </a:p>
        </p:txBody>
      </p:sp>
      <p:sp>
        <p:nvSpPr>
          <p:cNvPr id="13" name="AutoShape 36">
            <a:extLst>
              <a:ext uri="{FF2B5EF4-FFF2-40B4-BE49-F238E27FC236}">
                <a16:creationId xmlns:a16="http://schemas.microsoft.com/office/drawing/2014/main" id="{D40096E8-EA02-285B-8CB8-4D72A67BE36B}"/>
              </a:ext>
            </a:extLst>
          </p:cNvPr>
          <p:cNvSpPr>
            <a:spLocks noChangeArrowheads="1"/>
          </p:cNvSpPr>
          <p:nvPr/>
        </p:nvSpPr>
        <p:spPr bwMode="auto">
          <a:xfrm>
            <a:off x="223504" y="4761235"/>
            <a:ext cx="3168650" cy="1223962"/>
          </a:xfrm>
          <a:prstGeom prst="wedgeRoundRectCallout">
            <a:avLst>
              <a:gd name="adj1" fmla="val -1925"/>
              <a:gd name="adj2" fmla="val -147568"/>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b="1" dirty="0" err="1">
                <a:latin typeface="Courier New" panose="02070309020205020404" pitchFamily="49" charset="0"/>
              </a:rPr>
              <a:t>dnsit.it</a:t>
            </a:r>
            <a:r>
              <a:rPr lang="en-US" altLang="it-IT" sz="2400" dirty="0"/>
              <a:t> is the authority for this zone (</a:t>
            </a:r>
            <a:r>
              <a:rPr lang="en-US" altLang="it-IT" sz="2400" b="1" dirty="0">
                <a:latin typeface="Courier New" panose="02070309020205020404" pitchFamily="49" charset="0"/>
              </a:rPr>
              <a:t>it</a:t>
            </a:r>
            <a:r>
              <a:rPr lang="en-US" altLang="it-IT" sz="2400" dirty="0"/>
              <a:t>)</a:t>
            </a:r>
          </a:p>
        </p:txBody>
      </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8035081" y="4921253"/>
            <a:ext cx="3965575" cy="1368425"/>
          </a:xfrm>
          <a:prstGeom prst="wedgeRoundRectCallout">
            <a:avLst>
              <a:gd name="adj1" fmla="val -25942"/>
              <a:gd name="adj2" fmla="val -87285"/>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b="1" dirty="0">
                <a:latin typeface="Courier New" panose="02070309020205020404" pitchFamily="49" charset="0"/>
              </a:rPr>
              <a:t>dnsuni.uniroma3.it</a:t>
            </a:r>
            <a:r>
              <a:rPr lang="en-US" altLang="it-IT" sz="2400" dirty="0"/>
              <a:t> is the authority for zone </a:t>
            </a:r>
            <a:r>
              <a:rPr lang="en-US" altLang="it-IT" sz="2400" b="1" dirty="0">
                <a:latin typeface="Courier New" panose="02070309020205020404" pitchFamily="49" charset="0"/>
              </a:rPr>
              <a:t>uniroma3</a:t>
            </a:r>
            <a:r>
              <a:rPr lang="en-US" altLang="it-IT" sz="2400" dirty="0"/>
              <a:t>(</a:t>
            </a:r>
            <a:r>
              <a:rPr lang="en-US" altLang="it-IT" sz="2400" b="1" dirty="0">
                <a:latin typeface="Courier New" panose="02070309020205020404" pitchFamily="49" charset="0"/>
              </a:rPr>
              <a:t>.it</a:t>
            </a:r>
            <a:r>
              <a:rPr lang="en-US" altLang="it-IT" sz="2400" dirty="0"/>
              <a:t>)</a:t>
            </a:r>
          </a:p>
        </p:txBody>
      </p:sp>
    </p:spTree>
    <p:extLst>
      <p:ext uri="{BB962C8B-B14F-4D97-AF65-F5344CB8AC3E}">
        <p14:creationId xmlns:p14="http://schemas.microsoft.com/office/powerpoint/2010/main" val="21452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a:extLst>
              <a:ext uri="{FF2B5EF4-FFF2-40B4-BE49-F238E27FC236}">
                <a16:creationId xmlns:a16="http://schemas.microsoft.com/office/drawing/2014/main" id="{03218AA5-D753-0A85-9BA3-733A95333158}"/>
              </a:ext>
            </a:extLst>
          </p:cNvPr>
          <p:cNvSpPr>
            <a:spLocks noGrp="1" noChangeArrowheads="1"/>
          </p:cNvSpPr>
          <p:nvPr>
            <p:ph type="title"/>
          </p:nvPr>
        </p:nvSpPr>
        <p:spPr/>
        <p:txBody>
          <a:bodyPr/>
          <a:lstStyle/>
          <a:p>
            <a:pPr eaLnBrk="1" hangingPunct="1"/>
            <a:r>
              <a:rPr lang="it-IT" altLang="it-IT" sz="4000" dirty="0"/>
              <a:t>step 2 </a:t>
            </a:r>
            <a:r>
              <a:rPr lang="en-US" altLang="it-IT" sz="4000" dirty="0"/>
              <a:t>– </a:t>
            </a:r>
            <a:r>
              <a:rPr lang="it-IT" altLang="it-IT" sz="4000" dirty="0" err="1"/>
              <a:t>exploring</a:t>
            </a:r>
            <a:r>
              <a:rPr lang="it-IT" altLang="it-IT" sz="4000" dirty="0"/>
              <a:t> the </a:t>
            </a:r>
            <a:r>
              <a:rPr lang="it-IT" altLang="it-IT" sz="4000" dirty="0" err="1"/>
              <a:t>configuration</a:t>
            </a:r>
            <a:endParaRPr lang="en-US" altLang="it-IT" sz="4000" dirty="0"/>
          </a:p>
        </p:txBody>
      </p:sp>
      <p:sp>
        <p:nvSpPr>
          <p:cNvPr id="24582" name="Rectangle 4">
            <a:extLst>
              <a:ext uri="{FF2B5EF4-FFF2-40B4-BE49-F238E27FC236}">
                <a16:creationId xmlns:a16="http://schemas.microsoft.com/office/drawing/2014/main" id="{E90E4701-DB71-96D5-920A-950DBB03CA6B}"/>
              </a:ext>
            </a:extLst>
          </p:cNvPr>
          <p:cNvSpPr>
            <a:spLocks noGrp="1" noChangeArrowheads="1"/>
          </p:cNvSpPr>
          <p:nvPr>
            <p:ph idx="1"/>
          </p:nvPr>
        </p:nvSpPr>
        <p:spPr/>
        <p:txBody>
          <a:bodyPr/>
          <a:lstStyle/>
          <a:p>
            <a:pPr eaLnBrk="1" hangingPunct="1"/>
            <a:r>
              <a:rPr lang="en-US" altLang="it-IT" dirty="0"/>
              <a:t>configuration on the name servers specifies</a:t>
            </a:r>
          </a:p>
          <a:p>
            <a:pPr lvl="1" eaLnBrk="1" hangingPunct="1"/>
            <a:r>
              <a:rPr lang="en-US" altLang="it-IT" sz="2800" dirty="0"/>
              <a:t>allowing recursive queries</a:t>
            </a:r>
          </a:p>
        </p:txBody>
      </p:sp>
      <p:sp>
        <p:nvSpPr>
          <p:cNvPr id="2" name="Rectangle 4">
            <a:extLst>
              <a:ext uri="{FF2B5EF4-FFF2-40B4-BE49-F238E27FC236}">
                <a16:creationId xmlns:a16="http://schemas.microsoft.com/office/drawing/2014/main" id="{831E2A05-C741-C719-B270-26A185DEF7B7}"/>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5274BE88-B41C-20DC-FDAD-A53FB5065CEB}"/>
              </a:ext>
            </a:extLst>
          </p:cNvPr>
          <p:cNvSpPr>
            <a:spLocks noGrp="1" noChangeArrowheads="1"/>
          </p:cNvSpPr>
          <p:nvPr>
            <p:ph type="ftr" sz="quarter" idx="11"/>
          </p:nvPr>
        </p:nvSpPr>
        <p:spPr>
          <a:ln/>
        </p:spPr>
        <p:txBody>
          <a:bodyPr/>
          <a:lstStyle/>
          <a:p>
            <a:r>
              <a:rPr lang="it-IT" altLang="it-IT"/>
              <a:t>kathara – [ lab: dns ]</a:t>
            </a:r>
          </a:p>
        </p:txBody>
      </p:sp>
      <p:grpSp>
        <p:nvGrpSpPr>
          <p:cNvPr id="4" name="Group 3">
            <a:extLst>
              <a:ext uri="{FF2B5EF4-FFF2-40B4-BE49-F238E27FC236}">
                <a16:creationId xmlns:a16="http://schemas.microsoft.com/office/drawing/2014/main" id="{5819ED1C-E303-0BF2-04BE-5487DBDBD732}"/>
              </a:ext>
            </a:extLst>
          </p:cNvPr>
          <p:cNvGrpSpPr/>
          <p:nvPr/>
        </p:nvGrpSpPr>
        <p:grpSpPr>
          <a:xfrm>
            <a:off x="2078427" y="2780927"/>
            <a:ext cx="8035145" cy="2592289"/>
            <a:chOff x="2039933" y="1347406"/>
            <a:chExt cx="8035145" cy="2592289"/>
          </a:xfrm>
        </p:grpSpPr>
        <p:grpSp>
          <p:nvGrpSpPr>
            <p:cNvPr id="5" name="Group 4">
              <a:extLst>
                <a:ext uri="{FF2B5EF4-FFF2-40B4-BE49-F238E27FC236}">
                  <a16:creationId xmlns:a16="http://schemas.microsoft.com/office/drawing/2014/main" id="{5E8E3E9E-46AA-6212-A169-13A2CF95C4C9}"/>
                </a:ext>
              </a:extLst>
            </p:cNvPr>
            <p:cNvGrpSpPr/>
            <p:nvPr/>
          </p:nvGrpSpPr>
          <p:grpSpPr>
            <a:xfrm>
              <a:off x="2039933" y="1347406"/>
              <a:ext cx="8035145" cy="2592289"/>
              <a:chOff x="2116183" y="1995487"/>
              <a:chExt cx="6661106" cy="2592289"/>
            </a:xfrm>
          </p:grpSpPr>
          <p:sp>
            <p:nvSpPr>
              <p:cNvPr id="10" name="Rectangle 9">
                <a:extLst>
                  <a:ext uri="{FF2B5EF4-FFF2-40B4-BE49-F238E27FC236}">
                    <a16:creationId xmlns:a16="http://schemas.microsoft.com/office/drawing/2014/main" id="{DDC37560-A4E9-1A33-F337-F97530F1018D}"/>
                  </a:ext>
                </a:extLst>
              </p:cNvPr>
              <p:cNvSpPr/>
              <p:nvPr/>
            </p:nvSpPr>
            <p:spPr>
              <a:xfrm>
                <a:off x="2116184" y="2203270"/>
                <a:ext cx="6661105" cy="238450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root@</a:t>
                </a:r>
                <a:r>
                  <a:rPr lang="it-IT" kern="0" dirty="0" err="1">
                    <a:solidFill>
                      <a:prstClr val="white">
                        <a:lumMod val="65000"/>
                      </a:prstClr>
                    </a:solidFill>
                    <a:latin typeface="Consolas" panose="020B0609020204030204" pitchFamily="49" charset="0"/>
                  </a:rPr>
                  <a:t>localuni</a:t>
                </a:r>
                <a:r>
                  <a:rPr kumimoji="0" lang="it-IT" sz="1800" b="0" i="0" u="none" strike="noStrike" kern="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it-IT" sz="1800" b="1"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cat</a:t>
                </a:r>
                <a:r>
                  <a:rPr kumimoji="0" lang="it-IT" sz="1800" b="1"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etc</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bind</a:t>
                </a:r>
                <a:r>
                  <a:rPr lang="it-IT" b="1" kern="0" dirty="0">
                    <a:solidFill>
                      <a:prstClr val="white"/>
                    </a:solidFill>
                    <a:latin typeface="Consolas" panose="020B0609020204030204" pitchFamily="49" charset="0"/>
                  </a:rPr>
                  <a:t>/</a:t>
                </a:r>
                <a:r>
                  <a:rPr lang="it-IT" b="1" kern="0" dirty="0" err="1">
                    <a:solidFill>
                      <a:prstClr val="white"/>
                    </a:solidFill>
                    <a:latin typeface="Consolas" panose="020B0609020204030204" pitchFamily="49" charset="0"/>
                  </a:rPr>
                  <a:t>named.conf.options</a:t>
                </a:r>
                <a:endParaRPr lang="it-IT" b="1" kern="0" dirty="0">
                  <a:solidFill>
                    <a:prstClr val="white"/>
                  </a:solidFill>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options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directory "/var/cache/</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bind</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allow-recursion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 192.168.0.0/24; };</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it-IT" sz="1800" b="0" i="0" u="none" strike="noStrike" kern="0" cap="none" spc="0" normalizeH="0" baseline="0" noProof="0" dirty="0" err="1">
                    <a:ln>
                      <a:noFill/>
                    </a:ln>
                    <a:solidFill>
                      <a:prstClr val="white"/>
                    </a:solidFill>
                    <a:effectLst/>
                    <a:uLnTx/>
                    <a:uFillTx/>
                    <a:latin typeface="Consolas" panose="020B0609020204030204" pitchFamily="49" charset="0"/>
                    <a:ea typeface="+mn-ea"/>
                    <a:cs typeface="+mn-cs"/>
                  </a:rPr>
                  <a:t>dnssec-validation</a:t>
                </a: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 no;</a:t>
                </a:r>
              </a:p>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11" name="Rectangle 10">
                <a:extLst>
                  <a:ext uri="{FF2B5EF4-FFF2-40B4-BE49-F238E27FC236}">
                    <a16:creationId xmlns:a16="http://schemas.microsoft.com/office/drawing/2014/main" id="{C7CE5A4E-895E-94B8-A396-894119D39DC1}"/>
                  </a:ext>
                </a:extLst>
              </p:cNvPr>
              <p:cNvSpPr/>
              <p:nvPr/>
            </p:nvSpPr>
            <p:spPr>
              <a:xfrm>
                <a:off x="2116183" y="1995487"/>
                <a:ext cx="6661105" cy="207781"/>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BAD2F06D-7694-9CED-AC15-B13A6B3E4ECF}"/>
                </a:ext>
              </a:extLst>
            </p:cNvPr>
            <p:cNvGrpSpPr/>
            <p:nvPr/>
          </p:nvGrpSpPr>
          <p:grpSpPr>
            <a:xfrm>
              <a:off x="9409698" y="1388178"/>
              <a:ext cx="581348" cy="126235"/>
              <a:chOff x="8092857" y="2035375"/>
              <a:chExt cx="581348" cy="126235"/>
            </a:xfrm>
          </p:grpSpPr>
          <p:sp>
            <p:nvSpPr>
              <p:cNvPr id="7" name="Rectangle 6">
                <a:extLst>
                  <a:ext uri="{FF2B5EF4-FFF2-40B4-BE49-F238E27FC236}">
                    <a16:creationId xmlns:a16="http://schemas.microsoft.com/office/drawing/2014/main" id="{B67292E3-547E-8D19-103B-548F5C0AEB0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3934413-7AE8-231D-9D76-83510DDA7AC8}"/>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A23BBC0-27B0-4BD3-6B40-87CD21DF7E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4" name="AutoShape 37">
            <a:extLst>
              <a:ext uri="{FF2B5EF4-FFF2-40B4-BE49-F238E27FC236}">
                <a16:creationId xmlns:a16="http://schemas.microsoft.com/office/drawing/2014/main" id="{DE3AA04F-878B-FF0E-793D-AB061C20BAE0}"/>
              </a:ext>
            </a:extLst>
          </p:cNvPr>
          <p:cNvSpPr>
            <a:spLocks noChangeArrowheads="1"/>
          </p:cNvSpPr>
          <p:nvPr/>
        </p:nvSpPr>
        <p:spPr bwMode="auto">
          <a:xfrm>
            <a:off x="7819313" y="4921253"/>
            <a:ext cx="3965575" cy="884011"/>
          </a:xfrm>
          <a:prstGeom prst="wedgeRoundRectCallout">
            <a:avLst>
              <a:gd name="adj1" fmla="val -66422"/>
              <a:gd name="adj2" fmla="val -145116"/>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allow recursive queries from </a:t>
            </a:r>
            <a:r>
              <a:rPr lang="en-US" altLang="it-IT" sz="2400" b="1" dirty="0">
                <a:latin typeface="Courier New" panose="02070309020205020404" pitchFamily="49" charset="0"/>
              </a:rPr>
              <a:t>192.168.0.0/24</a:t>
            </a:r>
            <a:endParaRPr lang="en-US" altLang="it-IT" sz="2400" dirty="0"/>
          </a:p>
        </p:txBody>
      </p:sp>
      <p:sp>
        <p:nvSpPr>
          <p:cNvPr id="12" name="AutoShape 37">
            <a:extLst>
              <a:ext uri="{FF2B5EF4-FFF2-40B4-BE49-F238E27FC236}">
                <a16:creationId xmlns:a16="http://schemas.microsoft.com/office/drawing/2014/main" id="{8A7C26C3-79E7-7177-11E6-F11D9A770D37}"/>
              </a:ext>
            </a:extLst>
          </p:cNvPr>
          <p:cNvSpPr>
            <a:spLocks noChangeArrowheads="1"/>
          </p:cNvSpPr>
          <p:nvPr/>
        </p:nvSpPr>
        <p:spPr bwMode="auto">
          <a:xfrm>
            <a:off x="2966083" y="5242156"/>
            <a:ext cx="3965575" cy="884011"/>
          </a:xfrm>
          <a:prstGeom prst="wedgeRoundRectCallout">
            <a:avLst>
              <a:gd name="adj1" fmla="val -19793"/>
              <a:gd name="adj2" fmla="val -148564"/>
              <a:gd name="adj3" fmla="val 16667"/>
            </a:avLst>
          </a:prstGeom>
          <a:solidFill>
            <a:schemeClr val="accent2"/>
          </a:solidFill>
          <a:ln w="9525">
            <a:solidFill>
              <a:schemeClr val="tx1"/>
            </a:solidFill>
            <a:miter lim="800000"/>
            <a:headEnd/>
            <a:tailEnd/>
          </a:ln>
          <a:effectLst/>
        </p:spPr>
        <p:txBody>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validate DNSSEC over the recursive queries</a:t>
            </a:r>
          </a:p>
        </p:txBody>
      </p:sp>
    </p:spTree>
    <p:extLst>
      <p:ext uri="{BB962C8B-B14F-4D97-AF65-F5344CB8AC3E}">
        <p14:creationId xmlns:p14="http://schemas.microsoft.com/office/powerpoint/2010/main" val="177946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578B-0590-2294-371C-36A72CC25733}"/>
              </a:ext>
            </a:extLst>
          </p:cNvPr>
          <p:cNvSpPr>
            <a:spLocks noGrp="1"/>
          </p:cNvSpPr>
          <p:nvPr>
            <p:ph type="title"/>
          </p:nvPr>
        </p:nvSpPr>
        <p:spPr/>
        <p:txBody>
          <a:bodyPr/>
          <a:lstStyle/>
          <a:p>
            <a:r>
              <a:rPr lang="en-GB" dirty="0"/>
              <a:t>let’s start the lab</a:t>
            </a:r>
          </a:p>
        </p:txBody>
      </p:sp>
      <p:sp>
        <p:nvSpPr>
          <p:cNvPr id="3" name="Date Placeholder 2">
            <a:extLst>
              <a:ext uri="{FF2B5EF4-FFF2-40B4-BE49-F238E27FC236}">
                <a16:creationId xmlns:a16="http://schemas.microsoft.com/office/drawing/2014/main" id="{82A57392-FFB4-1DC0-201A-A19FD3E77F66}"/>
              </a:ext>
            </a:extLst>
          </p:cNvPr>
          <p:cNvSpPr>
            <a:spLocks noGrp="1"/>
          </p:cNvSpPr>
          <p:nvPr>
            <p:ph type="dt" sz="half" idx="10"/>
          </p:nvPr>
        </p:nvSpPr>
        <p:spPr/>
        <p:txBody>
          <a:bodyPr/>
          <a:lstStyle/>
          <a:p>
            <a:r>
              <a:rPr lang="it-IT" altLang="it-IT"/>
              <a:t>last update: Oct 2023</a:t>
            </a:r>
          </a:p>
        </p:txBody>
      </p:sp>
      <p:sp>
        <p:nvSpPr>
          <p:cNvPr id="4" name="Footer Placeholder 3">
            <a:extLst>
              <a:ext uri="{FF2B5EF4-FFF2-40B4-BE49-F238E27FC236}">
                <a16:creationId xmlns:a16="http://schemas.microsoft.com/office/drawing/2014/main" id="{ECD49FE9-237D-A9D6-EA11-92F3C89001E6}"/>
              </a:ext>
            </a:extLst>
          </p:cNvPr>
          <p:cNvSpPr>
            <a:spLocks noGrp="1"/>
          </p:cNvSpPr>
          <p:nvPr>
            <p:ph type="ftr" sz="quarter" idx="11"/>
          </p:nvPr>
        </p:nvSpPr>
        <p:spPr/>
        <p:txBody>
          <a:bodyPr/>
          <a:lstStyle/>
          <a:p>
            <a:r>
              <a:rPr lang="it-IT" altLang="it-IT"/>
              <a:t>kathara – [ lab: dns ]</a:t>
            </a:r>
          </a:p>
        </p:txBody>
      </p:sp>
      <p:sp>
        <p:nvSpPr>
          <p:cNvPr id="5" name="Subtitle 4">
            <a:extLst>
              <a:ext uri="{FF2B5EF4-FFF2-40B4-BE49-F238E27FC236}">
                <a16:creationId xmlns:a16="http://schemas.microsoft.com/office/drawing/2014/main" id="{DCA96C27-D42E-2434-D5CC-EF173392850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7973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1">
            <a:extLst>
              <a:ext uri="{FF2B5EF4-FFF2-40B4-BE49-F238E27FC236}">
                <a16:creationId xmlns:a16="http://schemas.microsoft.com/office/drawing/2014/main" id="{9E9CFF57-6B67-79FD-F269-5329B11908C3}"/>
              </a:ext>
            </a:extLst>
          </p:cNvPr>
          <p:cNvSpPr>
            <a:spLocks noGrp="1" noChangeArrowheads="1"/>
          </p:cNvSpPr>
          <p:nvPr>
            <p:ph type="title"/>
          </p:nvPr>
        </p:nvSpPr>
        <p:spPr/>
        <p:txBody>
          <a:bodyPr/>
          <a:lstStyle/>
          <a:p>
            <a:pPr eaLnBrk="1" hangingPunct="1"/>
            <a:r>
              <a:rPr lang="it-IT" altLang="it-IT"/>
              <a:t>the dns name hierarchy</a:t>
            </a:r>
          </a:p>
        </p:txBody>
      </p:sp>
      <p:sp>
        <p:nvSpPr>
          <p:cNvPr id="10245" name="Rectangle 32">
            <a:extLst>
              <a:ext uri="{FF2B5EF4-FFF2-40B4-BE49-F238E27FC236}">
                <a16:creationId xmlns:a16="http://schemas.microsoft.com/office/drawing/2014/main" id="{3A95426D-DCBF-D44B-C13C-E06035A0D83B}"/>
              </a:ext>
            </a:extLst>
          </p:cNvPr>
          <p:cNvSpPr>
            <a:spLocks noGrp="1" noChangeArrowheads="1"/>
          </p:cNvSpPr>
          <p:nvPr>
            <p:ph idx="1"/>
          </p:nvPr>
        </p:nvSpPr>
        <p:spPr/>
        <p:txBody>
          <a:bodyPr/>
          <a:lstStyle/>
          <a:p>
            <a:pPr eaLnBrk="1" hangingPunct="1">
              <a:lnSpc>
                <a:spcPct val="90000"/>
              </a:lnSpc>
            </a:pPr>
            <a:r>
              <a:rPr lang="en-US" altLang="it-IT" dirty="0"/>
              <a:t>each node corresponds</a:t>
            </a:r>
          </a:p>
          <a:p>
            <a:pPr marL="358775" indent="0" eaLnBrk="1" hangingPunct="1">
              <a:lnSpc>
                <a:spcPct val="90000"/>
              </a:lnSpc>
              <a:buNone/>
            </a:pPr>
            <a:r>
              <a:rPr lang="en-US" altLang="it-IT" dirty="0"/>
              <a:t>to a name</a:t>
            </a:r>
          </a:p>
        </p:txBody>
      </p:sp>
      <p:sp>
        <p:nvSpPr>
          <p:cNvPr id="2" name="Rectangle 4">
            <a:extLst>
              <a:ext uri="{FF2B5EF4-FFF2-40B4-BE49-F238E27FC236}">
                <a16:creationId xmlns:a16="http://schemas.microsoft.com/office/drawing/2014/main" id="{76A75125-BC4A-35C5-1813-33C312A3C656}"/>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7DB76130-F110-A1BC-6898-7511AC392730}"/>
              </a:ext>
            </a:extLst>
          </p:cNvPr>
          <p:cNvSpPr>
            <a:spLocks noGrp="1" noChangeArrowheads="1"/>
          </p:cNvSpPr>
          <p:nvPr>
            <p:ph type="ftr" sz="quarter" idx="11"/>
          </p:nvPr>
        </p:nvSpPr>
        <p:spPr>
          <a:ln/>
        </p:spPr>
        <p:txBody>
          <a:bodyPr/>
          <a:lstStyle/>
          <a:p>
            <a:r>
              <a:rPr lang="it-IT" altLang="it-IT"/>
              <a:t>kathara – [ lab: dns ]</a:t>
            </a:r>
          </a:p>
        </p:txBody>
      </p:sp>
      <p:sp>
        <p:nvSpPr>
          <p:cNvPr id="10246" name="Oval 3">
            <a:extLst>
              <a:ext uri="{FF2B5EF4-FFF2-40B4-BE49-F238E27FC236}">
                <a16:creationId xmlns:a16="http://schemas.microsoft.com/office/drawing/2014/main" id="{25982621-DC35-061D-45B2-BE2F684D9CF2}"/>
              </a:ext>
            </a:extLst>
          </p:cNvPr>
          <p:cNvSpPr>
            <a:spLocks noChangeArrowheads="1"/>
          </p:cNvSpPr>
          <p:nvPr/>
        </p:nvSpPr>
        <p:spPr bwMode="auto">
          <a:xfrm>
            <a:off x="2422525" y="5157789"/>
            <a:ext cx="1152525" cy="5048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48" name="Oval 5">
            <a:extLst>
              <a:ext uri="{FF2B5EF4-FFF2-40B4-BE49-F238E27FC236}">
                <a16:creationId xmlns:a16="http://schemas.microsoft.com/office/drawing/2014/main" id="{8CB8DFBB-D9FE-E923-1200-73089EFCC5C1}"/>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0249" name="Oval 6">
            <a:extLst>
              <a:ext uri="{FF2B5EF4-FFF2-40B4-BE49-F238E27FC236}">
                <a16:creationId xmlns:a16="http://schemas.microsoft.com/office/drawing/2014/main" id="{7884CF9B-7A8A-BCED-CA24-E4E0653E7363}"/>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0250" name="Oval 7">
            <a:extLst>
              <a:ext uri="{FF2B5EF4-FFF2-40B4-BE49-F238E27FC236}">
                <a16:creationId xmlns:a16="http://schemas.microsoft.com/office/drawing/2014/main" id="{0DEEA6E0-A189-3996-4235-9C150F629B9B}"/>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it</a:t>
            </a:r>
            <a:endParaRPr lang="it-IT" altLang="it-IT" sz="2400" dirty="0"/>
          </a:p>
        </p:txBody>
      </p:sp>
      <p:sp>
        <p:nvSpPr>
          <p:cNvPr id="10251" name="Oval 8">
            <a:extLst>
              <a:ext uri="{FF2B5EF4-FFF2-40B4-BE49-F238E27FC236}">
                <a16:creationId xmlns:a16="http://schemas.microsoft.com/office/drawing/2014/main" id="{9F2DC0A4-C33B-38B7-FFA2-AE2A7CD817C9}"/>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0252" name="Oval 9">
            <a:extLst>
              <a:ext uri="{FF2B5EF4-FFF2-40B4-BE49-F238E27FC236}">
                <a16:creationId xmlns:a16="http://schemas.microsoft.com/office/drawing/2014/main" id="{0CBC5F9D-3134-C7D8-1FF6-581E21FB1D29}"/>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0253" name="AutoShape 10">
            <a:extLst>
              <a:ext uri="{FF2B5EF4-FFF2-40B4-BE49-F238E27FC236}">
                <a16:creationId xmlns:a16="http://schemas.microsoft.com/office/drawing/2014/main" id="{84CEDCCF-F606-8888-0D19-CCC236B2A810}"/>
              </a:ext>
            </a:extLst>
          </p:cNvPr>
          <p:cNvCxnSpPr>
            <a:cxnSpLocks noChangeShapeType="1"/>
            <a:stCxn id="10252" idx="5"/>
            <a:endCxn id="10251"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4" name="AutoShape 11">
            <a:extLst>
              <a:ext uri="{FF2B5EF4-FFF2-40B4-BE49-F238E27FC236}">
                <a16:creationId xmlns:a16="http://schemas.microsoft.com/office/drawing/2014/main" id="{F3F4BB47-9855-C19E-35D6-C68E4270D2A0}"/>
              </a:ext>
            </a:extLst>
          </p:cNvPr>
          <p:cNvCxnSpPr>
            <a:cxnSpLocks noChangeShapeType="1"/>
            <a:stCxn id="10250" idx="0"/>
            <a:endCxn id="10252"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5" name="Oval 12">
            <a:extLst>
              <a:ext uri="{FF2B5EF4-FFF2-40B4-BE49-F238E27FC236}">
                <a16:creationId xmlns:a16="http://schemas.microsoft.com/office/drawing/2014/main" id="{F7B73655-044B-84CB-51B9-F08692259732}"/>
              </a:ext>
            </a:extLst>
          </p:cNvPr>
          <p:cNvSpPr>
            <a:spLocks noChangeArrowheads="1"/>
          </p:cNvSpPr>
          <p:nvPr/>
        </p:nvSpPr>
        <p:spPr bwMode="auto">
          <a:xfrm>
            <a:off x="5375275"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dnsroot</a:t>
            </a:r>
            <a:endParaRPr lang="it-IT" altLang="it-IT" sz="2400"/>
          </a:p>
        </p:txBody>
      </p:sp>
      <p:cxnSp>
        <p:nvCxnSpPr>
          <p:cNvPr id="10256" name="AutoShape 13">
            <a:extLst>
              <a:ext uri="{FF2B5EF4-FFF2-40B4-BE49-F238E27FC236}">
                <a16:creationId xmlns:a16="http://schemas.microsoft.com/office/drawing/2014/main" id="{6C2E04B4-475F-22C3-8824-69674EE3DFC6}"/>
              </a:ext>
            </a:extLst>
          </p:cNvPr>
          <p:cNvCxnSpPr>
            <a:cxnSpLocks noChangeShapeType="1"/>
            <a:stCxn id="10255" idx="0"/>
            <a:endCxn id="10252" idx="4"/>
          </p:cNvCxnSpPr>
          <p:nvPr/>
        </p:nvCxnSpPr>
        <p:spPr bwMode="auto">
          <a:xfrm flipV="1">
            <a:off x="6022975" y="1946275"/>
            <a:ext cx="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7" name="Oval 14">
            <a:extLst>
              <a:ext uri="{FF2B5EF4-FFF2-40B4-BE49-F238E27FC236}">
                <a16:creationId xmlns:a16="http://schemas.microsoft.com/office/drawing/2014/main" id="{59F23EBE-ED24-A8A8-A566-F6C385FF383B}"/>
              </a:ext>
            </a:extLst>
          </p:cNvPr>
          <p:cNvSpPr>
            <a:spLocks noChangeArrowheads="1"/>
          </p:cNvSpPr>
          <p:nvPr/>
        </p:nvSpPr>
        <p:spPr bwMode="auto">
          <a:xfrm>
            <a:off x="465613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dnsit</a:t>
            </a:r>
            <a:endParaRPr lang="it-IT" altLang="it-IT" sz="2400" dirty="0"/>
          </a:p>
        </p:txBody>
      </p:sp>
      <p:cxnSp>
        <p:nvCxnSpPr>
          <p:cNvPr id="10258" name="AutoShape 15">
            <a:extLst>
              <a:ext uri="{FF2B5EF4-FFF2-40B4-BE49-F238E27FC236}">
                <a16:creationId xmlns:a16="http://schemas.microsoft.com/office/drawing/2014/main" id="{6883B5C6-503F-F0E0-A54A-177A6F11A498}"/>
              </a:ext>
            </a:extLst>
          </p:cNvPr>
          <p:cNvCxnSpPr>
            <a:cxnSpLocks noChangeShapeType="1"/>
            <a:stCxn id="10248" idx="0"/>
            <a:endCxn id="10250"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59" name="AutoShape 16">
            <a:extLst>
              <a:ext uri="{FF2B5EF4-FFF2-40B4-BE49-F238E27FC236}">
                <a16:creationId xmlns:a16="http://schemas.microsoft.com/office/drawing/2014/main" id="{A30060D0-75CF-485C-CFE1-7210AC73E0E3}"/>
              </a:ext>
            </a:extLst>
          </p:cNvPr>
          <p:cNvCxnSpPr>
            <a:cxnSpLocks noChangeShapeType="1"/>
            <a:stCxn id="10257" idx="0"/>
            <a:endCxn id="10250" idx="5"/>
          </p:cNvCxnSpPr>
          <p:nvPr/>
        </p:nvCxnSpPr>
        <p:spPr bwMode="auto">
          <a:xfrm flipH="1" flipV="1">
            <a:off x="4681538" y="3163889"/>
            <a:ext cx="62230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0" name="AutoShape 17">
            <a:extLst>
              <a:ext uri="{FF2B5EF4-FFF2-40B4-BE49-F238E27FC236}">
                <a16:creationId xmlns:a16="http://schemas.microsoft.com/office/drawing/2014/main" id="{AB27B37A-00FF-4AA7-4732-31DB55CF840F}"/>
              </a:ext>
            </a:extLst>
          </p:cNvPr>
          <p:cNvCxnSpPr>
            <a:cxnSpLocks noChangeShapeType="1"/>
            <a:stCxn id="10246" idx="0"/>
            <a:endCxn id="10248" idx="4"/>
          </p:cNvCxnSpPr>
          <p:nvPr/>
        </p:nvCxnSpPr>
        <p:spPr bwMode="auto">
          <a:xfrm flipV="1">
            <a:off x="2998788" y="4562475"/>
            <a:ext cx="0" cy="5953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1" name="Oval 18">
            <a:extLst>
              <a:ext uri="{FF2B5EF4-FFF2-40B4-BE49-F238E27FC236}">
                <a16:creationId xmlns:a16="http://schemas.microsoft.com/office/drawing/2014/main" id="{461CCE9D-AF57-C7B5-6889-72EAD13C6933}"/>
              </a:ext>
            </a:extLst>
          </p:cNvPr>
          <p:cNvSpPr>
            <a:spLocks noChangeArrowheads="1"/>
          </p:cNvSpPr>
          <p:nvPr/>
        </p:nvSpPr>
        <p:spPr bwMode="auto">
          <a:xfrm>
            <a:off x="3826520" y="5143502"/>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dnsuni</a:t>
            </a:r>
            <a:endParaRPr lang="it-IT" altLang="it-IT" sz="2400" dirty="0"/>
          </a:p>
        </p:txBody>
      </p:sp>
      <p:cxnSp>
        <p:nvCxnSpPr>
          <p:cNvPr id="10262" name="AutoShape 19">
            <a:extLst>
              <a:ext uri="{FF2B5EF4-FFF2-40B4-BE49-F238E27FC236}">
                <a16:creationId xmlns:a16="http://schemas.microsoft.com/office/drawing/2014/main" id="{B71C5895-45EE-48AB-8529-C7E7F2C55151}"/>
              </a:ext>
            </a:extLst>
          </p:cNvPr>
          <p:cNvCxnSpPr>
            <a:cxnSpLocks noChangeShapeType="1"/>
            <a:stCxn id="10261" idx="0"/>
            <a:endCxn id="10248" idx="5"/>
          </p:cNvCxnSpPr>
          <p:nvPr/>
        </p:nvCxnSpPr>
        <p:spPr bwMode="auto">
          <a:xfrm flipH="1" flipV="1">
            <a:off x="3456781" y="4484360"/>
            <a:ext cx="1017439" cy="6591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4" name="AutoShape 21">
            <a:extLst>
              <a:ext uri="{FF2B5EF4-FFF2-40B4-BE49-F238E27FC236}">
                <a16:creationId xmlns:a16="http://schemas.microsoft.com/office/drawing/2014/main" id="{FB0FA514-1ECB-99CE-0CA5-E007E0A73610}"/>
              </a:ext>
            </a:extLst>
          </p:cNvPr>
          <p:cNvCxnSpPr>
            <a:cxnSpLocks noChangeShapeType="1"/>
            <a:stCxn id="10251" idx="5"/>
            <a:endCxn id="10249"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5" name="AutoShape 22">
            <a:extLst>
              <a:ext uri="{FF2B5EF4-FFF2-40B4-BE49-F238E27FC236}">
                <a16:creationId xmlns:a16="http://schemas.microsoft.com/office/drawing/2014/main" id="{3051D616-CB59-6258-0951-2A1A036F3B48}"/>
              </a:ext>
            </a:extLst>
          </p:cNvPr>
          <p:cNvCxnSpPr>
            <a:cxnSpLocks noChangeShapeType="1"/>
            <a:stCxn id="10249" idx="5"/>
            <a:endCxn id="18" idx="0"/>
          </p:cNvCxnSpPr>
          <p:nvPr/>
        </p:nvCxnSpPr>
        <p:spPr bwMode="auto">
          <a:xfrm>
            <a:off x="9662470" y="4484360"/>
            <a:ext cx="895993" cy="6543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6" name="Oval 23">
            <a:extLst>
              <a:ext uri="{FF2B5EF4-FFF2-40B4-BE49-F238E27FC236}">
                <a16:creationId xmlns:a16="http://schemas.microsoft.com/office/drawing/2014/main" id="{3336C6C2-FEA0-17BA-3CBA-37E3CAD70977}"/>
              </a:ext>
            </a:extLst>
          </p:cNvPr>
          <p:cNvSpPr>
            <a:spLocks noChangeArrowheads="1"/>
          </p:cNvSpPr>
          <p:nvPr/>
        </p:nvSpPr>
        <p:spPr bwMode="auto">
          <a:xfrm>
            <a:off x="638333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dnsnet</a:t>
            </a:r>
            <a:endParaRPr lang="it-IT" altLang="it-IT" sz="2400"/>
          </a:p>
        </p:txBody>
      </p:sp>
      <p:cxnSp>
        <p:nvCxnSpPr>
          <p:cNvPr id="10267" name="AutoShape 24">
            <a:extLst>
              <a:ext uri="{FF2B5EF4-FFF2-40B4-BE49-F238E27FC236}">
                <a16:creationId xmlns:a16="http://schemas.microsoft.com/office/drawing/2014/main" id="{263E4882-737F-B62B-A85F-683227E2A9A5}"/>
              </a:ext>
            </a:extLst>
          </p:cNvPr>
          <p:cNvCxnSpPr>
            <a:cxnSpLocks noChangeShapeType="1"/>
            <a:stCxn id="10251" idx="3"/>
            <a:endCxn id="10266" idx="0"/>
          </p:cNvCxnSpPr>
          <p:nvPr/>
        </p:nvCxnSpPr>
        <p:spPr bwMode="auto">
          <a:xfrm flipH="1">
            <a:off x="7031039" y="3163889"/>
            <a:ext cx="5492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8" name="AutoShape 25">
            <a:extLst>
              <a:ext uri="{FF2B5EF4-FFF2-40B4-BE49-F238E27FC236}">
                <a16:creationId xmlns:a16="http://schemas.microsoft.com/office/drawing/2014/main" id="{0F0324E2-B34D-41D3-B34A-4C9219D8921E}"/>
              </a:ext>
            </a:extLst>
          </p:cNvPr>
          <p:cNvCxnSpPr>
            <a:cxnSpLocks noChangeShapeType="1"/>
            <a:stCxn id="10249" idx="3"/>
            <a:endCxn id="19" idx="0"/>
          </p:cNvCxnSpPr>
          <p:nvPr/>
        </p:nvCxnSpPr>
        <p:spPr bwMode="auto">
          <a:xfrm flipH="1">
            <a:off x="7606656" y="4484360"/>
            <a:ext cx="856950" cy="6686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69" name="Rectangle 27">
            <a:extLst>
              <a:ext uri="{FF2B5EF4-FFF2-40B4-BE49-F238E27FC236}">
                <a16:creationId xmlns:a16="http://schemas.microsoft.com/office/drawing/2014/main" id="{04BC2526-35FE-283F-D2F9-76CCF440ED3E}"/>
              </a:ext>
            </a:extLst>
          </p:cNvPr>
          <p:cNvSpPr>
            <a:spLocks noChangeArrowheads="1"/>
          </p:cNvSpPr>
          <p:nvPr/>
        </p:nvSpPr>
        <p:spPr bwMode="auto">
          <a:xfrm>
            <a:off x="7437433" y="1416020"/>
            <a:ext cx="3251211" cy="400110"/>
          </a:xfrm>
          <a:prstGeom prst="rect">
            <a:avLst/>
          </a:prstGeom>
          <a:solidFill>
            <a:schemeClr val="bg1"/>
          </a:solidFill>
          <a:ln w="254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this node is </a:t>
            </a:r>
            <a:r>
              <a:rPr lang="en-US" altLang="it-IT" sz="2000" b="1" dirty="0" err="1">
                <a:latin typeface="Courier New" panose="02070309020205020404" pitchFamily="49" charset="0"/>
              </a:rPr>
              <a:t>startup.net</a:t>
            </a:r>
            <a:endParaRPr lang="en-US" altLang="it-IT" sz="2000" b="1" dirty="0">
              <a:latin typeface="Courier New" panose="02070309020205020404" pitchFamily="49" charset="0"/>
            </a:endParaRPr>
          </a:p>
        </p:txBody>
      </p:sp>
      <p:cxnSp>
        <p:nvCxnSpPr>
          <p:cNvPr id="10270" name="AutoShape 28">
            <a:extLst>
              <a:ext uri="{FF2B5EF4-FFF2-40B4-BE49-F238E27FC236}">
                <a16:creationId xmlns:a16="http://schemas.microsoft.com/office/drawing/2014/main" id="{329B6569-1731-AC34-C0B0-C20C0F0CD55A}"/>
              </a:ext>
            </a:extLst>
          </p:cNvPr>
          <p:cNvCxnSpPr>
            <a:cxnSpLocks noChangeShapeType="1"/>
            <a:stCxn id="10269" idx="2"/>
            <a:endCxn id="10249" idx="0"/>
          </p:cNvCxnSpPr>
          <p:nvPr/>
        </p:nvCxnSpPr>
        <p:spPr bwMode="auto">
          <a:xfrm flipH="1">
            <a:off x="9063038" y="1816130"/>
            <a:ext cx="1" cy="2212945"/>
          </a:xfrm>
          <a:prstGeom prst="straightConnector1">
            <a:avLst/>
          </a:prstGeom>
          <a:noFill/>
          <a:ln w="254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71" name="Rectangle 29">
            <a:extLst>
              <a:ext uri="{FF2B5EF4-FFF2-40B4-BE49-F238E27FC236}">
                <a16:creationId xmlns:a16="http://schemas.microsoft.com/office/drawing/2014/main" id="{7415510C-BF68-038A-658C-EFE434913AE9}"/>
              </a:ext>
            </a:extLst>
          </p:cNvPr>
          <p:cNvSpPr>
            <a:spLocks noChangeArrowheads="1"/>
          </p:cNvSpPr>
          <p:nvPr/>
        </p:nvSpPr>
        <p:spPr bwMode="auto">
          <a:xfrm>
            <a:off x="3363313" y="5862607"/>
            <a:ext cx="3866764" cy="400110"/>
          </a:xfrm>
          <a:prstGeom prst="rect">
            <a:avLst/>
          </a:prstGeom>
          <a:solidFill>
            <a:schemeClr val="bg1"/>
          </a:solidFill>
          <a:ln w="254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this node is </a:t>
            </a:r>
            <a:r>
              <a:rPr lang="en-US" altLang="it-IT" sz="2000" b="1" dirty="0">
                <a:latin typeface="Courier New" panose="02070309020205020404" pitchFamily="49" charset="0"/>
              </a:rPr>
              <a:t>pc1.uniroma3.it</a:t>
            </a:r>
          </a:p>
        </p:txBody>
      </p:sp>
      <p:cxnSp>
        <p:nvCxnSpPr>
          <p:cNvPr id="10272" name="AutoShape 30">
            <a:extLst>
              <a:ext uri="{FF2B5EF4-FFF2-40B4-BE49-F238E27FC236}">
                <a16:creationId xmlns:a16="http://schemas.microsoft.com/office/drawing/2014/main" id="{0C60FF96-6D00-A4F1-A57F-2DEFB407EBF0}"/>
              </a:ext>
            </a:extLst>
          </p:cNvPr>
          <p:cNvCxnSpPr>
            <a:cxnSpLocks noChangeShapeType="1"/>
            <a:stCxn id="10271" idx="1"/>
            <a:endCxn id="10246" idx="4"/>
          </p:cNvCxnSpPr>
          <p:nvPr/>
        </p:nvCxnSpPr>
        <p:spPr bwMode="auto">
          <a:xfrm rot="10800000">
            <a:off x="2998789" y="5662614"/>
            <a:ext cx="364525" cy="400048"/>
          </a:xfrm>
          <a:prstGeom prst="curvedConnector2">
            <a:avLst/>
          </a:prstGeom>
          <a:noFill/>
          <a:ln w="254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Oval 18">
            <a:extLst>
              <a:ext uri="{FF2B5EF4-FFF2-40B4-BE49-F238E27FC236}">
                <a16:creationId xmlns:a16="http://schemas.microsoft.com/office/drawing/2014/main" id="{E05D50D7-AF1D-B988-5869-15C4C84589E2}"/>
              </a:ext>
            </a:extLst>
          </p:cNvPr>
          <p:cNvSpPr>
            <a:spLocks noChangeArrowheads="1"/>
          </p:cNvSpPr>
          <p:nvPr/>
        </p:nvSpPr>
        <p:spPr bwMode="auto">
          <a:xfrm>
            <a:off x="874713" y="5157788"/>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localuni</a:t>
            </a:r>
            <a:endParaRPr lang="it-IT" altLang="it-IT" sz="2400" dirty="0"/>
          </a:p>
        </p:txBody>
      </p:sp>
      <p:cxnSp>
        <p:nvCxnSpPr>
          <p:cNvPr id="5" name="AutoShape 17">
            <a:extLst>
              <a:ext uri="{FF2B5EF4-FFF2-40B4-BE49-F238E27FC236}">
                <a16:creationId xmlns:a16="http://schemas.microsoft.com/office/drawing/2014/main" id="{DB501D8E-1636-5AAD-2B1A-6C82C8C863AB}"/>
              </a:ext>
            </a:extLst>
          </p:cNvPr>
          <p:cNvCxnSpPr>
            <a:cxnSpLocks noChangeShapeType="1"/>
            <a:stCxn id="4" idx="0"/>
            <a:endCxn id="10248" idx="3"/>
          </p:cNvCxnSpPr>
          <p:nvPr/>
        </p:nvCxnSpPr>
        <p:spPr bwMode="auto">
          <a:xfrm flipV="1">
            <a:off x="1522413" y="4484360"/>
            <a:ext cx="1018382" cy="6734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3">
            <a:extLst>
              <a:ext uri="{FF2B5EF4-FFF2-40B4-BE49-F238E27FC236}">
                <a16:creationId xmlns:a16="http://schemas.microsoft.com/office/drawing/2014/main" id="{336D814B-890B-2B36-A0A3-9F8B5A852256}"/>
              </a:ext>
            </a:extLst>
          </p:cNvPr>
          <p:cNvSpPr>
            <a:spLocks noChangeArrowheads="1"/>
          </p:cNvSpPr>
          <p:nvPr/>
        </p:nvSpPr>
        <p:spPr bwMode="auto">
          <a:xfrm>
            <a:off x="8506768" y="5153020"/>
            <a:ext cx="1152525" cy="504825"/>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pc2</a:t>
            </a:r>
            <a:endParaRPr lang="it-IT" altLang="it-IT" sz="2400" dirty="0"/>
          </a:p>
        </p:txBody>
      </p:sp>
      <p:sp>
        <p:nvSpPr>
          <p:cNvPr id="18" name="Oval 18">
            <a:extLst>
              <a:ext uri="{FF2B5EF4-FFF2-40B4-BE49-F238E27FC236}">
                <a16:creationId xmlns:a16="http://schemas.microsoft.com/office/drawing/2014/main" id="{9B04BF20-F370-0F95-FC50-5E7FBD9B84D6}"/>
              </a:ext>
            </a:extLst>
          </p:cNvPr>
          <p:cNvSpPr>
            <a:spLocks noChangeArrowheads="1"/>
          </p:cNvSpPr>
          <p:nvPr/>
        </p:nvSpPr>
        <p:spPr bwMode="auto">
          <a:xfrm>
            <a:off x="9910763" y="5138733"/>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dnsstart</a:t>
            </a:r>
            <a:endParaRPr lang="it-IT" altLang="it-IT" sz="2400" dirty="0"/>
          </a:p>
        </p:txBody>
      </p:sp>
      <p:sp>
        <p:nvSpPr>
          <p:cNvPr id="19" name="Oval 18">
            <a:extLst>
              <a:ext uri="{FF2B5EF4-FFF2-40B4-BE49-F238E27FC236}">
                <a16:creationId xmlns:a16="http://schemas.microsoft.com/office/drawing/2014/main" id="{BA9B0BDC-051C-AAB7-9B7D-E43B599D5991}"/>
              </a:ext>
            </a:extLst>
          </p:cNvPr>
          <p:cNvSpPr>
            <a:spLocks noChangeArrowheads="1"/>
          </p:cNvSpPr>
          <p:nvPr/>
        </p:nvSpPr>
        <p:spPr bwMode="auto">
          <a:xfrm>
            <a:off x="6958956" y="5153019"/>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err="1"/>
              <a:t>localstart</a:t>
            </a:r>
            <a:endParaRPr lang="it-IT" altLang="it-IT" sz="2400" dirty="0"/>
          </a:p>
        </p:txBody>
      </p:sp>
      <p:cxnSp>
        <p:nvCxnSpPr>
          <p:cNvPr id="22" name="AutoShape 22">
            <a:extLst>
              <a:ext uri="{FF2B5EF4-FFF2-40B4-BE49-F238E27FC236}">
                <a16:creationId xmlns:a16="http://schemas.microsoft.com/office/drawing/2014/main" id="{A97F462D-D847-C5B2-DDF6-F9706ADBCEA5}"/>
              </a:ext>
            </a:extLst>
          </p:cNvPr>
          <p:cNvCxnSpPr>
            <a:cxnSpLocks noChangeShapeType="1"/>
            <a:stCxn id="10249" idx="4"/>
            <a:endCxn id="17" idx="0"/>
          </p:cNvCxnSpPr>
          <p:nvPr/>
        </p:nvCxnSpPr>
        <p:spPr bwMode="auto">
          <a:xfrm>
            <a:off x="9063038" y="4562475"/>
            <a:ext cx="19993" cy="590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42">
            <a:extLst>
              <a:ext uri="{FF2B5EF4-FFF2-40B4-BE49-F238E27FC236}">
                <a16:creationId xmlns:a16="http://schemas.microsoft.com/office/drawing/2014/main" id="{94219094-6929-726B-EF1C-A0F789A72299}"/>
              </a:ext>
            </a:extLst>
          </p:cNvPr>
          <p:cNvSpPr>
            <a:spLocks/>
          </p:cNvSpPr>
          <p:nvPr/>
        </p:nvSpPr>
        <p:spPr bwMode="auto">
          <a:xfrm>
            <a:off x="6483921" y="2606402"/>
            <a:ext cx="5519044" cy="3792086"/>
          </a:xfrm>
          <a:custGeom>
            <a:avLst/>
            <a:gdLst>
              <a:gd name="T0" fmla="*/ 1847275325 w 3112"/>
              <a:gd name="T1" fmla="*/ 665321163 h 2395"/>
              <a:gd name="T2" fmla="*/ 2147483646 w 3112"/>
              <a:gd name="T3" fmla="*/ 249494642 h 2395"/>
              <a:gd name="T4" fmla="*/ 2147483646 w 3112"/>
              <a:gd name="T5" fmla="*/ 7559674 h 2395"/>
              <a:gd name="T6" fmla="*/ 2147483646 w 3112"/>
              <a:gd name="T7" fmla="*/ 186491538 h 2395"/>
              <a:gd name="T8" fmla="*/ 2147483646 w 3112"/>
              <a:gd name="T9" fmla="*/ 554434302 h 2395"/>
              <a:gd name="T10" fmla="*/ 2147483646 w 3112"/>
              <a:gd name="T11" fmla="*/ 907256131 h 2395"/>
              <a:gd name="T12" fmla="*/ 2147483646 w 3112"/>
              <a:gd name="T13" fmla="*/ 2147483646 h 2395"/>
              <a:gd name="T14" fmla="*/ 2147483646 w 3112"/>
              <a:gd name="T15" fmla="*/ 2147483646 h 2395"/>
              <a:gd name="T16" fmla="*/ 2147483646 w 3112"/>
              <a:gd name="T17" fmla="*/ 2147483646 h 2395"/>
              <a:gd name="T18" fmla="*/ 2147483646 w 3112"/>
              <a:gd name="T19" fmla="*/ 2147483646 h 2395"/>
              <a:gd name="T20" fmla="*/ 2147483646 w 3112"/>
              <a:gd name="T21" fmla="*/ 2147483646 h 2395"/>
              <a:gd name="T22" fmla="*/ 2147483646 w 3112"/>
              <a:gd name="T23" fmla="*/ 2147483646 h 2395"/>
              <a:gd name="T24" fmla="*/ 1658262813 w 3112"/>
              <a:gd name="T25" fmla="*/ 2147483646 h 2395"/>
              <a:gd name="T26" fmla="*/ 1655743450 w 3112"/>
              <a:gd name="T27" fmla="*/ 2147483646 h 2395"/>
              <a:gd name="T28" fmla="*/ 0 w 3112"/>
              <a:gd name="T29" fmla="*/ 2147483646 h 2395"/>
              <a:gd name="T30" fmla="*/ 0 w 3112"/>
              <a:gd name="T31" fmla="*/ 1864915380 h 2395"/>
              <a:gd name="T32" fmla="*/ 1325602188 w 3112"/>
              <a:gd name="T33" fmla="*/ 1660781957 h 2395"/>
              <a:gd name="T34" fmla="*/ 2016125000 w 3112"/>
              <a:gd name="T35" fmla="*/ 992941432 h 2395"/>
              <a:gd name="T36" fmla="*/ 1847275325 w 3112"/>
              <a:gd name="T37" fmla="*/ 665321163 h 23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connsiteX0" fmla="*/ 2355 w 10000"/>
              <a:gd name="connsiteY0" fmla="*/ 1090 h 9988"/>
              <a:gd name="connsiteX1" fmla="*/ 2757 w 10000"/>
              <a:gd name="connsiteY1" fmla="*/ 401 h 9988"/>
              <a:gd name="connsiteX2" fmla="*/ 3991 w 10000"/>
              <a:gd name="connsiteY2" fmla="*/ 1 h 9988"/>
              <a:gd name="connsiteX3" fmla="*/ 5186 w 10000"/>
              <a:gd name="connsiteY3" fmla="*/ 297 h 9988"/>
              <a:gd name="connsiteX4" fmla="*/ 5530 w 10000"/>
              <a:gd name="connsiteY4" fmla="*/ 907 h 9988"/>
              <a:gd name="connsiteX5" fmla="*/ 5331 w 10000"/>
              <a:gd name="connsiteY5" fmla="*/ 1491 h 9988"/>
              <a:gd name="connsiteX6" fmla="*/ 7799 w 10000"/>
              <a:gd name="connsiteY6" fmla="*/ 3813 h 9988"/>
              <a:gd name="connsiteX7" fmla="*/ 8175 w 10000"/>
              <a:gd name="connsiteY7" fmla="*/ 4539 h 9988"/>
              <a:gd name="connsiteX8" fmla="*/ 7988 w 10000"/>
              <a:gd name="connsiteY8" fmla="*/ 5307 h 9988"/>
              <a:gd name="connsiteX9" fmla="*/ 8496 w 10000"/>
              <a:gd name="connsiteY9" fmla="*/ 6251 h 9988"/>
              <a:gd name="connsiteX10" fmla="*/ 10000 w 10000"/>
              <a:gd name="connsiteY10" fmla="*/ 6251 h 9988"/>
              <a:gd name="connsiteX11" fmla="*/ 10000 w 10000"/>
              <a:gd name="connsiteY11" fmla="*/ 9988 h 9988"/>
              <a:gd name="connsiteX12" fmla="*/ 2114 w 10000"/>
              <a:gd name="connsiteY12" fmla="*/ 9988 h 9988"/>
              <a:gd name="connsiteX13" fmla="*/ 3037 w 10000"/>
              <a:gd name="connsiteY13" fmla="*/ 6449 h 9988"/>
              <a:gd name="connsiteX14" fmla="*/ 0 w 10000"/>
              <a:gd name="connsiteY14" fmla="*/ 6155 h 9988"/>
              <a:gd name="connsiteX15" fmla="*/ 0 w 10000"/>
              <a:gd name="connsiteY15" fmla="*/ 3078 h 9988"/>
              <a:gd name="connsiteX16" fmla="*/ 1690 w 10000"/>
              <a:gd name="connsiteY16" fmla="*/ 2740 h 9988"/>
              <a:gd name="connsiteX17" fmla="*/ 2571 w 10000"/>
              <a:gd name="connsiteY17" fmla="*/ 1633 h 9988"/>
              <a:gd name="connsiteX18" fmla="*/ 2355 w 10000"/>
              <a:gd name="connsiteY18" fmla="*/ 1090 h 9988"/>
              <a:gd name="connsiteX0" fmla="*/ 2355 w 10000"/>
              <a:gd name="connsiteY0" fmla="*/ 1091 h 10021"/>
              <a:gd name="connsiteX1" fmla="*/ 2757 w 10000"/>
              <a:gd name="connsiteY1" fmla="*/ 401 h 10021"/>
              <a:gd name="connsiteX2" fmla="*/ 3991 w 10000"/>
              <a:gd name="connsiteY2" fmla="*/ 1 h 10021"/>
              <a:gd name="connsiteX3" fmla="*/ 5186 w 10000"/>
              <a:gd name="connsiteY3" fmla="*/ 297 h 10021"/>
              <a:gd name="connsiteX4" fmla="*/ 5530 w 10000"/>
              <a:gd name="connsiteY4" fmla="*/ 908 h 10021"/>
              <a:gd name="connsiteX5" fmla="*/ 5331 w 10000"/>
              <a:gd name="connsiteY5" fmla="*/ 1493 h 10021"/>
              <a:gd name="connsiteX6" fmla="*/ 7799 w 10000"/>
              <a:gd name="connsiteY6" fmla="*/ 3818 h 10021"/>
              <a:gd name="connsiteX7" fmla="*/ 8175 w 10000"/>
              <a:gd name="connsiteY7" fmla="*/ 4544 h 10021"/>
              <a:gd name="connsiteX8" fmla="*/ 7988 w 10000"/>
              <a:gd name="connsiteY8" fmla="*/ 5313 h 10021"/>
              <a:gd name="connsiteX9" fmla="*/ 8496 w 10000"/>
              <a:gd name="connsiteY9" fmla="*/ 6259 h 10021"/>
              <a:gd name="connsiteX10" fmla="*/ 10000 w 10000"/>
              <a:gd name="connsiteY10" fmla="*/ 6259 h 10021"/>
              <a:gd name="connsiteX11" fmla="*/ 10000 w 10000"/>
              <a:gd name="connsiteY11" fmla="*/ 10000 h 10021"/>
              <a:gd name="connsiteX12" fmla="*/ 3119 w 10000"/>
              <a:gd name="connsiteY12" fmla="*/ 10021 h 10021"/>
              <a:gd name="connsiteX13" fmla="*/ 3037 w 10000"/>
              <a:gd name="connsiteY13" fmla="*/ 6457 h 10021"/>
              <a:gd name="connsiteX14" fmla="*/ 0 w 10000"/>
              <a:gd name="connsiteY14" fmla="*/ 6162 h 10021"/>
              <a:gd name="connsiteX15" fmla="*/ 0 w 10000"/>
              <a:gd name="connsiteY15" fmla="*/ 3082 h 10021"/>
              <a:gd name="connsiteX16" fmla="*/ 1690 w 10000"/>
              <a:gd name="connsiteY16" fmla="*/ 2743 h 10021"/>
              <a:gd name="connsiteX17" fmla="*/ 2571 w 10000"/>
              <a:gd name="connsiteY17" fmla="*/ 1635 h 10021"/>
              <a:gd name="connsiteX18" fmla="*/ 2355 w 10000"/>
              <a:gd name="connsiteY18" fmla="*/ 1091 h 10021"/>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5331 w 10000"/>
              <a:gd name="connsiteY5" fmla="*/ 1493 h 10042"/>
              <a:gd name="connsiteX6" fmla="*/ 7799 w 10000"/>
              <a:gd name="connsiteY6" fmla="*/ 3818 h 10042"/>
              <a:gd name="connsiteX7" fmla="*/ 8175 w 10000"/>
              <a:gd name="connsiteY7" fmla="*/ 4544 h 10042"/>
              <a:gd name="connsiteX8" fmla="*/ 7988 w 10000"/>
              <a:gd name="connsiteY8" fmla="*/ 5313 h 10042"/>
              <a:gd name="connsiteX9" fmla="*/ 8496 w 10000"/>
              <a:gd name="connsiteY9" fmla="*/ 6259 h 10042"/>
              <a:gd name="connsiteX10" fmla="*/ 10000 w 10000"/>
              <a:gd name="connsiteY10" fmla="*/ 6259 h 10042"/>
              <a:gd name="connsiteX11" fmla="*/ 10000 w 10000"/>
              <a:gd name="connsiteY11" fmla="*/ 10000 h 10042"/>
              <a:gd name="connsiteX12" fmla="*/ 3067 w 10000"/>
              <a:gd name="connsiteY12" fmla="*/ 10042 h 10042"/>
              <a:gd name="connsiteX13" fmla="*/ 3037 w 10000"/>
              <a:gd name="connsiteY13" fmla="*/ 6457 h 10042"/>
              <a:gd name="connsiteX14" fmla="*/ 0 w 10000"/>
              <a:gd name="connsiteY14" fmla="*/ 6162 h 10042"/>
              <a:gd name="connsiteX15" fmla="*/ 0 w 10000"/>
              <a:gd name="connsiteY15" fmla="*/ 3082 h 10042"/>
              <a:gd name="connsiteX16" fmla="*/ 1690 w 10000"/>
              <a:gd name="connsiteY16" fmla="*/ 2743 h 10042"/>
              <a:gd name="connsiteX17" fmla="*/ 2571 w 10000"/>
              <a:gd name="connsiteY17" fmla="*/ 1635 h 10042"/>
              <a:gd name="connsiteX18" fmla="*/ 2355 w 10000"/>
              <a:gd name="connsiteY18"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799 w 10000"/>
              <a:gd name="connsiteY6" fmla="*/ 3818 h 10042"/>
              <a:gd name="connsiteX7" fmla="*/ 8175 w 10000"/>
              <a:gd name="connsiteY7" fmla="*/ 4544 h 10042"/>
              <a:gd name="connsiteX8" fmla="*/ 7988 w 10000"/>
              <a:gd name="connsiteY8" fmla="*/ 5313 h 10042"/>
              <a:gd name="connsiteX9" fmla="*/ 8496 w 10000"/>
              <a:gd name="connsiteY9" fmla="*/ 6259 h 10042"/>
              <a:gd name="connsiteX10" fmla="*/ 10000 w 10000"/>
              <a:gd name="connsiteY10" fmla="*/ 6259 h 10042"/>
              <a:gd name="connsiteX11" fmla="*/ 10000 w 10000"/>
              <a:gd name="connsiteY11" fmla="*/ 10000 h 10042"/>
              <a:gd name="connsiteX12" fmla="*/ 3067 w 10000"/>
              <a:gd name="connsiteY12" fmla="*/ 10042 h 10042"/>
              <a:gd name="connsiteX13" fmla="*/ 3037 w 10000"/>
              <a:gd name="connsiteY13" fmla="*/ 6457 h 10042"/>
              <a:gd name="connsiteX14" fmla="*/ 0 w 10000"/>
              <a:gd name="connsiteY14" fmla="*/ 6162 h 10042"/>
              <a:gd name="connsiteX15" fmla="*/ 0 w 10000"/>
              <a:gd name="connsiteY15" fmla="*/ 3082 h 10042"/>
              <a:gd name="connsiteX16" fmla="*/ 1690 w 10000"/>
              <a:gd name="connsiteY16" fmla="*/ 2743 h 10042"/>
              <a:gd name="connsiteX17" fmla="*/ 2571 w 10000"/>
              <a:gd name="connsiteY17" fmla="*/ 1635 h 10042"/>
              <a:gd name="connsiteX18" fmla="*/ 2355 w 10000"/>
              <a:gd name="connsiteY18"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175 w 10000"/>
              <a:gd name="connsiteY7" fmla="*/ 4544 h 10042"/>
              <a:gd name="connsiteX8" fmla="*/ 7988 w 10000"/>
              <a:gd name="connsiteY8" fmla="*/ 5313 h 10042"/>
              <a:gd name="connsiteX9" fmla="*/ 8496 w 10000"/>
              <a:gd name="connsiteY9" fmla="*/ 6259 h 10042"/>
              <a:gd name="connsiteX10" fmla="*/ 10000 w 10000"/>
              <a:gd name="connsiteY10" fmla="*/ 6259 h 10042"/>
              <a:gd name="connsiteX11" fmla="*/ 10000 w 10000"/>
              <a:gd name="connsiteY11" fmla="*/ 10000 h 10042"/>
              <a:gd name="connsiteX12" fmla="*/ 3067 w 10000"/>
              <a:gd name="connsiteY12" fmla="*/ 10042 h 10042"/>
              <a:gd name="connsiteX13" fmla="*/ 3037 w 10000"/>
              <a:gd name="connsiteY13" fmla="*/ 6457 h 10042"/>
              <a:gd name="connsiteX14" fmla="*/ 0 w 10000"/>
              <a:gd name="connsiteY14" fmla="*/ 6162 h 10042"/>
              <a:gd name="connsiteX15" fmla="*/ 0 w 10000"/>
              <a:gd name="connsiteY15" fmla="*/ 3082 h 10042"/>
              <a:gd name="connsiteX16" fmla="*/ 1690 w 10000"/>
              <a:gd name="connsiteY16" fmla="*/ 2743 h 10042"/>
              <a:gd name="connsiteX17" fmla="*/ 2571 w 10000"/>
              <a:gd name="connsiteY17" fmla="*/ 1635 h 10042"/>
              <a:gd name="connsiteX18" fmla="*/ 2355 w 10000"/>
              <a:gd name="connsiteY18"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7988 w 10000"/>
              <a:gd name="connsiteY7" fmla="*/ 5313 h 10042"/>
              <a:gd name="connsiteX8" fmla="*/ 8496 w 10000"/>
              <a:gd name="connsiteY8" fmla="*/ 6259 h 10042"/>
              <a:gd name="connsiteX9" fmla="*/ 10000 w 10000"/>
              <a:gd name="connsiteY9" fmla="*/ 6259 h 10042"/>
              <a:gd name="connsiteX10" fmla="*/ 10000 w 10000"/>
              <a:gd name="connsiteY10" fmla="*/ 10000 h 10042"/>
              <a:gd name="connsiteX11" fmla="*/ 3067 w 10000"/>
              <a:gd name="connsiteY11" fmla="*/ 10042 h 10042"/>
              <a:gd name="connsiteX12" fmla="*/ 3037 w 10000"/>
              <a:gd name="connsiteY12" fmla="*/ 6457 h 10042"/>
              <a:gd name="connsiteX13" fmla="*/ 0 w 10000"/>
              <a:gd name="connsiteY13" fmla="*/ 6162 h 10042"/>
              <a:gd name="connsiteX14" fmla="*/ 0 w 10000"/>
              <a:gd name="connsiteY14" fmla="*/ 3082 h 10042"/>
              <a:gd name="connsiteX15" fmla="*/ 1690 w 10000"/>
              <a:gd name="connsiteY15" fmla="*/ 2743 h 10042"/>
              <a:gd name="connsiteX16" fmla="*/ 2571 w 10000"/>
              <a:gd name="connsiteY16" fmla="*/ 1635 h 10042"/>
              <a:gd name="connsiteX17" fmla="*/ 2355 w 10000"/>
              <a:gd name="connsiteY17"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496 w 10000"/>
              <a:gd name="connsiteY7" fmla="*/ 6259 h 10042"/>
              <a:gd name="connsiteX8" fmla="*/ 10000 w 10000"/>
              <a:gd name="connsiteY8" fmla="*/ 6259 h 10042"/>
              <a:gd name="connsiteX9" fmla="*/ 10000 w 10000"/>
              <a:gd name="connsiteY9" fmla="*/ 10000 h 10042"/>
              <a:gd name="connsiteX10" fmla="*/ 3067 w 10000"/>
              <a:gd name="connsiteY10" fmla="*/ 10042 h 10042"/>
              <a:gd name="connsiteX11" fmla="*/ 3037 w 10000"/>
              <a:gd name="connsiteY11" fmla="*/ 6457 h 10042"/>
              <a:gd name="connsiteX12" fmla="*/ 0 w 10000"/>
              <a:gd name="connsiteY12" fmla="*/ 6162 h 10042"/>
              <a:gd name="connsiteX13" fmla="*/ 0 w 10000"/>
              <a:gd name="connsiteY13" fmla="*/ 3082 h 10042"/>
              <a:gd name="connsiteX14" fmla="*/ 1690 w 10000"/>
              <a:gd name="connsiteY14" fmla="*/ 2743 h 10042"/>
              <a:gd name="connsiteX15" fmla="*/ 2571 w 10000"/>
              <a:gd name="connsiteY15" fmla="*/ 1635 h 10042"/>
              <a:gd name="connsiteX16" fmla="*/ 2355 w 10000"/>
              <a:gd name="connsiteY16"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587 w 10000"/>
              <a:gd name="connsiteY7" fmla="*/ 6048 h 10042"/>
              <a:gd name="connsiteX8" fmla="*/ 10000 w 10000"/>
              <a:gd name="connsiteY8" fmla="*/ 6259 h 10042"/>
              <a:gd name="connsiteX9" fmla="*/ 10000 w 10000"/>
              <a:gd name="connsiteY9" fmla="*/ 10000 h 10042"/>
              <a:gd name="connsiteX10" fmla="*/ 3067 w 10000"/>
              <a:gd name="connsiteY10" fmla="*/ 10042 h 10042"/>
              <a:gd name="connsiteX11" fmla="*/ 3037 w 10000"/>
              <a:gd name="connsiteY11" fmla="*/ 6457 h 10042"/>
              <a:gd name="connsiteX12" fmla="*/ 0 w 10000"/>
              <a:gd name="connsiteY12" fmla="*/ 6162 h 10042"/>
              <a:gd name="connsiteX13" fmla="*/ 0 w 10000"/>
              <a:gd name="connsiteY13" fmla="*/ 3082 h 10042"/>
              <a:gd name="connsiteX14" fmla="*/ 1690 w 10000"/>
              <a:gd name="connsiteY14" fmla="*/ 2743 h 10042"/>
              <a:gd name="connsiteX15" fmla="*/ 2571 w 10000"/>
              <a:gd name="connsiteY15" fmla="*/ 1635 h 10042"/>
              <a:gd name="connsiteX16" fmla="*/ 2355 w 10000"/>
              <a:gd name="connsiteY16" fmla="*/ 1091 h 10042"/>
              <a:gd name="connsiteX0" fmla="*/ 2355 w 10000"/>
              <a:gd name="connsiteY0" fmla="*/ 1091 h 10042"/>
              <a:gd name="connsiteX1" fmla="*/ 2757 w 10000"/>
              <a:gd name="connsiteY1" fmla="*/ 401 h 10042"/>
              <a:gd name="connsiteX2" fmla="*/ 3991 w 10000"/>
              <a:gd name="connsiteY2" fmla="*/ 1 h 10042"/>
              <a:gd name="connsiteX3" fmla="*/ 5186 w 10000"/>
              <a:gd name="connsiteY3" fmla="*/ 297 h 10042"/>
              <a:gd name="connsiteX4" fmla="*/ 5530 w 10000"/>
              <a:gd name="connsiteY4" fmla="*/ 908 h 10042"/>
              <a:gd name="connsiteX5" fmla="*/ 4835 w 10000"/>
              <a:gd name="connsiteY5" fmla="*/ 2125 h 10042"/>
              <a:gd name="connsiteX6" fmla="*/ 7238 w 10000"/>
              <a:gd name="connsiteY6" fmla="*/ 4681 h 10042"/>
              <a:gd name="connsiteX7" fmla="*/ 8587 w 10000"/>
              <a:gd name="connsiteY7" fmla="*/ 6048 h 10042"/>
              <a:gd name="connsiteX8" fmla="*/ 10000 w 10000"/>
              <a:gd name="connsiteY8" fmla="*/ 6259 h 10042"/>
              <a:gd name="connsiteX9" fmla="*/ 10000 w 10000"/>
              <a:gd name="connsiteY9" fmla="*/ 10000 h 10042"/>
              <a:gd name="connsiteX10" fmla="*/ 3067 w 10000"/>
              <a:gd name="connsiteY10" fmla="*/ 10042 h 10042"/>
              <a:gd name="connsiteX11" fmla="*/ 3037 w 10000"/>
              <a:gd name="connsiteY11" fmla="*/ 6457 h 10042"/>
              <a:gd name="connsiteX12" fmla="*/ 0 w 10000"/>
              <a:gd name="connsiteY12" fmla="*/ 6162 h 10042"/>
              <a:gd name="connsiteX13" fmla="*/ 1331 w 10000"/>
              <a:gd name="connsiteY13" fmla="*/ 3503 h 10042"/>
              <a:gd name="connsiteX14" fmla="*/ 1690 w 10000"/>
              <a:gd name="connsiteY14" fmla="*/ 2743 h 10042"/>
              <a:gd name="connsiteX15" fmla="*/ 2571 w 10000"/>
              <a:gd name="connsiteY15" fmla="*/ 1635 h 10042"/>
              <a:gd name="connsiteX16" fmla="*/ 2355 w 10000"/>
              <a:gd name="connsiteY16" fmla="*/ 1091 h 10042"/>
              <a:gd name="connsiteX0" fmla="*/ 1024 w 8669"/>
              <a:gd name="connsiteY0" fmla="*/ 1091 h 10042"/>
              <a:gd name="connsiteX1" fmla="*/ 1426 w 8669"/>
              <a:gd name="connsiteY1" fmla="*/ 401 h 10042"/>
              <a:gd name="connsiteX2" fmla="*/ 2660 w 8669"/>
              <a:gd name="connsiteY2" fmla="*/ 1 h 10042"/>
              <a:gd name="connsiteX3" fmla="*/ 3855 w 8669"/>
              <a:gd name="connsiteY3" fmla="*/ 297 h 10042"/>
              <a:gd name="connsiteX4" fmla="*/ 4199 w 8669"/>
              <a:gd name="connsiteY4" fmla="*/ 908 h 10042"/>
              <a:gd name="connsiteX5" fmla="*/ 3504 w 8669"/>
              <a:gd name="connsiteY5" fmla="*/ 2125 h 10042"/>
              <a:gd name="connsiteX6" fmla="*/ 5907 w 8669"/>
              <a:gd name="connsiteY6" fmla="*/ 4681 h 10042"/>
              <a:gd name="connsiteX7" fmla="*/ 7256 w 8669"/>
              <a:gd name="connsiteY7" fmla="*/ 6048 h 10042"/>
              <a:gd name="connsiteX8" fmla="*/ 8669 w 8669"/>
              <a:gd name="connsiteY8" fmla="*/ 6259 h 10042"/>
              <a:gd name="connsiteX9" fmla="*/ 8669 w 8669"/>
              <a:gd name="connsiteY9" fmla="*/ 10000 h 10042"/>
              <a:gd name="connsiteX10" fmla="*/ 1736 w 8669"/>
              <a:gd name="connsiteY10" fmla="*/ 10042 h 10042"/>
              <a:gd name="connsiteX11" fmla="*/ 1706 w 8669"/>
              <a:gd name="connsiteY11" fmla="*/ 6457 h 10042"/>
              <a:gd name="connsiteX12" fmla="*/ 91 w 8669"/>
              <a:gd name="connsiteY12" fmla="*/ 6478 h 10042"/>
              <a:gd name="connsiteX13" fmla="*/ 0 w 8669"/>
              <a:gd name="connsiteY13" fmla="*/ 3503 h 10042"/>
              <a:gd name="connsiteX14" fmla="*/ 359 w 8669"/>
              <a:gd name="connsiteY14" fmla="*/ 2743 h 10042"/>
              <a:gd name="connsiteX15" fmla="*/ 1240 w 8669"/>
              <a:gd name="connsiteY15" fmla="*/ 1635 h 10042"/>
              <a:gd name="connsiteX16" fmla="*/ 1024 w 8669"/>
              <a:gd name="connsiteY16" fmla="*/ 1091 h 10042"/>
              <a:gd name="connsiteX0" fmla="*/ 1084 w 9903"/>
              <a:gd name="connsiteY0" fmla="*/ 1086 h 10000"/>
              <a:gd name="connsiteX1" fmla="*/ 1548 w 9903"/>
              <a:gd name="connsiteY1" fmla="*/ 399 h 10000"/>
              <a:gd name="connsiteX2" fmla="*/ 2971 w 9903"/>
              <a:gd name="connsiteY2" fmla="*/ 1 h 10000"/>
              <a:gd name="connsiteX3" fmla="*/ 4350 w 9903"/>
              <a:gd name="connsiteY3" fmla="*/ 296 h 10000"/>
              <a:gd name="connsiteX4" fmla="*/ 4747 w 9903"/>
              <a:gd name="connsiteY4" fmla="*/ 904 h 10000"/>
              <a:gd name="connsiteX5" fmla="*/ 3945 w 9903"/>
              <a:gd name="connsiteY5" fmla="*/ 2116 h 10000"/>
              <a:gd name="connsiteX6" fmla="*/ 6717 w 9903"/>
              <a:gd name="connsiteY6" fmla="*/ 4661 h 10000"/>
              <a:gd name="connsiteX7" fmla="*/ 8273 w 9903"/>
              <a:gd name="connsiteY7" fmla="*/ 6023 h 10000"/>
              <a:gd name="connsiteX8" fmla="*/ 9903 w 9903"/>
              <a:gd name="connsiteY8" fmla="*/ 6233 h 10000"/>
              <a:gd name="connsiteX9" fmla="*/ 9903 w 9903"/>
              <a:gd name="connsiteY9" fmla="*/ 9958 h 10000"/>
              <a:gd name="connsiteX10" fmla="*/ 1906 w 9903"/>
              <a:gd name="connsiteY10" fmla="*/ 10000 h 10000"/>
              <a:gd name="connsiteX11" fmla="*/ 1871 w 9903"/>
              <a:gd name="connsiteY11" fmla="*/ 6430 h 10000"/>
              <a:gd name="connsiteX12" fmla="*/ 8 w 9903"/>
              <a:gd name="connsiteY12" fmla="*/ 6451 h 10000"/>
              <a:gd name="connsiteX13" fmla="*/ 38 w 9903"/>
              <a:gd name="connsiteY13" fmla="*/ 3509 h 10000"/>
              <a:gd name="connsiteX14" fmla="*/ 317 w 9903"/>
              <a:gd name="connsiteY14" fmla="*/ 2732 h 10000"/>
              <a:gd name="connsiteX15" fmla="*/ 1333 w 9903"/>
              <a:gd name="connsiteY15" fmla="*/ 1628 h 10000"/>
              <a:gd name="connsiteX16" fmla="*/ 1084 w 9903"/>
              <a:gd name="connsiteY16" fmla="*/ 1086 h 10000"/>
              <a:gd name="connsiteX0" fmla="*/ 1095 w 10000"/>
              <a:gd name="connsiteY0" fmla="*/ 1086 h 10000"/>
              <a:gd name="connsiteX1" fmla="*/ 1563 w 10000"/>
              <a:gd name="connsiteY1" fmla="*/ 399 h 10000"/>
              <a:gd name="connsiteX2" fmla="*/ 3000 w 10000"/>
              <a:gd name="connsiteY2" fmla="*/ 1 h 10000"/>
              <a:gd name="connsiteX3" fmla="*/ 4393 w 10000"/>
              <a:gd name="connsiteY3" fmla="*/ 296 h 10000"/>
              <a:gd name="connsiteX4" fmla="*/ 4793 w 10000"/>
              <a:gd name="connsiteY4" fmla="*/ 904 h 10000"/>
              <a:gd name="connsiteX5" fmla="*/ 3984 w 10000"/>
              <a:gd name="connsiteY5" fmla="*/ 2116 h 10000"/>
              <a:gd name="connsiteX6" fmla="*/ 6783 w 10000"/>
              <a:gd name="connsiteY6" fmla="*/ 4661 h 10000"/>
              <a:gd name="connsiteX7" fmla="*/ 8354 w 10000"/>
              <a:gd name="connsiteY7" fmla="*/ 6023 h 10000"/>
              <a:gd name="connsiteX8" fmla="*/ 10000 w 10000"/>
              <a:gd name="connsiteY8" fmla="*/ 6233 h 10000"/>
              <a:gd name="connsiteX9" fmla="*/ 10000 w 10000"/>
              <a:gd name="connsiteY9" fmla="*/ 9958 h 10000"/>
              <a:gd name="connsiteX10" fmla="*/ 1925 w 10000"/>
              <a:gd name="connsiteY10" fmla="*/ 10000 h 10000"/>
              <a:gd name="connsiteX11" fmla="*/ 1889 w 10000"/>
              <a:gd name="connsiteY11" fmla="*/ 6430 h 10000"/>
              <a:gd name="connsiteX12" fmla="*/ 8 w 10000"/>
              <a:gd name="connsiteY12" fmla="*/ 6451 h 10000"/>
              <a:gd name="connsiteX13" fmla="*/ 38 w 10000"/>
              <a:gd name="connsiteY13" fmla="*/ 3509 h 10000"/>
              <a:gd name="connsiteX14" fmla="*/ 1346 w 10000"/>
              <a:gd name="connsiteY14" fmla="*/ 1628 h 10000"/>
              <a:gd name="connsiteX15" fmla="*/ 1095 w 10000"/>
              <a:gd name="connsiteY15" fmla="*/ 1086 h 10000"/>
              <a:gd name="connsiteX0" fmla="*/ 1095 w 10000"/>
              <a:gd name="connsiteY0" fmla="*/ 1086 h 10000"/>
              <a:gd name="connsiteX1" fmla="*/ 1563 w 10000"/>
              <a:gd name="connsiteY1" fmla="*/ 399 h 10000"/>
              <a:gd name="connsiteX2" fmla="*/ 3000 w 10000"/>
              <a:gd name="connsiteY2" fmla="*/ 1 h 10000"/>
              <a:gd name="connsiteX3" fmla="*/ 4393 w 10000"/>
              <a:gd name="connsiteY3" fmla="*/ 296 h 10000"/>
              <a:gd name="connsiteX4" fmla="*/ 4322 w 10000"/>
              <a:gd name="connsiteY4" fmla="*/ 1114 h 10000"/>
              <a:gd name="connsiteX5" fmla="*/ 3984 w 10000"/>
              <a:gd name="connsiteY5" fmla="*/ 2116 h 10000"/>
              <a:gd name="connsiteX6" fmla="*/ 6783 w 10000"/>
              <a:gd name="connsiteY6" fmla="*/ 4661 h 10000"/>
              <a:gd name="connsiteX7" fmla="*/ 8354 w 10000"/>
              <a:gd name="connsiteY7" fmla="*/ 6023 h 10000"/>
              <a:gd name="connsiteX8" fmla="*/ 10000 w 10000"/>
              <a:gd name="connsiteY8" fmla="*/ 6233 h 10000"/>
              <a:gd name="connsiteX9" fmla="*/ 10000 w 10000"/>
              <a:gd name="connsiteY9" fmla="*/ 9958 h 10000"/>
              <a:gd name="connsiteX10" fmla="*/ 1925 w 10000"/>
              <a:gd name="connsiteY10" fmla="*/ 10000 h 10000"/>
              <a:gd name="connsiteX11" fmla="*/ 1889 w 10000"/>
              <a:gd name="connsiteY11" fmla="*/ 6430 h 10000"/>
              <a:gd name="connsiteX12" fmla="*/ 8 w 10000"/>
              <a:gd name="connsiteY12" fmla="*/ 6451 h 10000"/>
              <a:gd name="connsiteX13" fmla="*/ 38 w 10000"/>
              <a:gd name="connsiteY13" fmla="*/ 3509 h 10000"/>
              <a:gd name="connsiteX14" fmla="*/ 1346 w 10000"/>
              <a:gd name="connsiteY14" fmla="*/ 1628 h 10000"/>
              <a:gd name="connsiteX15" fmla="*/ 1095 w 10000"/>
              <a:gd name="connsiteY15" fmla="*/ 1086 h 10000"/>
              <a:gd name="connsiteX0" fmla="*/ 1095 w 10000"/>
              <a:gd name="connsiteY0" fmla="*/ 1088 h 10002"/>
              <a:gd name="connsiteX1" fmla="*/ 1563 w 10000"/>
              <a:gd name="connsiteY1" fmla="*/ 401 h 10002"/>
              <a:gd name="connsiteX2" fmla="*/ 3000 w 10000"/>
              <a:gd name="connsiteY2" fmla="*/ 3 h 10002"/>
              <a:gd name="connsiteX3" fmla="*/ 3603 w 10000"/>
              <a:gd name="connsiteY3" fmla="*/ 612 h 10002"/>
              <a:gd name="connsiteX4" fmla="*/ 4322 w 10000"/>
              <a:gd name="connsiteY4" fmla="*/ 1116 h 10002"/>
              <a:gd name="connsiteX5" fmla="*/ 3984 w 10000"/>
              <a:gd name="connsiteY5" fmla="*/ 2118 h 10002"/>
              <a:gd name="connsiteX6" fmla="*/ 6783 w 10000"/>
              <a:gd name="connsiteY6" fmla="*/ 4663 h 10002"/>
              <a:gd name="connsiteX7" fmla="*/ 8354 w 10000"/>
              <a:gd name="connsiteY7" fmla="*/ 6025 h 10002"/>
              <a:gd name="connsiteX8" fmla="*/ 10000 w 10000"/>
              <a:gd name="connsiteY8" fmla="*/ 6235 h 10002"/>
              <a:gd name="connsiteX9" fmla="*/ 10000 w 10000"/>
              <a:gd name="connsiteY9" fmla="*/ 9960 h 10002"/>
              <a:gd name="connsiteX10" fmla="*/ 1925 w 10000"/>
              <a:gd name="connsiteY10" fmla="*/ 10002 h 10002"/>
              <a:gd name="connsiteX11" fmla="*/ 1889 w 10000"/>
              <a:gd name="connsiteY11" fmla="*/ 6432 h 10002"/>
              <a:gd name="connsiteX12" fmla="*/ 8 w 10000"/>
              <a:gd name="connsiteY12" fmla="*/ 6453 h 10002"/>
              <a:gd name="connsiteX13" fmla="*/ 38 w 10000"/>
              <a:gd name="connsiteY13" fmla="*/ 3511 h 10002"/>
              <a:gd name="connsiteX14" fmla="*/ 1346 w 10000"/>
              <a:gd name="connsiteY14" fmla="*/ 1630 h 10002"/>
              <a:gd name="connsiteX15" fmla="*/ 1095 w 10000"/>
              <a:gd name="connsiteY15" fmla="*/ 1088 h 10002"/>
              <a:gd name="connsiteX0" fmla="*/ 1095 w 10000"/>
              <a:gd name="connsiteY0" fmla="*/ 1088 h 10002"/>
              <a:gd name="connsiteX1" fmla="*/ 1563 w 10000"/>
              <a:gd name="connsiteY1" fmla="*/ 401 h 10002"/>
              <a:gd name="connsiteX2" fmla="*/ 3000 w 10000"/>
              <a:gd name="connsiteY2" fmla="*/ 3 h 10002"/>
              <a:gd name="connsiteX3" fmla="*/ 3603 w 10000"/>
              <a:gd name="connsiteY3" fmla="*/ 612 h 10002"/>
              <a:gd name="connsiteX4" fmla="*/ 4185 w 10000"/>
              <a:gd name="connsiteY4" fmla="*/ 1158 h 10002"/>
              <a:gd name="connsiteX5" fmla="*/ 3984 w 10000"/>
              <a:gd name="connsiteY5" fmla="*/ 2118 h 10002"/>
              <a:gd name="connsiteX6" fmla="*/ 6783 w 10000"/>
              <a:gd name="connsiteY6" fmla="*/ 4663 h 10002"/>
              <a:gd name="connsiteX7" fmla="*/ 8354 w 10000"/>
              <a:gd name="connsiteY7" fmla="*/ 6025 h 10002"/>
              <a:gd name="connsiteX8" fmla="*/ 10000 w 10000"/>
              <a:gd name="connsiteY8" fmla="*/ 6235 h 10002"/>
              <a:gd name="connsiteX9" fmla="*/ 10000 w 10000"/>
              <a:gd name="connsiteY9" fmla="*/ 9960 h 10002"/>
              <a:gd name="connsiteX10" fmla="*/ 1925 w 10000"/>
              <a:gd name="connsiteY10" fmla="*/ 10002 h 10002"/>
              <a:gd name="connsiteX11" fmla="*/ 1889 w 10000"/>
              <a:gd name="connsiteY11" fmla="*/ 6432 h 10002"/>
              <a:gd name="connsiteX12" fmla="*/ 8 w 10000"/>
              <a:gd name="connsiteY12" fmla="*/ 6453 h 10002"/>
              <a:gd name="connsiteX13" fmla="*/ 38 w 10000"/>
              <a:gd name="connsiteY13" fmla="*/ 3511 h 10002"/>
              <a:gd name="connsiteX14" fmla="*/ 1346 w 10000"/>
              <a:gd name="connsiteY14" fmla="*/ 1630 h 10002"/>
              <a:gd name="connsiteX15" fmla="*/ 1095 w 10000"/>
              <a:gd name="connsiteY15" fmla="*/ 1088 h 10002"/>
              <a:gd name="connsiteX0" fmla="*/ 1095 w 10000"/>
              <a:gd name="connsiteY0" fmla="*/ 708 h 9622"/>
              <a:gd name="connsiteX1" fmla="*/ 1563 w 10000"/>
              <a:gd name="connsiteY1" fmla="*/ 21 h 9622"/>
              <a:gd name="connsiteX2" fmla="*/ 3603 w 10000"/>
              <a:gd name="connsiteY2" fmla="*/ 232 h 9622"/>
              <a:gd name="connsiteX3" fmla="*/ 4185 w 10000"/>
              <a:gd name="connsiteY3" fmla="*/ 778 h 9622"/>
              <a:gd name="connsiteX4" fmla="*/ 3984 w 10000"/>
              <a:gd name="connsiteY4" fmla="*/ 1738 h 9622"/>
              <a:gd name="connsiteX5" fmla="*/ 6783 w 10000"/>
              <a:gd name="connsiteY5" fmla="*/ 4283 h 9622"/>
              <a:gd name="connsiteX6" fmla="*/ 8354 w 10000"/>
              <a:gd name="connsiteY6" fmla="*/ 5645 h 9622"/>
              <a:gd name="connsiteX7" fmla="*/ 10000 w 10000"/>
              <a:gd name="connsiteY7" fmla="*/ 5855 h 9622"/>
              <a:gd name="connsiteX8" fmla="*/ 10000 w 10000"/>
              <a:gd name="connsiteY8" fmla="*/ 9580 h 9622"/>
              <a:gd name="connsiteX9" fmla="*/ 1925 w 10000"/>
              <a:gd name="connsiteY9" fmla="*/ 9622 h 9622"/>
              <a:gd name="connsiteX10" fmla="*/ 1889 w 10000"/>
              <a:gd name="connsiteY10" fmla="*/ 6052 h 9622"/>
              <a:gd name="connsiteX11" fmla="*/ 8 w 10000"/>
              <a:gd name="connsiteY11" fmla="*/ 6073 h 9622"/>
              <a:gd name="connsiteX12" fmla="*/ 38 w 10000"/>
              <a:gd name="connsiteY12" fmla="*/ 3131 h 9622"/>
              <a:gd name="connsiteX13" fmla="*/ 1346 w 10000"/>
              <a:gd name="connsiteY13" fmla="*/ 1250 h 9622"/>
              <a:gd name="connsiteX14" fmla="*/ 1095 w 10000"/>
              <a:gd name="connsiteY14" fmla="*/ 708 h 9622"/>
              <a:gd name="connsiteX0" fmla="*/ 1095 w 10000"/>
              <a:gd name="connsiteY0" fmla="*/ 551 h 9815"/>
              <a:gd name="connsiteX1" fmla="*/ 2080 w 10000"/>
              <a:gd name="connsiteY1" fmla="*/ 77 h 9815"/>
              <a:gd name="connsiteX2" fmla="*/ 3603 w 10000"/>
              <a:gd name="connsiteY2" fmla="*/ 56 h 9815"/>
              <a:gd name="connsiteX3" fmla="*/ 4185 w 10000"/>
              <a:gd name="connsiteY3" fmla="*/ 624 h 9815"/>
              <a:gd name="connsiteX4" fmla="*/ 3984 w 10000"/>
              <a:gd name="connsiteY4" fmla="*/ 1621 h 9815"/>
              <a:gd name="connsiteX5" fmla="*/ 6783 w 10000"/>
              <a:gd name="connsiteY5" fmla="*/ 4266 h 9815"/>
              <a:gd name="connsiteX6" fmla="*/ 8354 w 10000"/>
              <a:gd name="connsiteY6" fmla="*/ 5682 h 9815"/>
              <a:gd name="connsiteX7" fmla="*/ 10000 w 10000"/>
              <a:gd name="connsiteY7" fmla="*/ 5900 h 9815"/>
              <a:gd name="connsiteX8" fmla="*/ 10000 w 10000"/>
              <a:gd name="connsiteY8" fmla="*/ 9771 h 9815"/>
              <a:gd name="connsiteX9" fmla="*/ 1925 w 10000"/>
              <a:gd name="connsiteY9" fmla="*/ 9815 h 9815"/>
              <a:gd name="connsiteX10" fmla="*/ 1889 w 10000"/>
              <a:gd name="connsiteY10" fmla="*/ 6105 h 9815"/>
              <a:gd name="connsiteX11" fmla="*/ 8 w 10000"/>
              <a:gd name="connsiteY11" fmla="*/ 6127 h 9815"/>
              <a:gd name="connsiteX12" fmla="*/ 38 w 10000"/>
              <a:gd name="connsiteY12" fmla="*/ 3069 h 9815"/>
              <a:gd name="connsiteX13" fmla="*/ 1346 w 10000"/>
              <a:gd name="connsiteY13" fmla="*/ 1114 h 9815"/>
              <a:gd name="connsiteX14" fmla="*/ 1095 w 10000"/>
              <a:gd name="connsiteY14" fmla="*/ 551 h 9815"/>
              <a:gd name="connsiteX0" fmla="*/ 1346 w 10000"/>
              <a:gd name="connsiteY0" fmla="*/ 1170 h 10035"/>
              <a:gd name="connsiteX1" fmla="*/ 2080 w 10000"/>
              <a:gd name="connsiteY1" fmla="*/ 113 h 10035"/>
              <a:gd name="connsiteX2" fmla="*/ 3603 w 10000"/>
              <a:gd name="connsiteY2" fmla="*/ 92 h 10035"/>
              <a:gd name="connsiteX3" fmla="*/ 4185 w 10000"/>
              <a:gd name="connsiteY3" fmla="*/ 671 h 10035"/>
              <a:gd name="connsiteX4" fmla="*/ 3984 w 10000"/>
              <a:gd name="connsiteY4" fmla="*/ 1687 h 10035"/>
              <a:gd name="connsiteX5" fmla="*/ 6783 w 10000"/>
              <a:gd name="connsiteY5" fmla="*/ 4381 h 10035"/>
              <a:gd name="connsiteX6" fmla="*/ 8354 w 10000"/>
              <a:gd name="connsiteY6" fmla="*/ 5824 h 10035"/>
              <a:gd name="connsiteX7" fmla="*/ 10000 w 10000"/>
              <a:gd name="connsiteY7" fmla="*/ 6046 h 10035"/>
              <a:gd name="connsiteX8" fmla="*/ 10000 w 10000"/>
              <a:gd name="connsiteY8" fmla="*/ 9990 h 10035"/>
              <a:gd name="connsiteX9" fmla="*/ 1925 w 10000"/>
              <a:gd name="connsiteY9" fmla="*/ 10035 h 10035"/>
              <a:gd name="connsiteX10" fmla="*/ 1889 w 10000"/>
              <a:gd name="connsiteY10" fmla="*/ 6255 h 10035"/>
              <a:gd name="connsiteX11" fmla="*/ 8 w 10000"/>
              <a:gd name="connsiteY11" fmla="*/ 6277 h 10035"/>
              <a:gd name="connsiteX12" fmla="*/ 38 w 10000"/>
              <a:gd name="connsiteY12" fmla="*/ 3162 h 10035"/>
              <a:gd name="connsiteX13" fmla="*/ 1346 w 10000"/>
              <a:gd name="connsiteY13" fmla="*/ 1170 h 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35">
                <a:moveTo>
                  <a:pt x="1346" y="1170"/>
                </a:moveTo>
                <a:cubicBezTo>
                  <a:pt x="1686" y="662"/>
                  <a:pt x="1704" y="293"/>
                  <a:pt x="2080" y="113"/>
                </a:cubicBezTo>
                <a:cubicBezTo>
                  <a:pt x="2456" y="-67"/>
                  <a:pt x="3252" y="-1"/>
                  <a:pt x="3603" y="92"/>
                </a:cubicBezTo>
                <a:cubicBezTo>
                  <a:pt x="3954" y="185"/>
                  <a:pt x="4144" y="495"/>
                  <a:pt x="4185" y="671"/>
                </a:cubicBezTo>
                <a:cubicBezTo>
                  <a:pt x="4109" y="876"/>
                  <a:pt x="4060" y="1482"/>
                  <a:pt x="3984" y="1687"/>
                </a:cubicBezTo>
                <a:lnTo>
                  <a:pt x="6783" y="4381"/>
                </a:lnTo>
                <a:cubicBezTo>
                  <a:pt x="7494" y="5109"/>
                  <a:pt x="7818" y="5546"/>
                  <a:pt x="8354" y="5824"/>
                </a:cubicBezTo>
                <a:lnTo>
                  <a:pt x="10000" y="6046"/>
                </a:lnTo>
                <a:lnTo>
                  <a:pt x="10000" y="9990"/>
                </a:lnTo>
                <a:lnTo>
                  <a:pt x="1925" y="10035"/>
                </a:lnTo>
                <a:cubicBezTo>
                  <a:pt x="1892" y="8783"/>
                  <a:pt x="1921" y="7507"/>
                  <a:pt x="1889" y="6255"/>
                </a:cubicBezTo>
                <a:lnTo>
                  <a:pt x="8" y="6277"/>
                </a:lnTo>
                <a:cubicBezTo>
                  <a:pt x="-27" y="5231"/>
                  <a:pt x="74" y="4208"/>
                  <a:pt x="38" y="3162"/>
                </a:cubicBezTo>
                <a:lnTo>
                  <a:pt x="1346" y="1170"/>
                </a:lnTo>
                <a:close/>
              </a:path>
            </a:pathLst>
          </a:custGeom>
          <a:solidFill>
            <a:srgbClr val="0099FF"/>
          </a:solidFill>
          <a:ln w="9525">
            <a:solidFill>
              <a:srgbClr val="00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a:t>the dns name hierarchy</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44">
            <a:extLst>
              <a:ext uri="{FF2B5EF4-FFF2-40B4-BE49-F238E27FC236}">
                <a16:creationId xmlns:a16="http://schemas.microsoft.com/office/drawing/2014/main" id="{83797C48-F4E9-76B8-7A6E-FB098C8E655D}"/>
              </a:ext>
            </a:extLst>
          </p:cNvPr>
          <p:cNvSpPr>
            <a:spLocks noChangeArrowheads="1"/>
          </p:cNvSpPr>
          <p:nvPr/>
        </p:nvSpPr>
        <p:spPr bwMode="auto">
          <a:xfrm>
            <a:off x="8557661" y="1933545"/>
            <a:ext cx="1558440" cy="400110"/>
          </a:xfrm>
          <a:prstGeom prst="rect">
            <a:avLst/>
          </a:prstGeom>
          <a:solidFill>
            <a:schemeClr val="bg1"/>
          </a:solidFill>
          <a:ln w="381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a:latin typeface="Courier New" panose="02070309020205020404" pitchFamily="49" charset="0"/>
              </a:rPr>
              <a:t>net</a:t>
            </a:r>
            <a:r>
              <a:rPr lang="en-US" altLang="it-IT" sz="2000"/>
              <a:t> domain</a:t>
            </a:r>
          </a:p>
        </p:txBody>
      </p:sp>
      <p:sp>
        <p:nvSpPr>
          <p:cNvPr id="13" name="Rectangle 45">
            <a:extLst>
              <a:ext uri="{FF2B5EF4-FFF2-40B4-BE49-F238E27FC236}">
                <a16:creationId xmlns:a16="http://schemas.microsoft.com/office/drawing/2014/main" id="{C819484F-3CD8-3990-CA6E-547700EA328C}"/>
              </a:ext>
            </a:extLst>
          </p:cNvPr>
          <p:cNvSpPr>
            <a:spLocks noChangeArrowheads="1"/>
          </p:cNvSpPr>
          <p:nvPr/>
        </p:nvSpPr>
        <p:spPr bwMode="auto">
          <a:xfrm>
            <a:off x="7292029" y="1212820"/>
            <a:ext cx="2789546" cy="400110"/>
          </a:xfrm>
          <a:prstGeom prst="rect">
            <a:avLst/>
          </a:prstGeom>
          <a:solidFill>
            <a:schemeClr val="bg1"/>
          </a:solidFill>
          <a:ln w="38100">
            <a:solidFill>
              <a:srgbClr val="80808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b="1" dirty="0" err="1">
                <a:latin typeface="Courier New" panose="02070309020205020404" pitchFamily="49" charset="0"/>
              </a:rPr>
              <a:t>startup.net</a:t>
            </a:r>
            <a:r>
              <a:rPr lang="en-US" altLang="it-IT" sz="2000" dirty="0"/>
              <a:t> domain</a:t>
            </a:r>
          </a:p>
        </p:txBody>
      </p:sp>
      <p:cxnSp>
        <p:nvCxnSpPr>
          <p:cNvPr id="14" name="AutoShape 46">
            <a:extLst>
              <a:ext uri="{FF2B5EF4-FFF2-40B4-BE49-F238E27FC236}">
                <a16:creationId xmlns:a16="http://schemas.microsoft.com/office/drawing/2014/main" id="{A355C685-1AEC-CA6F-01CC-DF996FD644B5}"/>
              </a:ext>
            </a:extLst>
          </p:cNvPr>
          <p:cNvCxnSpPr>
            <a:cxnSpLocks noChangeShapeType="1"/>
            <a:stCxn id="12" idx="2"/>
          </p:cNvCxnSpPr>
          <p:nvPr/>
        </p:nvCxnSpPr>
        <p:spPr bwMode="auto">
          <a:xfrm rot="5400000">
            <a:off x="8691181" y="2329276"/>
            <a:ext cx="641320" cy="650081"/>
          </a:xfrm>
          <a:prstGeom prst="curvedConnector2">
            <a:avLst/>
          </a:prstGeom>
          <a:noFill/>
          <a:ln w="381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47">
            <a:extLst>
              <a:ext uri="{FF2B5EF4-FFF2-40B4-BE49-F238E27FC236}">
                <a16:creationId xmlns:a16="http://schemas.microsoft.com/office/drawing/2014/main" id="{D1E9B032-D690-8131-81FD-57EE21C019FD}"/>
              </a:ext>
            </a:extLst>
          </p:cNvPr>
          <p:cNvCxnSpPr>
            <a:cxnSpLocks noChangeShapeType="1"/>
            <a:stCxn id="13" idx="3"/>
          </p:cNvCxnSpPr>
          <p:nvPr/>
        </p:nvCxnSpPr>
        <p:spPr bwMode="auto">
          <a:xfrm flipH="1">
            <a:off x="9910764" y="1412875"/>
            <a:ext cx="170811" cy="2882900"/>
          </a:xfrm>
          <a:prstGeom prst="curvedConnector4">
            <a:avLst>
              <a:gd name="adj1" fmla="val -133832"/>
              <a:gd name="adj2" fmla="val 53470"/>
            </a:avLst>
          </a:prstGeom>
          <a:noFill/>
          <a:ln w="38100">
            <a:solidFill>
              <a:srgbClr val="80808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49">
            <a:extLst>
              <a:ext uri="{FF2B5EF4-FFF2-40B4-BE49-F238E27FC236}">
                <a16:creationId xmlns:a16="http://schemas.microsoft.com/office/drawing/2014/main" id="{534CE37F-64F5-7809-A64A-06A669E10690}"/>
              </a:ext>
            </a:extLst>
          </p:cNvPr>
          <p:cNvSpPr txBox="1">
            <a:spLocks noChangeArrowheads="1"/>
          </p:cNvSpPr>
          <p:nvPr/>
        </p:nvSpPr>
        <p:spPr bwMode="auto">
          <a:xfrm>
            <a:off x="173105" y="1407314"/>
            <a:ext cx="4403725" cy="2709863"/>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a:lstStyle>
          <a:p>
            <a:r>
              <a:rPr lang="en-US" altLang="it-IT" sz="2800" kern="0" dirty="0">
                <a:solidFill>
                  <a:schemeClr val="accent1"/>
                </a:solidFill>
              </a:rPr>
              <a:t>domains</a:t>
            </a:r>
            <a:r>
              <a:rPr lang="en-US" altLang="it-IT" sz="2800" kern="0" dirty="0"/>
              <a:t> are subtrees</a:t>
            </a:r>
          </a:p>
          <a:p>
            <a:pPr lvl="1"/>
            <a:r>
              <a:rPr lang="en-US" altLang="it-IT" sz="2400" kern="0" dirty="0"/>
              <a:t>their name is the name of the root node</a:t>
            </a:r>
          </a:p>
          <a:p>
            <a:pPr lvl="1"/>
            <a:r>
              <a:rPr lang="en-US" altLang="it-IT" sz="2400" kern="0" dirty="0"/>
              <a:t>every node (including leaves) defines a domain</a:t>
            </a:r>
          </a:p>
          <a:p>
            <a:pPr lvl="1"/>
            <a:r>
              <a:rPr lang="en-US" altLang="it-IT" sz="2400" kern="0" dirty="0"/>
              <a:t>domains do</a:t>
            </a:r>
            <a:r>
              <a:rPr lang="en-US" altLang="it-IT" sz="2400" kern="0" dirty="0">
                <a:solidFill>
                  <a:schemeClr val="tx2"/>
                </a:solidFill>
              </a:rPr>
              <a:t> overlap</a:t>
            </a:r>
          </a:p>
        </p:txBody>
      </p:sp>
    </p:spTree>
    <p:extLst>
      <p:ext uri="{BB962C8B-B14F-4D97-AF65-F5344CB8AC3E}">
        <p14:creationId xmlns:p14="http://schemas.microsoft.com/office/powerpoint/2010/main" val="175730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a:t>the dns name hierarchy</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375015" y="1412875"/>
            <a:ext cx="3022600" cy="1582737"/>
          </a:xfrm>
        </p:spPr>
        <p:txBody>
          <a:bodyPr/>
          <a:lstStyle/>
          <a:p>
            <a:pPr eaLnBrk="1" hangingPunct="1"/>
            <a:r>
              <a:rPr lang="en-US" altLang="it-IT" dirty="0"/>
              <a:t>leaves </a:t>
            </a:r>
            <a:r>
              <a:rPr lang="en-US" altLang="it-IT" dirty="0">
                <a:solidFill>
                  <a:schemeClr val="tx2"/>
                </a:solidFill>
              </a:rPr>
              <a:t>always</a:t>
            </a:r>
            <a:r>
              <a:rPr lang="en-US" altLang="it-IT" dirty="0"/>
              <a:t> correspond to real hosts</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sp>
        <p:nvSpPr>
          <p:cNvPr id="11284" name="Rectangle 95">
            <a:extLst>
              <a:ext uri="{FF2B5EF4-FFF2-40B4-BE49-F238E27FC236}">
                <a16:creationId xmlns:a16="http://schemas.microsoft.com/office/drawing/2014/main" id="{EDB0B1D2-5451-A033-BB0A-D5B0541808DC}"/>
              </a:ext>
            </a:extLst>
          </p:cNvPr>
          <p:cNvSpPr>
            <a:spLocks noChangeArrowheads="1"/>
          </p:cNvSpPr>
          <p:nvPr/>
        </p:nvSpPr>
        <p:spPr bwMode="auto">
          <a:xfrm>
            <a:off x="8512049" y="1430354"/>
            <a:ext cx="3627438" cy="172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r>
              <a:rPr lang="en-US" altLang="it-IT" dirty="0"/>
              <a:t>intermediate nodes </a:t>
            </a:r>
            <a:r>
              <a:rPr lang="en-US" altLang="it-IT" dirty="0">
                <a:solidFill>
                  <a:schemeClr val="tx2"/>
                </a:solidFill>
              </a:rPr>
              <a:t>may</a:t>
            </a:r>
            <a:r>
              <a:rPr lang="en-US" altLang="it-IT" dirty="0"/>
              <a:t> correspond to real hosts </a:t>
            </a:r>
            <a:r>
              <a:rPr lang="en-US" altLang="it-IT" sz="2000" dirty="0"/>
              <a:t>(in this</a:t>
            </a:r>
            <a:br>
              <a:rPr lang="en-US" altLang="it-IT" sz="2000" dirty="0"/>
            </a:br>
            <a:r>
              <a:rPr lang="en-US" altLang="it-IT" sz="2000" dirty="0"/>
              <a:t>	example they do not)</a:t>
            </a:r>
          </a:p>
        </p:txBody>
      </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F3A653DA-683A-22FF-651A-6462C49C1443}"/>
              </a:ext>
            </a:extLst>
          </p:cNvPr>
          <p:cNvSpPr>
            <a:spLocks/>
          </p:cNvSpPr>
          <p:nvPr/>
        </p:nvSpPr>
        <p:spPr bwMode="auto">
          <a:xfrm>
            <a:off x="7239000" y="3895725"/>
            <a:ext cx="4772063" cy="2308569"/>
          </a:xfrm>
          <a:custGeom>
            <a:avLst/>
            <a:gdLst>
              <a:gd name="T0" fmla="*/ 2147483646 w 2320"/>
              <a:gd name="T1" fmla="*/ 2147483646 h 1449"/>
              <a:gd name="T2" fmla="*/ 12601575 w 2320"/>
              <a:gd name="T3" fmla="*/ 2147483646 h 1449"/>
              <a:gd name="T4" fmla="*/ 0 w 2320"/>
              <a:gd name="T5" fmla="*/ 2147483646 h 1449"/>
              <a:gd name="T6" fmla="*/ 662801888 w 2320"/>
              <a:gd name="T7" fmla="*/ 1532255333 h 1449"/>
              <a:gd name="T8" fmla="*/ 1350803750 w 2320"/>
              <a:gd name="T9" fmla="*/ 1532255333 h 1449"/>
              <a:gd name="T10" fmla="*/ 1620461263 w 2320"/>
              <a:gd name="T11" fmla="*/ 1013103033 h 1449"/>
              <a:gd name="T12" fmla="*/ 1388606888 w 2320"/>
              <a:gd name="T13" fmla="*/ 662802032 h 1449"/>
              <a:gd name="T14" fmla="*/ 1726307825 w 2320"/>
              <a:gd name="T15" fmla="*/ 287297875 h 1449"/>
              <a:gd name="T16" fmla="*/ 2147483646 w 2320"/>
              <a:gd name="T17" fmla="*/ 0 h 1449"/>
              <a:gd name="T18" fmla="*/ 2147483646 w 2320"/>
              <a:gd name="T19" fmla="*/ 264617258 h 1449"/>
              <a:gd name="T20" fmla="*/ 2147483646 w 2320"/>
              <a:gd name="T21" fmla="*/ 617439209 h 1449"/>
              <a:gd name="T22" fmla="*/ 2147483646 w 2320"/>
              <a:gd name="T23" fmla="*/ 1013103033 h 1449"/>
              <a:gd name="T24" fmla="*/ 2147483646 w 2320"/>
              <a:gd name="T25" fmla="*/ 1872477295 h 1449"/>
              <a:gd name="T26" fmla="*/ 2147483646 w 2320"/>
              <a:gd name="T27" fmla="*/ 1872477295 h 1449"/>
              <a:gd name="T28" fmla="*/ 2147483646 w 2320"/>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9996 w 10000"/>
              <a:gd name="connsiteY0" fmla="*/ 10000 h 10000"/>
              <a:gd name="connsiteX1" fmla="*/ 22 w 10000"/>
              <a:gd name="connsiteY1" fmla="*/ 10000 h 10000"/>
              <a:gd name="connsiteX2" fmla="*/ 0 w 10000"/>
              <a:gd name="connsiteY2" fmla="*/ 6011 h 10000"/>
              <a:gd name="connsiteX3" fmla="*/ 1134 w 10000"/>
              <a:gd name="connsiteY3" fmla="*/ 4196 h 10000"/>
              <a:gd name="connsiteX4" fmla="*/ 2310 w 10000"/>
              <a:gd name="connsiteY4" fmla="*/ 4196 h 10000"/>
              <a:gd name="connsiteX5" fmla="*/ 2772 w 10000"/>
              <a:gd name="connsiteY5" fmla="*/ 2774 h 10000"/>
              <a:gd name="connsiteX6" fmla="*/ 2375 w 10000"/>
              <a:gd name="connsiteY6" fmla="*/ 1815 h 10000"/>
              <a:gd name="connsiteX7" fmla="*/ 2953 w 10000"/>
              <a:gd name="connsiteY7" fmla="*/ 787 h 10000"/>
              <a:gd name="connsiteX8" fmla="*/ 4892 w 10000"/>
              <a:gd name="connsiteY8" fmla="*/ 0 h 10000"/>
              <a:gd name="connsiteX9" fmla="*/ 7121 w 10000"/>
              <a:gd name="connsiteY9" fmla="*/ 725 h 10000"/>
              <a:gd name="connsiteX10" fmla="*/ 7478 w 10000"/>
              <a:gd name="connsiteY10" fmla="*/ 1691 h 10000"/>
              <a:gd name="connsiteX11" fmla="*/ 7267 w 10000"/>
              <a:gd name="connsiteY11" fmla="*/ 2774 h 10000"/>
              <a:gd name="connsiteX12" fmla="*/ 10000 w 10000"/>
              <a:gd name="connsiteY12" fmla="*/ 5128 h 10000"/>
              <a:gd name="connsiteX13" fmla="*/ 9996 w 10000"/>
              <a:gd name="connsiteY13" fmla="*/ 10000 h 10000"/>
              <a:gd name="connsiteX0" fmla="*/ 9996 w 12938"/>
              <a:gd name="connsiteY0" fmla="*/ 10000 h 10000"/>
              <a:gd name="connsiteX1" fmla="*/ 22 w 12938"/>
              <a:gd name="connsiteY1" fmla="*/ 10000 h 10000"/>
              <a:gd name="connsiteX2" fmla="*/ 0 w 12938"/>
              <a:gd name="connsiteY2" fmla="*/ 6011 h 10000"/>
              <a:gd name="connsiteX3" fmla="*/ 1134 w 12938"/>
              <a:gd name="connsiteY3" fmla="*/ 4196 h 10000"/>
              <a:gd name="connsiteX4" fmla="*/ 2310 w 12938"/>
              <a:gd name="connsiteY4" fmla="*/ 4196 h 10000"/>
              <a:gd name="connsiteX5" fmla="*/ 2772 w 12938"/>
              <a:gd name="connsiteY5" fmla="*/ 2774 h 10000"/>
              <a:gd name="connsiteX6" fmla="*/ 2375 w 12938"/>
              <a:gd name="connsiteY6" fmla="*/ 1815 h 10000"/>
              <a:gd name="connsiteX7" fmla="*/ 2953 w 12938"/>
              <a:gd name="connsiteY7" fmla="*/ 787 h 10000"/>
              <a:gd name="connsiteX8" fmla="*/ 4892 w 12938"/>
              <a:gd name="connsiteY8" fmla="*/ 0 h 10000"/>
              <a:gd name="connsiteX9" fmla="*/ 7121 w 12938"/>
              <a:gd name="connsiteY9" fmla="*/ 725 h 10000"/>
              <a:gd name="connsiteX10" fmla="*/ 7478 w 12938"/>
              <a:gd name="connsiteY10" fmla="*/ 1691 h 10000"/>
              <a:gd name="connsiteX11" fmla="*/ 7267 w 12938"/>
              <a:gd name="connsiteY11" fmla="*/ 2774 h 10000"/>
              <a:gd name="connsiteX12" fmla="*/ 12938 w 12938"/>
              <a:gd name="connsiteY12" fmla="*/ 4399 h 10000"/>
              <a:gd name="connsiteX13" fmla="*/ 9996 w 12938"/>
              <a:gd name="connsiteY13" fmla="*/ 10000 h 10000"/>
              <a:gd name="connsiteX0" fmla="*/ 12957 w 12957"/>
              <a:gd name="connsiteY0" fmla="*/ 10036 h 10036"/>
              <a:gd name="connsiteX1" fmla="*/ 22 w 12957"/>
              <a:gd name="connsiteY1" fmla="*/ 10000 h 10036"/>
              <a:gd name="connsiteX2" fmla="*/ 0 w 12957"/>
              <a:gd name="connsiteY2" fmla="*/ 6011 h 10036"/>
              <a:gd name="connsiteX3" fmla="*/ 1134 w 12957"/>
              <a:gd name="connsiteY3" fmla="*/ 4196 h 10036"/>
              <a:gd name="connsiteX4" fmla="*/ 2310 w 12957"/>
              <a:gd name="connsiteY4" fmla="*/ 4196 h 10036"/>
              <a:gd name="connsiteX5" fmla="*/ 2772 w 12957"/>
              <a:gd name="connsiteY5" fmla="*/ 2774 h 10036"/>
              <a:gd name="connsiteX6" fmla="*/ 2375 w 12957"/>
              <a:gd name="connsiteY6" fmla="*/ 1815 h 10036"/>
              <a:gd name="connsiteX7" fmla="*/ 2953 w 12957"/>
              <a:gd name="connsiteY7" fmla="*/ 787 h 10036"/>
              <a:gd name="connsiteX8" fmla="*/ 4892 w 12957"/>
              <a:gd name="connsiteY8" fmla="*/ 0 h 10036"/>
              <a:gd name="connsiteX9" fmla="*/ 7121 w 12957"/>
              <a:gd name="connsiteY9" fmla="*/ 725 h 10036"/>
              <a:gd name="connsiteX10" fmla="*/ 7478 w 12957"/>
              <a:gd name="connsiteY10" fmla="*/ 1691 h 10036"/>
              <a:gd name="connsiteX11" fmla="*/ 7267 w 12957"/>
              <a:gd name="connsiteY11" fmla="*/ 2774 h 10036"/>
              <a:gd name="connsiteX12" fmla="*/ 12938 w 12957"/>
              <a:gd name="connsiteY12" fmla="*/ 4399 h 10036"/>
              <a:gd name="connsiteX13" fmla="*/ 12957 w 12957"/>
              <a:gd name="connsiteY13" fmla="*/ 10036 h 1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57" h="10036">
                <a:moveTo>
                  <a:pt x="12957" y="10036"/>
                </a:moveTo>
                <a:lnTo>
                  <a:pt x="22" y="10000"/>
                </a:lnTo>
                <a:cubicBezTo>
                  <a:pt x="15" y="8670"/>
                  <a:pt x="7" y="7341"/>
                  <a:pt x="0" y="6011"/>
                </a:cubicBezTo>
                <a:lnTo>
                  <a:pt x="1134" y="4196"/>
                </a:lnTo>
                <a:lnTo>
                  <a:pt x="2310" y="4196"/>
                </a:lnTo>
                <a:lnTo>
                  <a:pt x="2772" y="2774"/>
                </a:lnTo>
                <a:lnTo>
                  <a:pt x="2375" y="1815"/>
                </a:lnTo>
                <a:lnTo>
                  <a:pt x="2953" y="787"/>
                </a:lnTo>
                <a:lnTo>
                  <a:pt x="4892" y="0"/>
                </a:lnTo>
                <a:lnTo>
                  <a:pt x="7121" y="725"/>
                </a:lnTo>
                <a:lnTo>
                  <a:pt x="7478" y="1691"/>
                </a:lnTo>
                <a:cubicBezTo>
                  <a:pt x="7408" y="2052"/>
                  <a:pt x="7337" y="2413"/>
                  <a:pt x="7267" y="2774"/>
                </a:cubicBezTo>
                <a:lnTo>
                  <a:pt x="12938" y="4399"/>
                </a:lnTo>
                <a:cubicBezTo>
                  <a:pt x="12937" y="6023"/>
                  <a:pt x="12958" y="8412"/>
                  <a:pt x="12957" y="10036"/>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Freeform 3">
            <a:extLst>
              <a:ext uri="{FF2B5EF4-FFF2-40B4-BE49-F238E27FC236}">
                <a16:creationId xmlns:a16="http://schemas.microsoft.com/office/drawing/2014/main" id="{CAC874FA-96F4-5547-3FE9-214559592A1C}"/>
              </a:ext>
            </a:extLst>
          </p:cNvPr>
          <p:cNvSpPr>
            <a:spLocks/>
          </p:cNvSpPr>
          <p:nvPr/>
        </p:nvSpPr>
        <p:spPr bwMode="auto">
          <a:xfrm>
            <a:off x="6308725" y="2597150"/>
            <a:ext cx="3244850" cy="2344738"/>
          </a:xfrm>
          <a:custGeom>
            <a:avLst/>
            <a:gdLst>
              <a:gd name="T0" fmla="*/ 1566549414 w 2043"/>
              <a:gd name="T1" fmla="*/ 670361705 h 1477"/>
              <a:gd name="T2" fmla="*/ 1881877996 w 2043"/>
              <a:gd name="T3" fmla="*/ 246975365 h 1477"/>
              <a:gd name="T4" fmla="*/ 2147483646 w 2043"/>
              <a:gd name="T5" fmla="*/ 0 h 1477"/>
              <a:gd name="T6" fmla="*/ 2147483646 w 2043"/>
              <a:gd name="T7" fmla="*/ 289818824 h 1477"/>
              <a:gd name="T8" fmla="*/ 2147483646 w 2043"/>
              <a:gd name="T9" fmla="*/ 650200451 h 1477"/>
              <a:gd name="T10" fmla="*/ 2147483646 w 2043"/>
              <a:gd name="T11" fmla="*/ 917337071 h 1477"/>
              <a:gd name="T12" fmla="*/ 2147483646 w 2043"/>
              <a:gd name="T13" fmla="*/ 1295360589 h 1477"/>
              <a:gd name="T14" fmla="*/ 2147483646 w 2043"/>
              <a:gd name="T15" fmla="*/ 1267639658 h 1477"/>
              <a:gd name="T16" fmla="*/ 2147483646 w 2043"/>
              <a:gd name="T17" fmla="*/ 1605340667 h 1477"/>
              <a:gd name="T18" fmla="*/ 2147483646 w 2043"/>
              <a:gd name="T19" fmla="*/ 1993444813 h 1477"/>
              <a:gd name="T20" fmla="*/ 2147483646 w 2043"/>
              <a:gd name="T21" fmla="*/ 2147483646 h 1477"/>
              <a:gd name="T22" fmla="*/ 2147483646 w 2043"/>
              <a:gd name="T23" fmla="*/ 2147483646 h 1477"/>
              <a:gd name="T24" fmla="*/ 2147483646 w 2043"/>
              <a:gd name="T25" fmla="*/ 2147483646 h 1477"/>
              <a:gd name="T26" fmla="*/ 2091255794 w 2043"/>
              <a:gd name="T27" fmla="*/ 2147483646 h 1477"/>
              <a:gd name="T28" fmla="*/ 1733042143 w 2043"/>
              <a:gd name="T29" fmla="*/ 2147483646 h 1477"/>
              <a:gd name="T30" fmla="*/ 32794744 w 2043"/>
              <a:gd name="T31" fmla="*/ 2147483646 h 1477"/>
              <a:gd name="T32" fmla="*/ 0 w 2043"/>
              <a:gd name="T33" fmla="*/ 2147483646 h 1477"/>
              <a:gd name="T34" fmla="*/ 713901942 w 2043"/>
              <a:gd name="T35" fmla="*/ 1554937532 h 1477"/>
              <a:gd name="T36" fmla="*/ 1349603476 w 2043"/>
              <a:gd name="T37" fmla="*/ 1554937532 h 1477"/>
              <a:gd name="T38" fmla="*/ 1735565915 w 2043"/>
              <a:gd name="T39" fmla="*/ 1008062715 h 1477"/>
              <a:gd name="T40" fmla="*/ 1566549414 w 2043"/>
              <a:gd name="T41" fmla="*/ 670361705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3" h="1477">
                <a:moveTo>
                  <a:pt x="621" y="266"/>
                </a:moveTo>
                <a:lnTo>
                  <a:pt x="746" y="98"/>
                </a:lnTo>
                <a:lnTo>
                  <a:pt x="1130" y="0"/>
                </a:lnTo>
                <a:lnTo>
                  <a:pt x="1481" y="115"/>
                </a:lnTo>
                <a:lnTo>
                  <a:pt x="1572" y="258"/>
                </a:lnTo>
                <a:lnTo>
                  <a:pt x="1547" y="364"/>
                </a:lnTo>
                <a:lnTo>
                  <a:pt x="2043" y="514"/>
                </a:lnTo>
                <a:lnTo>
                  <a:pt x="1806" y="503"/>
                </a:lnTo>
                <a:lnTo>
                  <a:pt x="1796" y="637"/>
                </a:lnTo>
                <a:lnTo>
                  <a:pt x="1189" y="791"/>
                </a:lnTo>
                <a:lnTo>
                  <a:pt x="1024" y="1069"/>
                </a:lnTo>
                <a:lnTo>
                  <a:pt x="1055" y="1234"/>
                </a:lnTo>
                <a:lnTo>
                  <a:pt x="970" y="1305"/>
                </a:lnTo>
                <a:lnTo>
                  <a:pt x="829" y="1305"/>
                </a:lnTo>
                <a:lnTo>
                  <a:pt x="687" y="1476"/>
                </a:lnTo>
                <a:lnTo>
                  <a:pt x="13" y="1477"/>
                </a:lnTo>
                <a:lnTo>
                  <a:pt x="0" y="911"/>
                </a:lnTo>
                <a:lnTo>
                  <a:pt x="283" y="617"/>
                </a:lnTo>
                <a:lnTo>
                  <a:pt x="535" y="617"/>
                </a:lnTo>
                <a:lnTo>
                  <a:pt x="688" y="400"/>
                </a:lnTo>
                <a:lnTo>
                  <a:pt x="621" y="266"/>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Freeform 4">
            <a:extLst>
              <a:ext uri="{FF2B5EF4-FFF2-40B4-BE49-F238E27FC236}">
                <a16:creationId xmlns:a16="http://schemas.microsoft.com/office/drawing/2014/main" id="{9B310938-DC1C-B788-DB8A-B9A7359AECE5}"/>
              </a:ext>
            </a:extLst>
          </p:cNvPr>
          <p:cNvSpPr>
            <a:spLocks/>
          </p:cNvSpPr>
          <p:nvPr/>
        </p:nvSpPr>
        <p:spPr bwMode="auto">
          <a:xfrm>
            <a:off x="319036" y="3895725"/>
            <a:ext cx="4697464" cy="2325361"/>
          </a:xfrm>
          <a:custGeom>
            <a:avLst/>
            <a:gdLst>
              <a:gd name="T0" fmla="*/ 2519362 w 2315"/>
              <a:gd name="T1" fmla="*/ 2147483646 h 1449"/>
              <a:gd name="T2" fmla="*/ 2147483646 w 2315"/>
              <a:gd name="T3" fmla="*/ 2147483646 h 1449"/>
              <a:gd name="T4" fmla="*/ 2147483646 w 2315"/>
              <a:gd name="T5" fmla="*/ 2116931710 h 1449"/>
              <a:gd name="T6" fmla="*/ 2147483646 w 2315"/>
              <a:gd name="T7" fmla="*/ 1532255333 h 1449"/>
              <a:gd name="T8" fmla="*/ 2147483646 w 2315"/>
              <a:gd name="T9" fmla="*/ 1481852197 h 1449"/>
              <a:gd name="T10" fmla="*/ 2147483646 w 2315"/>
              <a:gd name="T11" fmla="*/ 970261161 h 1449"/>
              <a:gd name="T12" fmla="*/ 2147483646 w 2315"/>
              <a:gd name="T13" fmla="*/ 662802032 h 1449"/>
              <a:gd name="T14" fmla="*/ 2147483646 w 2315"/>
              <a:gd name="T15" fmla="*/ 307459129 h 1449"/>
              <a:gd name="T16" fmla="*/ 2147483646 w 2315"/>
              <a:gd name="T17" fmla="*/ 0 h 1449"/>
              <a:gd name="T18" fmla="*/ 1683464146 w 2315"/>
              <a:gd name="T19" fmla="*/ 264617258 h 1449"/>
              <a:gd name="T20" fmla="*/ 1474290412 w 2315"/>
              <a:gd name="T21" fmla="*/ 617439209 h 1449"/>
              <a:gd name="T22" fmla="*/ 1620459455 w 2315"/>
              <a:gd name="T23" fmla="*/ 1035785238 h 1449"/>
              <a:gd name="T24" fmla="*/ 1053425169 w 2315"/>
              <a:gd name="T25" fmla="*/ 1872477295 h 1449"/>
              <a:gd name="T26" fmla="*/ 0 w 2315"/>
              <a:gd name="T27" fmla="*/ 1872477295 h 1449"/>
              <a:gd name="T28" fmla="*/ 2519362 w 2315"/>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00"/>
              <a:gd name="connsiteY0" fmla="*/ 10000 h 10000"/>
              <a:gd name="connsiteX1" fmla="*/ 10000 w 10000"/>
              <a:gd name="connsiteY1" fmla="*/ 10000 h 10000"/>
              <a:gd name="connsiteX2" fmla="*/ 9978 w 10000"/>
              <a:gd name="connsiteY2" fmla="*/ 5797 h 10000"/>
              <a:gd name="connsiteX3" fmla="*/ 8713 w 10000"/>
              <a:gd name="connsiteY3" fmla="*/ 4196 h 10000"/>
              <a:gd name="connsiteX4" fmla="*/ 7054 w 10000"/>
              <a:gd name="connsiteY4" fmla="*/ 4058 h 10000"/>
              <a:gd name="connsiteX5" fmla="*/ 6311 w 10000"/>
              <a:gd name="connsiteY5" fmla="*/ 2657 h 10000"/>
              <a:gd name="connsiteX6" fmla="*/ 6454 w 10000"/>
              <a:gd name="connsiteY6" fmla="*/ 1815 h 10000"/>
              <a:gd name="connsiteX7" fmla="*/ 6095 w 10000"/>
              <a:gd name="connsiteY7" fmla="*/ 842 h 10000"/>
              <a:gd name="connsiteX8" fmla="*/ 4579 w 10000"/>
              <a:gd name="connsiteY8" fmla="*/ 0 h 10000"/>
              <a:gd name="connsiteX9" fmla="*/ 2886 w 10000"/>
              <a:gd name="connsiteY9" fmla="*/ 725 h 10000"/>
              <a:gd name="connsiteX10" fmla="*/ 2527 w 10000"/>
              <a:gd name="connsiteY10" fmla="*/ 1691 h 10000"/>
              <a:gd name="connsiteX11" fmla="*/ 2778 w 10000"/>
              <a:gd name="connsiteY11" fmla="*/ 2836 h 10000"/>
              <a:gd name="connsiteX12" fmla="*/ 0 w 10000"/>
              <a:gd name="connsiteY12" fmla="*/ 5128 h 10000"/>
              <a:gd name="connsiteX13" fmla="*/ 4 w 10000"/>
              <a:gd name="connsiteY13" fmla="*/ 10000 h 10000"/>
              <a:gd name="connsiteX0" fmla="*/ 2766 w 12762"/>
              <a:gd name="connsiteY0" fmla="*/ 10000 h 10000"/>
              <a:gd name="connsiteX1" fmla="*/ 12762 w 12762"/>
              <a:gd name="connsiteY1" fmla="*/ 10000 h 10000"/>
              <a:gd name="connsiteX2" fmla="*/ 12740 w 12762"/>
              <a:gd name="connsiteY2" fmla="*/ 5797 h 10000"/>
              <a:gd name="connsiteX3" fmla="*/ 11475 w 12762"/>
              <a:gd name="connsiteY3" fmla="*/ 4196 h 10000"/>
              <a:gd name="connsiteX4" fmla="*/ 9816 w 12762"/>
              <a:gd name="connsiteY4" fmla="*/ 4058 h 10000"/>
              <a:gd name="connsiteX5" fmla="*/ 9073 w 12762"/>
              <a:gd name="connsiteY5" fmla="*/ 2657 h 10000"/>
              <a:gd name="connsiteX6" fmla="*/ 9216 w 12762"/>
              <a:gd name="connsiteY6" fmla="*/ 1815 h 10000"/>
              <a:gd name="connsiteX7" fmla="*/ 8857 w 12762"/>
              <a:gd name="connsiteY7" fmla="*/ 842 h 10000"/>
              <a:gd name="connsiteX8" fmla="*/ 7341 w 12762"/>
              <a:gd name="connsiteY8" fmla="*/ 0 h 10000"/>
              <a:gd name="connsiteX9" fmla="*/ 5648 w 12762"/>
              <a:gd name="connsiteY9" fmla="*/ 725 h 10000"/>
              <a:gd name="connsiteX10" fmla="*/ 5289 w 12762"/>
              <a:gd name="connsiteY10" fmla="*/ 1691 h 10000"/>
              <a:gd name="connsiteX11" fmla="*/ 5540 w 12762"/>
              <a:gd name="connsiteY11" fmla="*/ 2836 h 10000"/>
              <a:gd name="connsiteX12" fmla="*/ 0 w 12762"/>
              <a:gd name="connsiteY12" fmla="*/ 4508 h 10000"/>
              <a:gd name="connsiteX13" fmla="*/ 2766 w 12762"/>
              <a:gd name="connsiteY13" fmla="*/ 10000 h 10000"/>
              <a:gd name="connsiteX0" fmla="*/ 0 w 12895"/>
              <a:gd name="connsiteY0" fmla="*/ 10036 h 10036"/>
              <a:gd name="connsiteX1" fmla="*/ 12895 w 12895"/>
              <a:gd name="connsiteY1" fmla="*/ 10000 h 10036"/>
              <a:gd name="connsiteX2" fmla="*/ 12873 w 12895"/>
              <a:gd name="connsiteY2" fmla="*/ 5797 h 10036"/>
              <a:gd name="connsiteX3" fmla="*/ 11608 w 12895"/>
              <a:gd name="connsiteY3" fmla="*/ 4196 h 10036"/>
              <a:gd name="connsiteX4" fmla="*/ 9949 w 12895"/>
              <a:gd name="connsiteY4" fmla="*/ 4058 h 10036"/>
              <a:gd name="connsiteX5" fmla="*/ 9206 w 12895"/>
              <a:gd name="connsiteY5" fmla="*/ 2657 h 10036"/>
              <a:gd name="connsiteX6" fmla="*/ 9349 w 12895"/>
              <a:gd name="connsiteY6" fmla="*/ 1815 h 10036"/>
              <a:gd name="connsiteX7" fmla="*/ 8990 w 12895"/>
              <a:gd name="connsiteY7" fmla="*/ 842 h 10036"/>
              <a:gd name="connsiteX8" fmla="*/ 7474 w 12895"/>
              <a:gd name="connsiteY8" fmla="*/ 0 h 10036"/>
              <a:gd name="connsiteX9" fmla="*/ 5781 w 12895"/>
              <a:gd name="connsiteY9" fmla="*/ 725 h 10036"/>
              <a:gd name="connsiteX10" fmla="*/ 5422 w 12895"/>
              <a:gd name="connsiteY10" fmla="*/ 1691 h 10036"/>
              <a:gd name="connsiteX11" fmla="*/ 5673 w 12895"/>
              <a:gd name="connsiteY11" fmla="*/ 2836 h 10036"/>
              <a:gd name="connsiteX12" fmla="*/ 133 w 12895"/>
              <a:gd name="connsiteY12" fmla="*/ 4508 h 10036"/>
              <a:gd name="connsiteX13" fmla="*/ 0 w 12895"/>
              <a:gd name="connsiteY13" fmla="*/ 10036 h 10036"/>
              <a:gd name="connsiteX0" fmla="*/ 1 w 12782"/>
              <a:gd name="connsiteY0" fmla="*/ 10109 h 10109"/>
              <a:gd name="connsiteX1" fmla="*/ 12782 w 12782"/>
              <a:gd name="connsiteY1" fmla="*/ 10000 h 10109"/>
              <a:gd name="connsiteX2" fmla="*/ 12760 w 12782"/>
              <a:gd name="connsiteY2" fmla="*/ 5797 h 10109"/>
              <a:gd name="connsiteX3" fmla="*/ 11495 w 12782"/>
              <a:gd name="connsiteY3" fmla="*/ 4196 h 10109"/>
              <a:gd name="connsiteX4" fmla="*/ 9836 w 12782"/>
              <a:gd name="connsiteY4" fmla="*/ 4058 h 10109"/>
              <a:gd name="connsiteX5" fmla="*/ 9093 w 12782"/>
              <a:gd name="connsiteY5" fmla="*/ 2657 h 10109"/>
              <a:gd name="connsiteX6" fmla="*/ 9236 w 12782"/>
              <a:gd name="connsiteY6" fmla="*/ 1815 h 10109"/>
              <a:gd name="connsiteX7" fmla="*/ 8877 w 12782"/>
              <a:gd name="connsiteY7" fmla="*/ 842 h 10109"/>
              <a:gd name="connsiteX8" fmla="*/ 7361 w 12782"/>
              <a:gd name="connsiteY8" fmla="*/ 0 h 10109"/>
              <a:gd name="connsiteX9" fmla="*/ 5668 w 12782"/>
              <a:gd name="connsiteY9" fmla="*/ 725 h 10109"/>
              <a:gd name="connsiteX10" fmla="*/ 5309 w 12782"/>
              <a:gd name="connsiteY10" fmla="*/ 1691 h 10109"/>
              <a:gd name="connsiteX11" fmla="*/ 5560 w 12782"/>
              <a:gd name="connsiteY11" fmla="*/ 2836 h 10109"/>
              <a:gd name="connsiteX12" fmla="*/ 20 w 12782"/>
              <a:gd name="connsiteY12" fmla="*/ 4508 h 10109"/>
              <a:gd name="connsiteX13" fmla="*/ 1 w 12782"/>
              <a:gd name="connsiteY13" fmla="*/ 10109 h 1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82" h="10109">
                <a:moveTo>
                  <a:pt x="1" y="10109"/>
                </a:moveTo>
                <a:lnTo>
                  <a:pt x="12782" y="10000"/>
                </a:lnTo>
                <a:cubicBezTo>
                  <a:pt x="12775" y="8599"/>
                  <a:pt x="12767" y="7198"/>
                  <a:pt x="12760" y="5797"/>
                </a:cubicBezTo>
                <a:lnTo>
                  <a:pt x="11495" y="4196"/>
                </a:lnTo>
                <a:lnTo>
                  <a:pt x="9836" y="4058"/>
                </a:lnTo>
                <a:lnTo>
                  <a:pt x="9093" y="2657"/>
                </a:lnTo>
                <a:cubicBezTo>
                  <a:pt x="9141" y="2376"/>
                  <a:pt x="9188" y="2096"/>
                  <a:pt x="9236" y="1815"/>
                </a:cubicBezTo>
                <a:cubicBezTo>
                  <a:pt x="9116" y="1491"/>
                  <a:pt x="8997" y="1166"/>
                  <a:pt x="8877" y="842"/>
                </a:cubicBezTo>
                <a:lnTo>
                  <a:pt x="7361" y="0"/>
                </a:lnTo>
                <a:lnTo>
                  <a:pt x="5668" y="725"/>
                </a:lnTo>
                <a:lnTo>
                  <a:pt x="5309" y="1691"/>
                </a:lnTo>
                <a:cubicBezTo>
                  <a:pt x="5393" y="2073"/>
                  <a:pt x="5476" y="2454"/>
                  <a:pt x="5560" y="2836"/>
                </a:cubicBezTo>
                <a:lnTo>
                  <a:pt x="20" y="4508"/>
                </a:lnTo>
                <a:cubicBezTo>
                  <a:pt x="21" y="6132"/>
                  <a:pt x="0" y="8485"/>
                  <a:pt x="1" y="10109"/>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Freeform 5">
            <a:extLst>
              <a:ext uri="{FF2B5EF4-FFF2-40B4-BE49-F238E27FC236}">
                <a16:creationId xmlns:a16="http://schemas.microsoft.com/office/drawing/2014/main" id="{37975818-C68F-DF92-8004-9C1B99A2F8B8}"/>
              </a:ext>
            </a:extLst>
          </p:cNvPr>
          <p:cNvSpPr>
            <a:spLocks/>
          </p:cNvSpPr>
          <p:nvPr/>
        </p:nvSpPr>
        <p:spPr bwMode="auto">
          <a:xfrm>
            <a:off x="4295775" y="1285875"/>
            <a:ext cx="3854450" cy="2387600"/>
          </a:xfrm>
          <a:custGeom>
            <a:avLst/>
            <a:gdLst>
              <a:gd name="T0" fmla="*/ 2147483646 w 2427"/>
              <a:gd name="T1" fmla="*/ 0 h 1504"/>
              <a:gd name="T2" fmla="*/ 2147483646 w 2427"/>
              <a:gd name="T3" fmla="*/ 115927188 h 1504"/>
              <a:gd name="T4" fmla="*/ 1644495455 w 2427"/>
              <a:gd name="T5" fmla="*/ 380544388 h 1504"/>
              <a:gd name="T6" fmla="*/ 1495683827 w 2427"/>
              <a:gd name="T7" fmla="*/ 811490313 h 1504"/>
              <a:gd name="T8" fmla="*/ 0 w 2427"/>
              <a:gd name="T9" fmla="*/ 1784270625 h 1504"/>
              <a:gd name="T10" fmla="*/ 572547023 w 2427"/>
              <a:gd name="T11" fmla="*/ 1655743450 h 1504"/>
              <a:gd name="T12" fmla="*/ 595246509 w 2427"/>
              <a:gd name="T13" fmla="*/ 1872476888 h 1504"/>
              <a:gd name="T14" fmla="*/ 1008893950 w 2427"/>
              <a:gd name="T15" fmla="*/ 2053928138 h 1504"/>
              <a:gd name="T16" fmla="*/ 1475506329 w 2427"/>
              <a:gd name="T17" fmla="*/ 2147483646 h 1504"/>
              <a:gd name="T18" fmla="*/ 1450284854 w 2427"/>
              <a:gd name="T19" fmla="*/ 2147483646 h 1504"/>
              <a:gd name="T20" fmla="*/ 1694941581 w 2427"/>
              <a:gd name="T21" fmla="*/ 2147483646 h 1504"/>
              <a:gd name="T22" fmla="*/ 2050575341 w 2427"/>
              <a:gd name="T23" fmla="*/ 2147483646 h 1504"/>
              <a:gd name="T24" fmla="*/ 2147483646 w 2427"/>
              <a:gd name="T25" fmla="*/ 2147483646 h 1504"/>
              <a:gd name="T26" fmla="*/ 2147483646 w 2427"/>
              <a:gd name="T27" fmla="*/ 2147483646 h 1504"/>
              <a:gd name="T28" fmla="*/ 2147483646 w 2427"/>
              <a:gd name="T29" fmla="*/ 2147483646 h 1504"/>
              <a:gd name="T30" fmla="*/ 2147483646 w 2427"/>
              <a:gd name="T31" fmla="*/ 2147483646 h 1504"/>
              <a:gd name="T32" fmla="*/ 2147483646 w 2427"/>
              <a:gd name="T33" fmla="*/ 2147483646 h 1504"/>
              <a:gd name="T34" fmla="*/ 2147483646 w 2427"/>
              <a:gd name="T35" fmla="*/ 2147483646 h 1504"/>
              <a:gd name="T36" fmla="*/ 2147483646 w 2427"/>
              <a:gd name="T37" fmla="*/ 2106850625 h 1504"/>
              <a:gd name="T38" fmla="*/ 2147483646 w 2427"/>
              <a:gd name="T39" fmla="*/ 1794351250 h 1504"/>
              <a:gd name="T40" fmla="*/ 2147483646 w 2427"/>
              <a:gd name="T41" fmla="*/ 1562496875 h 1504"/>
              <a:gd name="T42" fmla="*/ 2147483646 w 2427"/>
              <a:gd name="T43" fmla="*/ 1640622513 h 1504"/>
              <a:gd name="T44" fmla="*/ 2147483646 w 2427"/>
              <a:gd name="T45" fmla="*/ 882054688 h 1504"/>
              <a:gd name="T46" fmla="*/ 2147483646 w 2427"/>
              <a:gd name="T47" fmla="*/ 428426563 h 1504"/>
              <a:gd name="T48" fmla="*/ 2147483646 w 2427"/>
              <a:gd name="T49" fmla="*/ 143649700 h 1504"/>
              <a:gd name="T50" fmla="*/ 2147483646 w 2427"/>
              <a:gd name="T51" fmla="*/ 0 h 15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27" h="1504">
                <a:moveTo>
                  <a:pt x="1061" y="0"/>
                </a:moveTo>
                <a:lnTo>
                  <a:pt x="852" y="46"/>
                </a:lnTo>
                <a:lnTo>
                  <a:pt x="652" y="151"/>
                </a:lnTo>
                <a:lnTo>
                  <a:pt x="593" y="322"/>
                </a:lnTo>
                <a:lnTo>
                  <a:pt x="0" y="708"/>
                </a:lnTo>
                <a:lnTo>
                  <a:pt x="227" y="657"/>
                </a:lnTo>
                <a:lnTo>
                  <a:pt x="236" y="743"/>
                </a:lnTo>
                <a:lnTo>
                  <a:pt x="400" y="815"/>
                </a:lnTo>
                <a:lnTo>
                  <a:pt x="585" y="1093"/>
                </a:lnTo>
                <a:lnTo>
                  <a:pt x="575" y="1237"/>
                </a:lnTo>
                <a:lnTo>
                  <a:pt x="672" y="1332"/>
                </a:lnTo>
                <a:lnTo>
                  <a:pt x="813" y="1342"/>
                </a:lnTo>
                <a:lnTo>
                  <a:pt x="955" y="1504"/>
                </a:lnTo>
                <a:lnTo>
                  <a:pt x="1389" y="1504"/>
                </a:lnTo>
                <a:lnTo>
                  <a:pt x="1581" y="1312"/>
                </a:lnTo>
                <a:lnTo>
                  <a:pt x="1733" y="1302"/>
                </a:lnTo>
                <a:lnTo>
                  <a:pt x="1783" y="1221"/>
                </a:lnTo>
                <a:lnTo>
                  <a:pt x="1727" y="1062"/>
                </a:lnTo>
                <a:lnTo>
                  <a:pt x="1902" y="836"/>
                </a:lnTo>
                <a:lnTo>
                  <a:pt x="2211" y="712"/>
                </a:lnTo>
                <a:lnTo>
                  <a:pt x="2118" y="620"/>
                </a:lnTo>
                <a:lnTo>
                  <a:pt x="2427" y="651"/>
                </a:lnTo>
                <a:lnTo>
                  <a:pt x="1595" y="350"/>
                </a:lnTo>
                <a:lnTo>
                  <a:pt x="1528" y="170"/>
                </a:lnTo>
                <a:lnTo>
                  <a:pt x="1345" y="57"/>
                </a:lnTo>
                <a:lnTo>
                  <a:pt x="1061" y="0"/>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Freeform 6">
            <a:extLst>
              <a:ext uri="{FF2B5EF4-FFF2-40B4-BE49-F238E27FC236}">
                <a16:creationId xmlns:a16="http://schemas.microsoft.com/office/drawing/2014/main" id="{C841DE05-5275-0B37-A72D-C5CB9C577E63}"/>
              </a:ext>
            </a:extLst>
          </p:cNvPr>
          <p:cNvSpPr>
            <a:spLocks/>
          </p:cNvSpPr>
          <p:nvPr/>
        </p:nvSpPr>
        <p:spPr bwMode="auto">
          <a:xfrm>
            <a:off x="3000375" y="2584451"/>
            <a:ext cx="3087688" cy="2373313"/>
          </a:xfrm>
          <a:custGeom>
            <a:avLst/>
            <a:gdLst>
              <a:gd name="T0" fmla="*/ 2147483646 w 1945"/>
              <a:gd name="T1" fmla="*/ 675402017 h 1495"/>
              <a:gd name="T2" fmla="*/ 2147483646 w 1945"/>
              <a:gd name="T3" fmla="*/ 249496315 h 1495"/>
              <a:gd name="T4" fmla="*/ 1789311227 w 1945"/>
              <a:gd name="T5" fmla="*/ 0 h 1495"/>
              <a:gd name="T6" fmla="*/ 904737034 w 1945"/>
              <a:gd name="T7" fmla="*/ 292338187 h 1495"/>
              <a:gd name="T8" fmla="*/ 675401984 w 1945"/>
              <a:gd name="T9" fmla="*/ 652721400 h 1495"/>
              <a:gd name="T10" fmla="*/ 738406695 w 1945"/>
              <a:gd name="T11" fmla="*/ 922377382 h 1495"/>
              <a:gd name="T12" fmla="*/ 0 w 1945"/>
              <a:gd name="T13" fmla="*/ 1509574706 h 1495"/>
              <a:gd name="T14" fmla="*/ 589716658 w 1945"/>
              <a:gd name="T15" fmla="*/ 1441529679 h 1495"/>
              <a:gd name="T16" fmla="*/ 372983185 w 1945"/>
              <a:gd name="T17" fmla="*/ 1885077272 h 1495"/>
              <a:gd name="T18" fmla="*/ 1098788303 w 1945"/>
              <a:gd name="T19" fmla="*/ 2147483646 h 1495"/>
              <a:gd name="T20" fmla="*/ 1539816512 w 1945"/>
              <a:gd name="T21" fmla="*/ 2147483646 h 1495"/>
              <a:gd name="T22" fmla="*/ 1512093995 w 1945"/>
              <a:gd name="T23" fmla="*/ 2147483646 h 1495"/>
              <a:gd name="T24" fmla="*/ 1711187165 w 1945"/>
              <a:gd name="T25" fmla="*/ 2147483646 h 1495"/>
              <a:gd name="T26" fmla="*/ 2147483646 w 1945"/>
              <a:gd name="T27" fmla="*/ 2147483646 h 1495"/>
              <a:gd name="T28" fmla="*/ 2147483646 w 1945"/>
              <a:gd name="T29" fmla="*/ 2147483646 h 1495"/>
              <a:gd name="T30" fmla="*/ 2147483646 w 1945"/>
              <a:gd name="T31" fmla="*/ 2147483646 h 1495"/>
              <a:gd name="T32" fmla="*/ 2147483646 w 1945"/>
              <a:gd name="T33" fmla="*/ 2147483646 h 1495"/>
              <a:gd name="T34" fmla="*/ 2147483646 w 1945"/>
              <a:gd name="T35" fmla="*/ 1602819713 h 1495"/>
              <a:gd name="T36" fmla="*/ 2147483646 w 1945"/>
              <a:gd name="T37" fmla="*/ 1602819713 h 1495"/>
              <a:gd name="T38" fmla="*/ 2147483646 w 1945"/>
              <a:gd name="T39" fmla="*/ 1013103026 h 1495"/>
              <a:gd name="T40" fmla="*/ 2147483646 w 1945"/>
              <a:gd name="T41" fmla="*/ 675402017 h 1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5" h="1495">
                <a:moveTo>
                  <a:pt x="1219" y="268"/>
                </a:moveTo>
                <a:lnTo>
                  <a:pt x="1094" y="99"/>
                </a:lnTo>
                <a:lnTo>
                  <a:pt x="710" y="0"/>
                </a:lnTo>
                <a:lnTo>
                  <a:pt x="359" y="116"/>
                </a:lnTo>
                <a:lnTo>
                  <a:pt x="268" y="259"/>
                </a:lnTo>
                <a:lnTo>
                  <a:pt x="293" y="366"/>
                </a:lnTo>
                <a:lnTo>
                  <a:pt x="0" y="599"/>
                </a:lnTo>
                <a:lnTo>
                  <a:pt x="234" y="572"/>
                </a:lnTo>
                <a:lnTo>
                  <a:pt x="148" y="748"/>
                </a:lnTo>
                <a:lnTo>
                  <a:pt x="436" y="861"/>
                </a:lnTo>
                <a:lnTo>
                  <a:pt x="611" y="1036"/>
                </a:lnTo>
                <a:lnTo>
                  <a:pt x="600" y="1180"/>
                </a:lnTo>
                <a:lnTo>
                  <a:pt x="679" y="1282"/>
                </a:lnTo>
                <a:lnTo>
                  <a:pt x="962" y="1343"/>
                </a:lnTo>
                <a:lnTo>
                  <a:pt x="1205" y="1495"/>
                </a:lnTo>
                <a:lnTo>
                  <a:pt x="1945" y="1485"/>
                </a:lnTo>
                <a:lnTo>
                  <a:pt x="1942" y="908"/>
                </a:lnTo>
                <a:lnTo>
                  <a:pt x="1599" y="636"/>
                </a:lnTo>
                <a:lnTo>
                  <a:pt x="1417" y="636"/>
                </a:lnTo>
                <a:lnTo>
                  <a:pt x="1152" y="402"/>
                </a:lnTo>
                <a:lnTo>
                  <a:pt x="1219" y="268"/>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dirty="0"/>
              <a:t>zones</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375015" y="1412875"/>
            <a:ext cx="3022600" cy="1582737"/>
          </a:xfrm>
        </p:spPr>
        <p:txBody>
          <a:bodyPr/>
          <a:lstStyle/>
          <a:p>
            <a:pPr eaLnBrk="1" hangingPunct="1"/>
            <a:r>
              <a:rPr lang="en-US" altLang="it-IT" dirty="0"/>
              <a:t>a </a:t>
            </a:r>
            <a:r>
              <a:rPr lang="en-US" altLang="it-IT" dirty="0">
                <a:solidFill>
                  <a:schemeClr val="accent1"/>
                </a:solidFill>
              </a:rPr>
              <a:t>zone </a:t>
            </a:r>
            <a:r>
              <a:rPr lang="en-US" altLang="it-IT" dirty="0"/>
              <a:t>is a domain without the delegated subdomains</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sp>
        <p:nvSpPr>
          <p:cNvPr id="11284" name="Rectangle 95">
            <a:extLst>
              <a:ext uri="{FF2B5EF4-FFF2-40B4-BE49-F238E27FC236}">
                <a16:creationId xmlns:a16="http://schemas.microsoft.com/office/drawing/2014/main" id="{EDB0B1D2-5451-A033-BB0A-D5B0541808DC}"/>
              </a:ext>
            </a:extLst>
          </p:cNvPr>
          <p:cNvSpPr>
            <a:spLocks noChangeArrowheads="1"/>
          </p:cNvSpPr>
          <p:nvPr/>
        </p:nvSpPr>
        <p:spPr bwMode="auto">
          <a:xfrm>
            <a:off x="8512049" y="1430354"/>
            <a:ext cx="3627438" cy="172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pPr>
            <a:r>
              <a:rPr lang="en-US" altLang="it-IT" dirty="0"/>
              <a:t>zones </a:t>
            </a:r>
            <a:r>
              <a:rPr lang="en-US" altLang="it-IT" dirty="0">
                <a:solidFill>
                  <a:schemeClr val="tx2"/>
                </a:solidFill>
              </a:rPr>
              <a:t>cannot overlap</a:t>
            </a:r>
          </a:p>
          <a:p>
            <a:pPr lvl="1" eaLnBrk="1" hangingPunct="1">
              <a:lnSpc>
                <a:spcPct val="90000"/>
              </a:lnSpc>
            </a:pPr>
            <a:r>
              <a:rPr lang="en-US" altLang="it-IT" dirty="0"/>
              <a:t>each node falls into a single zone</a:t>
            </a:r>
          </a:p>
        </p:txBody>
      </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1985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F3A653DA-683A-22FF-651A-6462C49C1443}"/>
              </a:ext>
            </a:extLst>
          </p:cNvPr>
          <p:cNvSpPr>
            <a:spLocks/>
          </p:cNvSpPr>
          <p:nvPr/>
        </p:nvSpPr>
        <p:spPr bwMode="auto">
          <a:xfrm>
            <a:off x="7239000" y="3895725"/>
            <a:ext cx="4772063" cy="2308569"/>
          </a:xfrm>
          <a:custGeom>
            <a:avLst/>
            <a:gdLst>
              <a:gd name="T0" fmla="*/ 2147483646 w 2320"/>
              <a:gd name="T1" fmla="*/ 2147483646 h 1449"/>
              <a:gd name="T2" fmla="*/ 12601575 w 2320"/>
              <a:gd name="T3" fmla="*/ 2147483646 h 1449"/>
              <a:gd name="T4" fmla="*/ 0 w 2320"/>
              <a:gd name="T5" fmla="*/ 2147483646 h 1449"/>
              <a:gd name="T6" fmla="*/ 662801888 w 2320"/>
              <a:gd name="T7" fmla="*/ 1532255333 h 1449"/>
              <a:gd name="T8" fmla="*/ 1350803750 w 2320"/>
              <a:gd name="T9" fmla="*/ 1532255333 h 1449"/>
              <a:gd name="T10" fmla="*/ 1620461263 w 2320"/>
              <a:gd name="T11" fmla="*/ 1013103033 h 1449"/>
              <a:gd name="T12" fmla="*/ 1388606888 w 2320"/>
              <a:gd name="T13" fmla="*/ 662802032 h 1449"/>
              <a:gd name="T14" fmla="*/ 1726307825 w 2320"/>
              <a:gd name="T15" fmla="*/ 287297875 h 1449"/>
              <a:gd name="T16" fmla="*/ 2147483646 w 2320"/>
              <a:gd name="T17" fmla="*/ 0 h 1449"/>
              <a:gd name="T18" fmla="*/ 2147483646 w 2320"/>
              <a:gd name="T19" fmla="*/ 264617258 h 1449"/>
              <a:gd name="T20" fmla="*/ 2147483646 w 2320"/>
              <a:gd name="T21" fmla="*/ 617439209 h 1449"/>
              <a:gd name="T22" fmla="*/ 2147483646 w 2320"/>
              <a:gd name="T23" fmla="*/ 1013103033 h 1449"/>
              <a:gd name="T24" fmla="*/ 2147483646 w 2320"/>
              <a:gd name="T25" fmla="*/ 1872477295 h 1449"/>
              <a:gd name="T26" fmla="*/ 2147483646 w 2320"/>
              <a:gd name="T27" fmla="*/ 1872477295 h 1449"/>
              <a:gd name="T28" fmla="*/ 2147483646 w 2320"/>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9996 w 10000"/>
              <a:gd name="connsiteY0" fmla="*/ 10000 h 10000"/>
              <a:gd name="connsiteX1" fmla="*/ 22 w 10000"/>
              <a:gd name="connsiteY1" fmla="*/ 10000 h 10000"/>
              <a:gd name="connsiteX2" fmla="*/ 0 w 10000"/>
              <a:gd name="connsiteY2" fmla="*/ 6011 h 10000"/>
              <a:gd name="connsiteX3" fmla="*/ 1134 w 10000"/>
              <a:gd name="connsiteY3" fmla="*/ 4196 h 10000"/>
              <a:gd name="connsiteX4" fmla="*/ 2310 w 10000"/>
              <a:gd name="connsiteY4" fmla="*/ 4196 h 10000"/>
              <a:gd name="connsiteX5" fmla="*/ 2772 w 10000"/>
              <a:gd name="connsiteY5" fmla="*/ 2774 h 10000"/>
              <a:gd name="connsiteX6" fmla="*/ 2375 w 10000"/>
              <a:gd name="connsiteY6" fmla="*/ 1815 h 10000"/>
              <a:gd name="connsiteX7" fmla="*/ 2953 w 10000"/>
              <a:gd name="connsiteY7" fmla="*/ 787 h 10000"/>
              <a:gd name="connsiteX8" fmla="*/ 4892 w 10000"/>
              <a:gd name="connsiteY8" fmla="*/ 0 h 10000"/>
              <a:gd name="connsiteX9" fmla="*/ 7121 w 10000"/>
              <a:gd name="connsiteY9" fmla="*/ 725 h 10000"/>
              <a:gd name="connsiteX10" fmla="*/ 7478 w 10000"/>
              <a:gd name="connsiteY10" fmla="*/ 1691 h 10000"/>
              <a:gd name="connsiteX11" fmla="*/ 7267 w 10000"/>
              <a:gd name="connsiteY11" fmla="*/ 2774 h 10000"/>
              <a:gd name="connsiteX12" fmla="*/ 10000 w 10000"/>
              <a:gd name="connsiteY12" fmla="*/ 5128 h 10000"/>
              <a:gd name="connsiteX13" fmla="*/ 9996 w 10000"/>
              <a:gd name="connsiteY13" fmla="*/ 10000 h 10000"/>
              <a:gd name="connsiteX0" fmla="*/ 9996 w 12938"/>
              <a:gd name="connsiteY0" fmla="*/ 10000 h 10000"/>
              <a:gd name="connsiteX1" fmla="*/ 22 w 12938"/>
              <a:gd name="connsiteY1" fmla="*/ 10000 h 10000"/>
              <a:gd name="connsiteX2" fmla="*/ 0 w 12938"/>
              <a:gd name="connsiteY2" fmla="*/ 6011 h 10000"/>
              <a:gd name="connsiteX3" fmla="*/ 1134 w 12938"/>
              <a:gd name="connsiteY3" fmla="*/ 4196 h 10000"/>
              <a:gd name="connsiteX4" fmla="*/ 2310 w 12938"/>
              <a:gd name="connsiteY4" fmla="*/ 4196 h 10000"/>
              <a:gd name="connsiteX5" fmla="*/ 2772 w 12938"/>
              <a:gd name="connsiteY5" fmla="*/ 2774 h 10000"/>
              <a:gd name="connsiteX6" fmla="*/ 2375 w 12938"/>
              <a:gd name="connsiteY6" fmla="*/ 1815 h 10000"/>
              <a:gd name="connsiteX7" fmla="*/ 2953 w 12938"/>
              <a:gd name="connsiteY7" fmla="*/ 787 h 10000"/>
              <a:gd name="connsiteX8" fmla="*/ 4892 w 12938"/>
              <a:gd name="connsiteY8" fmla="*/ 0 h 10000"/>
              <a:gd name="connsiteX9" fmla="*/ 7121 w 12938"/>
              <a:gd name="connsiteY9" fmla="*/ 725 h 10000"/>
              <a:gd name="connsiteX10" fmla="*/ 7478 w 12938"/>
              <a:gd name="connsiteY10" fmla="*/ 1691 h 10000"/>
              <a:gd name="connsiteX11" fmla="*/ 7267 w 12938"/>
              <a:gd name="connsiteY11" fmla="*/ 2774 h 10000"/>
              <a:gd name="connsiteX12" fmla="*/ 12938 w 12938"/>
              <a:gd name="connsiteY12" fmla="*/ 4399 h 10000"/>
              <a:gd name="connsiteX13" fmla="*/ 9996 w 12938"/>
              <a:gd name="connsiteY13" fmla="*/ 10000 h 10000"/>
              <a:gd name="connsiteX0" fmla="*/ 12957 w 12957"/>
              <a:gd name="connsiteY0" fmla="*/ 10036 h 10036"/>
              <a:gd name="connsiteX1" fmla="*/ 22 w 12957"/>
              <a:gd name="connsiteY1" fmla="*/ 10000 h 10036"/>
              <a:gd name="connsiteX2" fmla="*/ 0 w 12957"/>
              <a:gd name="connsiteY2" fmla="*/ 6011 h 10036"/>
              <a:gd name="connsiteX3" fmla="*/ 1134 w 12957"/>
              <a:gd name="connsiteY3" fmla="*/ 4196 h 10036"/>
              <a:gd name="connsiteX4" fmla="*/ 2310 w 12957"/>
              <a:gd name="connsiteY4" fmla="*/ 4196 h 10036"/>
              <a:gd name="connsiteX5" fmla="*/ 2772 w 12957"/>
              <a:gd name="connsiteY5" fmla="*/ 2774 h 10036"/>
              <a:gd name="connsiteX6" fmla="*/ 2375 w 12957"/>
              <a:gd name="connsiteY6" fmla="*/ 1815 h 10036"/>
              <a:gd name="connsiteX7" fmla="*/ 2953 w 12957"/>
              <a:gd name="connsiteY7" fmla="*/ 787 h 10036"/>
              <a:gd name="connsiteX8" fmla="*/ 4892 w 12957"/>
              <a:gd name="connsiteY8" fmla="*/ 0 h 10036"/>
              <a:gd name="connsiteX9" fmla="*/ 7121 w 12957"/>
              <a:gd name="connsiteY9" fmla="*/ 725 h 10036"/>
              <a:gd name="connsiteX10" fmla="*/ 7478 w 12957"/>
              <a:gd name="connsiteY10" fmla="*/ 1691 h 10036"/>
              <a:gd name="connsiteX11" fmla="*/ 7267 w 12957"/>
              <a:gd name="connsiteY11" fmla="*/ 2774 h 10036"/>
              <a:gd name="connsiteX12" fmla="*/ 12938 w 12957"/>
              <a:gd name="connsiteY12" fmla="*/ 4399 h 10036"/>
              <a:gd name="connsiteX13" fmla="*/ 12957 w 12957"/>
              <a:gd name="connsiteY13" fmla="*/ 10036 h 1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57" h="10036">
                <a:moveTo>
                  <a:pt x="12957" y="10036"/>
                </a:moveTo>
                <a:lnTo>
                  <a:pt x="22" y="10000"/>
                </a:lnTo>
                <a:cubicBezTo>
                  <a:pt x="15" y="8670"/>
                  <a:pt x="7" y="7341"/>
                  <a:pt x="0" y="6011"/>
                </a:cubicBezTo>
                <a:lnTo>
                  <a:pt x="1134" y="4196"/>
                </a:lnTo>
                <a:lnTo>
                  <a:pt x="2310" y="4196"/>
                </a:lnTo>
                <a:lnTo>
                  <a:pt x="2772" y="2774"/>
                </a:lnTo>
                <a:lnTo>
                  <a:pt x="2375" y="1815"/>
                </a:lnTo>
                <a:lnTo>
                  <a:pt x="2953" y="787"/>
                </a:lnTo>
                <a:lnTo>
                  <a:pt x="4892" y="0"/>
                </a:lnTo>
                <a:lnTo>
                  <a:pt x="7121" y="725"/>
                </a:lnTo>
                <a:lnTo>
                  <a:pt x="7478" y="1691"/>
                </a:lnTo>
                <a:cubicBezTo>
                  <a:pt x="7408" y="2052"/>
                  <a:pt x="7337" y="2413"/>
                  <a:pt x="7267" y="2774"/>
                </a:cubicBezTo>
                <a:lnTo>
                  <a:pt x="12938" y="4399"/>
                </a:lnTo>
                <a:cubicBezTo>
                  <a:pt x="12937" y="6023"/>
                  <a:pt x="12958" y="8412"/>
                  <a:pt x="12957" y="10036"/>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 name="Freeform 3">
            <a:extLst>
              <a:ext uri="{FF2B5EF4-FFF2-40B4-BE49-F238E27FC236}">
                <a16:creationId xmlns:a16="http://schemas.microsoft.com/office/drawing/2014/main" id="{CAC874FA-96F4-5547-3FE9-214559592A1C}"/>
              </a:ext>
            </a:extLst>
          </p:cNvPr>
          <p:cNvSpPr>
            <a:spLocks/>
          </p:cNvSpPr>
          <p:nvPr/>
        </p:nvSpPr>
        <p:spPr bwMode="auto">
          <a:xfrm>
            <a:off x="6308725" y="2597150"/>
            <a:ext cx="3244850" cy="2344738"/>
          </a:xfrm>
          <a:custGeom>
            <a:avLst/>
            <a:gdLst>
              <a:gd name="T0" fmla="*/ 1566549414 w 2043"/>
              <a:gd name="T1" fmla="*/ 670361705 h 1477"/>
              <a:gd name="T2" fmla="*/ 1881877996 w 2043"/>
              <a:gd name="T3" fmla="*/ 246975365 h 1477"/>
              <a:gd name="T4" fmla="*/ 2147483646 w 2043"/>
              <a:gd name="T5" fmla="*/ 0 h 1477"/>
              <a:gd name="T6" fmla="*/ 2147483646 w 2043"/>
              <a:gd name="T7" fmla="*/ 289818824 h 1477"/>
              <a:gd name="T8" fmla="*/ 2147483646 w 2043"/>
              <a:gd name="T9" fmla="*/ 650200451 h 1477"/>
              <a:gd name="T10" fmla="*/ 2147483646 w 2043"/>
              <a:gd name="T11" fmla="*/ 917337071 h 1477"/>
              <a:gd name="T12" fmla="*/ 2147483646 w 2043"/>
              <a:gd name="T13" fmla="*/ 1295360589 h 1477"/>
              <a:gd name="T14" fmla="*/ 2147483646 w 2043"/>
              <a:gd name="T15" fmla="*/ 1267639658 h 1477"/>
              <a:gd name="T16" fmla="*/ 2147483646 w 2043"/>
              <a:gd name="T17" fmla="*/ 1605340667 h 1477"/>
              <a:gd name="T18" fmla="*/ 2147483646 w 2043"/>
              <a:gd name="T19" fmla="*/ 1993444813 h 1477"/>
              <a:gd name="T20" fmla="*/ 2147483646 w 2043"/>
              <a:gd name="T21" fmla="*/ 2147483646 h 1477"/>
              <a:gd name="T22" fmla="*/ 2147483646 w 2043"/>
              <a:gd name="T23" fmla="*/ 2147483646 h 1477"/>
              <a:gd name="T24" fmla="*/ 2147483646 w 2043"/>
              <a:gd name="T25" fmla="*/ 2147483646 h 1477"/>
              <a:gd name="T26" fmla="*/ 2091255794 w 2043"/>
              <a:gd name="T27" fmla="*/ 2147483646 h 1477"/>
              <a:gd name="T28" fmla="*/ 1733042143 w 2043"/>
              <a:gd name="T29" fmla="*/ 2147483646 h 1477"/>
              <a:gd name="T30" fmla="*/ 32794744 w 2043"/>
              <a:gd name="T31" fmla="*/ 2147483646 h 1477"/>
              <a:gd name="T32" fmla="*/ 0 w 2043"/>
              <a:gd name="T33" fmla="*/ 2147483646 h 1477"/>
              <a:gd name="T34" fmla="*/ 713901942 w 2043"/>
              <a:gd name="T35" fmla="*/ 1554937532 h 1477"/>
              <a:gd name="T36" fmla="*/ 1349603476 w 2043"/>
              <a:gd name="T37" fmla="*/ 1554937532 h 1477"/>
              <a:gd name="T38" fmla="*/ 1735565915 w 2043"/>
              <a:gd name="T39" fmla="*/ 1008062715 h 1477"/>
              <a:gd name="T40" fmla="*/ 1566549414 w 2043"/>
              <a:gd name="T41" fmla="*/ 670361705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43" h="1477">
                <a:moveTo>
                  <a:pt x="621" y="266"/>
                </a:moveTo>
                <a:lnTo>
                  <a:pt x="746" y="98"/>
                </a:lnTo>
                <a:lnTo>
                  <a:pt x="1130" y="0"/>
                </a:lnTo>
                <a:lnTo>
                  <a:pt x="1481" y="115"/>
                </a:lnTo>
                <a:lnTo>
                  <a:pt x="1572" y="258"/>
                </a:lnTo>
                <a:lnTo>
                  <a:pt x="1547" y="364"/>
                </a:lnTo>
                <a:lnTo>
                  <a:pt x="2043" y="514"/>
                </a:lnTo>
                <a:lnTo>
                  <a:pt x="1806" y="503"/>
                </a:lnTo>
                <a:lnTo>
                  <a:pt x="1796" y="637"/>
                </a:lnTo>
                <a:lnTo>
                  <a:pt x="1189" y="791"/>
                </a:lnTo>
                <a:lnTo>
                  <a:pt x="1024" y="1069"/>
                </a:lnTo>
                <a:lnTo>
                  <a:pt x="1055" y="1234"/>
                </a:lnTo>
                <a:lnTo>
                  <a:pt x="970" y="1305"/>
                </a:lnTo>
                <a:lnTo>
                  <a:pt x="829" y="1305"/>
                </a:lnTo>
                <a:lnTo>
                  <a:pt x="687" y="1476"/>
                </a:lnTo>
                <a:lnTo>
                  <a:pt x="13" y="1477"/>
                </a:lnTo>
                <a:lnTo>
                  <a:pt x="0" y="911"/>
                </a:lnTo>
                <a:lnTo>
                  <a:pt x="283" y="617"/>
                </a:lnTo>
                <a:lnTo>
                  <a:pt x="535" y="617"/>
                </a:lnTo>
                <a:lnTo>
                  <a:pt x="688" y="400"/>
                </a:lnTo>
                <a:lnTo>
                  <a:pt x="621" y="266"/>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 name="Freeform 4">
            <a:extLst>
              <a:ext uri="{FF2B5EF4-FFF2-40B4-BE49-F238E27FC236}">
                <a16:creationId xmlns:a16="http://schemas.microsoft.com/office/drawing/2014/main" id="{9B310938-DC1C-B788-DB8A-B9A7359AECE5}"/>
              </a:ext>
            </a:extLst>
          </p:cNvPr>
          <p:cNvSpPr>
            <a:spLocks/>
          </p:cNvSpPr>
          <p:nvPr/>
        </p:nvSpPr>
        <p:spPr bwMode="auto">
          <a:xfrm>
            <a:off x="319036" y="3895725"/>
            <a:ext cx="4697464" cy="2325361"/>
          </a:xfrm>
          <a:custGeom>
            <a:avLst/>
            <a:gdLst>
              <a:gd name="T0" fmla="*/ 2519362 w 2315"/>
              <a:gd name="T1" fmla="*/ 2147483646 h 1449"/>
              <a:gd name="T2" fmla="*/ 2147483646 w 2315"/>
              <a:gd name="T3" fmla="*/ 2147483646 h 1449"/>
              <a:gd name="T4" fmla="*/ 2147483646 w 2315"/>
              <a:gd name="T5" fmla="*/ 2116931710 h 1449"/>
              <a:gd name="T6" fmla="*/ 2147483646 w 2315"/>
              <a:gd name="T7" fmla="*/ 1532255333 h 1449"/>
              <a:gd name="T8" fmla="*/ 2147483646 w 2315"/>
              <a:gd name="T9" fmla="*/ 1481852197 h 1449"/>
              <a:gd name="T10" fmla="*/ 2147483646 w 2315"/>
              <a:gd name="T11" fmla="*/ 970261161 h 1449"/>
              <a:gd name="T12" fmla="*/ 2147483646 w 2315"/>
              <a:gd name="T13" fmla="*/ 662802032 h 1449"/>
              <a:gd name="T14" fmla="*/ 2147483646 w 2315"/>
              <a:gd name="T15" fmla="*/ 307459129 h 1449"/>
              <a:gd name="T16" fmla="*/ 2147483646 w 2315"/>
              <a:gd name="T17" fmla="*/ 0 h 1449"/>
              <a:gd name="T18" fmla="*/ 1683464146 w 2315"/>
              <a:gd name="T19" fmla="*/ 264617258 h 1449"/>
              <a:gd name="T20" fmla="*/ 1474290412 w 2315"/>
              <a:gd name="T21" fmla="*/ 617439209 h 1449"/>
              <a:gd name="T22" fmla="*/ 1620459455 w 2315"/>
              <a:gd name="T23" fmla="*/ 1035785238 h 1449"/>
              <a:gd name="T24" fmla="*/ 1053425169 w 2315"/>
              <a:gd name="T25" fmla="*/ 1872477295 h 1449"/>
              <a:gd name="T26" fmla="*/ 0 w 2315"/>
              <a:gd name="T27" fmla="*/ 1872477295 h 1449"/>
              <a:gd name="T28" fmla="*/ 2519362 w 2315"/>
              <a:gd name="T29" fmla="*/ 2147483646 h 14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connsiteX0" fmla="*/ 4 w 10000"/>
              <a:gd name="connsiteY0" fmla="*/ 10000 h 10000"/>
              <a:gd name="connsiteX1" fmla="*/ 10000 w 10000"/>
              <a:gd name="connsiteY1" fmla="*/ 10000 h 10000"/>
              <a:gd name="connsiteX2" fmla="*/ 9978 w 10000"/>
              <a:gd name="connsiteY2" fmla="*/ 5797 h 10000"/>
              <a:gd name="connsiteX3" fmla="*/ 8713 w 10000"/>
              <a:gd name="connsiteY3" fmla="*/ 4196 h 10000"/>
              <a:gd name="connsiteX4" fmla="*/ 7054 w 10000"/>
              <a:gd name="connsiteY4" fmla="*/ 4058 h 10000"/>
              <a:gd name="connsiteX5" fmla="*/ 6311 w 10000"/>
              <a:gd name="connsiteY5" fmla="*/ 2657 h 10000"/>
              <a:gd name="connsiteX6" fmla="*/ 6454 w 10000"/>
              <a:gd name="connsiteY6" fmla="*/ 1815 h 10000"/>
              <a:gd name="connsiteX7" fmla="*/ 6095 w 10000"/>
              <a:gd name="connsiteY7" fmla="*/ 842 h 10000"/>
              <a:gd name="connsiteX8" fmla="*/ 4579 w 10000"/>
              <a:gd name="connsiteY8" fmla="*/ 0 h 10000"/>
              <a:gd name="connsiteX9" fmla="*/ 2886 w 10000"/>
              <a:gd name="connsiteY9" fmla="*/ 725 h 10000"/>
              <a:gd name="connsiteX10" fmla="*/ 2527 w 10000"/>
              <a:gd name="connsiteY10" fmla="*/ 1691 h 10000"/>
              <a:gd name="connsiteX11" fmla="*/ 2778 w 10000"/>
              <a:gd name="connsiteY11" fmla="*/ 2836 h 10000"/>
              <a:gd name="connsiteX12" fmla="*/ 0 w 10000"/>
              <a:gd name="connsiteY12" fmla="*/ 5128 h 10000"/>
              <a:gd name="connsiteX13" fmla="*/ 4 w 10000"/>
              <a:gd name="connsiteY13" fmla="*/ 10000 h 10000"/>
              <a:gd name="connsiteX0" fmla="*/ 2766 w 12762"/>
              <a:gd name="connsiteY0" fmla="*/ 10000 h 10000"/>
              <a:gd name="connsiteX1" fmla="*/ 12762 w 12762"/>
              <a:gd name="connsiteY1" fmla="*/ 10000 h 10000"/>
              <a:gd name="connsiteX2" fmla="*/ 12740 w 12762"/>
              <a:gd name="connsiteY2" fmla="*/ 5797 h 10000"/>
              <a:gd name="connsiteX3" fmla="*/ 11475 w 12762"/>
              <a:gd name="connsiteY3" fmla="*/ 4196 h 10000"/>
              <a:gd name="connsiteX4" fmla="*/ 9816 w 12762"/>
              <a:gd name="connsiteY4" fmla="*/ 4058 h 10000"/>
              <a:gd name="connsiteX5" fmla="*/ 9073 w 12762"/>
              <a:gd name="connsiteY5" fmla="*/ 2657 h 10000"/>
              <a:gd name="connsiteX6" fmla="*/ 9216 w 12762"/>
              <a:gd name="connsiteY6" fmla="*/ 1815 h 10000"/>
              <a:gd name="connsiteX7" fmla="*/ 8857 w 12762"/>
              <a:gd name="connsiteY7" fmla="*/ 842 h 10000"/>
              <a:gd name="connsiteX8" fmla="*/ 7341 w 12762"/>
              <a:gd name="connsiteY8" fmla="*/ 0 h 10000"/>
              <a:gd name="connsiteX9" fmla="*/ 5648 w 12762"/>
              <a:gd name="connsiteY9" fmla="*/ 725 h 10000"/>
              <a:gd name="connsiteX10" fmla="*/ 5289 w 12762"/>
              <a:gd name="connsiteY10" fmla="*/ 1691 h 10000"/>
              <a:gd name="connsiteX11" fmla="*/ 5540 w 12762"/>
              <a:gd name="connsiteY11" fmla="*/ 2836 h 10000"/>
              <a:gd name="connsiteX12" fmla="*/ 0 w 12762"/>
              <a:gd name="connsiteY12" fmla="*/ 4508 h 10000"/>
              <a:gd name="connsiteX13" fmla="*/ 2766 w 12762"/>
              <a:gd name="connsiteY13" fmla="*/ 10000 h 10000"/>
              <a:gd name="connsiteX0" fmla="*/ 0 w 12895"/>
              <a:gd name="connsiteY0" fmla="*/ 10036 h 10036"/>
              <a:gd name="connsiteX1" fmla="*/ 12895 w 12895"/>
              <a:gd name="connsiteY1" fmla="*/ 10000 h 10036"/>
              <a:gd name="connsiteX2" fmla="*/ 12873 w 12895"/>
              <a:gd name="connsiteY2" fmla="*/ 5797 h 10036"/>
              <a:gd name="connsiteX3" fmla="*/ 11608 w 12895"/>
              <a:gd name="connsiteY3" fmla="*/ 4196 h 10036"/>
              <a:gd name="connsiteX4" fmla="*/ 9949 w 12895"/>
              <a:gd name="connsiteY4" fmla="*/ 4058 h 10036"/>
              <a:gd name="connsiteX5" fmla="*/ 9206 w 12895"/>
              <a:gd name="connsiteY5" fmla="*/ 2657 h 10036"/>
              <a:gd name="connsiteX6" fmla="*/ 9349 w 12895"/>
              <a:gd name="connsiteY6" fmla="*/ 1815 h 10036"/>
              <a:gd name="connsiteX7" fmla="*/ 8990 w 12895"/>
              <a:gd name="connsiteY7" fmla="*/ 842 h 10036"/>
              <a:gd name="connsiteX8" fmla="*/ 7474 w 12895"/>
              <a:gd name="connsiteY8" fmla="*/ 0 h 10036"/>
              <a:gd name="connsiteX9" fmla="*/ 5781 w 12895"/>
              <a:gd name="connsiteY9" fmla="*/ 725 h 10036"/>
              <a:gd name="connsiteX10" fmla="*/ 5422 w 12895"/>
              <a:gd name="connsiteY10" fmla="*/ 1691 h 10036"/>
              <a:gd name="connsiteX11" fmla="*/ 5673 w 12895"/>
              <a:gd name="connsiteY11" fmla="*/ 2836 h 10036"/>
              <a:gd name="connsiteX12" fmla="*/ 133 w 12895"/>
              <a:gd name="connsiteY12" fmla="*/ 4508 h 10036"/>
              <a:gd name="connsiteX13" fmla="*/ 0 w 12895"/>
              <a:gd name="connsiteY13" fmla="*/ 10036 h 10036"/>
              <a:gd name="connsiteX0" fmla="*/ 1 w 12782"/>
              <a:gd name="connsiteY0" fmla="*/ 10109 h 10109"/>
              <a:gd name="connsiteX1" fmla="*/ 12782 w 12782"/>
              <a:gd name="connsiteY1" fmla="*/ 10000 h 10109"/>
              <a:gd name="connsiteX2" fmla="*/ 12760 w 12782"/>
              <a:gd name="connsiteY2" fmla="*/ 5797 h 10109"/>
              <a:gd name="connsiteX3" fmla="*/ 11495 w 12782"/>
              <a:gd name="connsiteY3" fmla="*/ 4196 h 10109"/>
              <a:gd name="connsiteX4" fmla="*/ 9836 w 12782"/>
              <a:gd name="connsiteY4" fmla="*/ 4058 h 10109"/>
              <a:gd name="connsiteX5" fmla="*/ 9093 w 12782"/>
              <a:gd name="connsiteY5" fmla="*/ 2657 h 10109"/>
              <a:gd name="connsiteX6" fmla="*/ 9236 w 12782"/>
              <a:gd name="connsiteY6" fmla="*/ 1815 h 10109"/>
              <a:gd name="connsiteX7" fmla="*/ 8877 w 12782"/>
              <a:gd name="connsiteY7" fmla="*/ 842 h 10109"/>
              <a:gd name="connsiteX8" fmla="*/ 7361 w 12782"/>
              <a:gd name="connsiteY8" fmla="*/ 0 h 10109"/>
              <a:gd name="connsiteX9" fmla="*/ 5668 w 12782"/>
              <a:gd name="connsiteY9" fmla="*/ 725 h 10109"/>
              <a:gd name="connsiteX10" fmla="*/ 5309 w 12782"/>
              <a:gd name="connsiteY10" fmla="*/ 1691 h 10109"/>
              <a:gd name="connsiteX11" fmla="*/ 5560 w 12782"/>
              <a:gd name="connsiteY11" fmla="*/ 2836 h 10109"/>
              <a:gd name="connsiteX12" fmla="*/ 20 w 12782"/>
              <a:gd name="connsiteY12" fmla="*/ 4508 h 10109"/>
              <a:gd name="connsiteX13" fmla="*/ 1 w 12782"/>
              <a:gd name="connsiteY13" fmla="*/ 10109 h 10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82" h="10109">
                <a:moveTo>
                  <a:pt x="1" y="10109"/>
                </a:moveTo>
                <a:lnTo>
                  <a:pt x="12782" y="10000"/>
                </a:lnTo>
                <a:cubicBezTo>
                  <a:pt x="12775" y="8599"/>
                  <a:pt x="12767" y="7198"/>
                  <a:pt x="12760" y="5797"/>
                </a:cubicBezTo>
                <a:lnTo>
                  <a:pt x="11495" y="4196"/>
                </a:lnTo>
                <a:lnTo>
                  <a:pt x="9836" y="4058"/>
                </a:lnTo>
                <a:lnTo>
                  <a:pt x="9093" y="2657"/>
                </a:lnTo>
                <a:cubicBezTo>
                  <a:pt x="9141" y="2376"/>
                  <a:pt x="9188" y="2096"/>
                  <a:pt x="9236" y="1815"/>
                </a:cubicBezTo>
                <a:cubicBezTo>
                  <a:pt x="9116" y="1491"/>
                  <a:pt x="8997" y="1166"/>
                  <a:pt x="8877" y="842"/>
                </a:cubicBezTo>
                <a:lnTo>
                  <a:pt x="7361" y="0"/>
                </a:lnTo>
                <a:lnTo>
                  <a:pt x="5668" y="725"/>
                </a:lnTo>
                <a:lnTo>
                  <a:pt x="5309" y="1691"/>
                </a:lnTo>
                <a:cubicBezTo>
                  <a:pt x="5393" y="2073"/>
                  <a:pt x="5476" y="2454"/>
                  <a:pt x="5560" y="2836"/>
                </a:cubicBezTo>
                <a:lnTo>
                  <a:pt x="20" y="4508"/>
                </a:lnTo>
                <a:cubicBezTo>
                  <a:pt x="21" y="6132"/>
                  <a:pt x="0" y="8485"/>
                  <a:pt x="1" y="10109"/>
                </a:cubicBez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 name="Freeform 5">
            <a:extLst>
              <a:ext uri="{FF2B5EF4-FFF2-40B4-BE49-F238E27FC236}">
                <a16:creationId xmlns:a16="http://schemas.microsoft.com/office/drawing/2014/main" id="{37975818-C68F-DF92-8004-9C1B99A2F8B8}"/>
              </a:ext>
            </a:extLst>
          </p:cNvPr>
          <p:cNvSpPr>
            <a:spLocks/>
          </p:cNvSpPr>
          <p:nvPr/>
        </p:nvSpPr>
        <p:spPr bwMode="auto">
          <a:xfrm>
            <a:off x="4295775" y="1285875"/>
            <a:ext cx="3854450" cy="2387600"/>
          </a:xfrm>
          <a:custGeom>
            <a:avLst/>
            <a:gdLst>
              <a:gd name="T0" fmla="*/ 2147483646 w 2427"/>
              <a:gd name="T1" fmla="*/ 0 h 1504"/>
              <a:gd name="T2" fmla="*/ 2147483646 w 2427"/>
              <a:gd name="T3" fmla="*/ 115927188 h 1504"/>
              <a:gd name="T4" fmla="*/ 1644495455 w 2427"/>
              <a:gd name="T5" fmla="*/ 380544388 h 1504"/>
              <a:gd name="T6" fmla="*/ 1495683827 w 2427"/>
              <a:gd name="T7" fmla="*/ 811490313 h 1504"/>
              <a:gd name="T8" fmla="*/ 0 w 2427"/>
              <a:gd name="T9" fmla="*/ 1784270625 h 1504"/>
              <a:gd name="T10" fmla="*/ 572547023 w 2427"/>
              <a:gd name="T11" fmla="*/ 1655743450 h 1504"/>
              <a:gd name="T12" fmla="*/ 595246509 w 2427"/>
              <a:gd name="T13" fmla="*/ 1872476888 h 1504"/>
              <a:gd name="T14" fmla="*/ 1008893950 w 2427"/>
              <a:gd name="T15" fmla="*/ 2053928138 h 1504"/>
              <a:gd name="T16" fmla="*/ 1475506329 w 2427"/>
              <a:gd name="T17" fmla="*/ 2147483646 h 1504"/>
              <a:gd name="T18" fmla="*/ 1450284854 w 2427"/>
              <a:gd name="T19" fmla="*/ 2147483646 h 1504"/>
              <a:gd name="T20" fmla="*/ 1694941581 w 2427"/>
              <a:gd name="T21" fmla="*/ 2147483646 h 1504"/>
              <a:gd name="T22" fmla="*/ 2050575341 w 2427"/>
              <a:gd name="T23" fmla="*/ 2147483646 h 1504"/>
              <a:gd name="T24" fmla="*/ 2147483646 w 2427"/>
              <a:gd name="T25" fmla="*/ 2147483646 h 1504"/>
              <a:gd name="T26" fmla="*/ 2147483646 w 2427"/>
              <a:gd name="T27" fmla="*/ 2147483646 h 1504"/>
              <a:gd name="T28" fmla="*/ 2147483646 w 2427"/>
              <a:gd name="T29" fmla="*/ 2147483646 h 1504"/>
              <a:gd name="T30" fmla="*/ 2147483646 w 2427"/>
              <a:gd name="T31" fmla="*/ 2147483646 h 1504"/>
              <a:gd name="T32" fmla="*/ 2147483646 w 2427"/>
              <a:gd name="T33" fmla="*/ 2147483646 h 1504"/>
              <a:gd name="T34" fmla="*/ 2147483646 w 2427"/>
              <a:gd name="T35" fmla="*/ 2147483646 h 1504"/>
              <a:gd name="T36" fmla="*/ 2147483646 w 2427"/>
              <a:gd name="T37" fmla="*/ 2106850625 h 1504"/>
              <a:gd name="T38" fmla="*/ 2147483646 w 2427"/>
              <a:gd name="T39" fmla="*/ 1794351250 h 1504"/>
              <a:gd name="T40" fmla="*/ 2147483646 w 2427"/>
              <a:gd name="T41" fmla="*/ 1562496875 h 1504"/>
              <a:gd name="T42" fmla="*/ 2147483646 w 2427"/>
              <a:gd name="T43" fmla="*/ 1640622513 h 1504"/>
              <a:gd name="T44" fmla="*/ 2147483646 w 2427"/>
              <a:gd name="T45" fmla="*/ 882054688 h 1504"/>
              <a:gd name="T46" fmla="*/ 2147483646 w 2427"/>
              <a:gd name="T47" fmla="*/ 428426563 h 1504"/>
              <a:gd name="T48" fmla="*/ 2147483646 w 2427"/>
              <a:gd name="T49" fmla="*/ 143649700 h 1504"/>
              <a:gd name="T50" fmla="*/ 2147483646 w 2427"/>
              <a:gd name="T51" fmla="*/ 0 h 15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27" h="1504">
                <a:moveTo>
                  <a:pt x="1061" y="0"/>
                </a:moveTo>
                <a:lnTo>
                  <a:pt x="852" y="46"/>
                </a:lnTo>
                <a:lnTo>
                  <a:pt x="652" y="151"/>
                </a:lnTo>
                <a:lnTo>
                  <a:pt x="593" y="322"/>
                </a:lnTo>
                <a:lnTo>
                  <a:pt x="0" y="708"/>
                </a:lnTo>
                <a:lnTo>
                  <a:pt x="227" y="657"/>
                </a:lnTo>
                <a:lnTo>
                  <a:pt x="236" y="743"/>
                </a:lnTo>
                <a:lnTo>
                  <a:pt x="400" y="815"/>
                </a:lnTo>
                <a:lnTo>
                  <a:pt x="585" y="1093"/>
                </a:lnTo>
                <a:lnTo>
                  <a:pt x="575" y="1237"/>
                </a:lnTo>
                <a:lnTo>
                  <a:pt x="672" y="1332"/>
                </a:lnTo>
                <a:lnTo>
                  <a:pt x="813" y="1342"/>
                </a:lnTo>
                <a:lnTo>
                  <a:pt x="955" y="1504"/>
                </a:lnTo>
                <a:lnTo>
                  <a:pt x="1389" y="1504"/>
                </a:lnTo>
                <a:lnTo>
                  <a:pt x="1581" y="1312"/>
                </a:lnTo>
                <a:lnTo>
                  <a:pt x="1733" y="1302"/>
                </a:lnTo>
                <a:lnTo>
                  <a:pt x="1783" y="1221"/>
                </a:lnTo>
                <a:lnTo>
                  <a:pt x="1727" y="1062"/>
                </a:lnTo>
                <a:lnTo>
                  <a:pt x="1902" y="836"/>
                </a:lnTo>
                <a:lnTo>
                  <a:pt x="2211" y="712"/>
                </a:lnTo>
                <a:lnTo>
                  <a:pt x="2118" y="620"/>
                </a:lnTo>
                <a:lnTo>
                  <a:pt x="2427" y="651"/>
                </a:lnTo>
                <a:lnTo>
                  <a:pt x="1595" y="350"/>
                </a:lnTo>
                <a:lnTo>
                  <a:pt x="1528" y="170"/>
                </a:lnTo>
                <a:lnTo>
                  <a:pt x="1345" y="57"/>
                </a:lnTo>
                <a:lnTo>
                  <a:pt x="1061" y="0"/>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Freeform 6">
            <a:extLst>
              <a:ext uri="{FF2B5EF4-FFF2-40B4-BE49-F238E27FC236}">
                <a16:creationId xmlns:a16="http://schemas.microsoft.com/office/drawing/2014/main" id="{C841DE05-5275-0B37-A72D-C5CB9C577E63}"/>
              </a:ext>
            </a:extLst>
          </p:cNvPr>
          <p:cNvSpPr>
            <a:spLocks/>
          </p:cNvSpPr>
          <p:nvPr/>
        </p:nvSpPr>
        <p:spPr bwMode="auto">
          <a:xfrm>
            <a:off x="3000375" y="2584451"/>
            <a:ext cx="3087688" cy="2373313"/>
          </a:xfrm>
          <a:custGeom>
            <a:avLst/>
            <a:gdLst>
              <a:gd name="T0" fmla="*/ 2147483646 w 1945"/>
              <a:gd name="T1" fmla="*/ 675402017 h 1495"/>
              <a:gd name="T2" fmla="*/ 2147483646 w 1945"/>
              <a:gd name="T3" fmla="*/ 249496315 h 1495"/>
              <a:gd name="T4" fmla="*/ 1789311227 w 1945"/>
              <a:gd name="T5" fmla="*/ 0 h 1495"/>
              <a:gd name="T6" fmla="*/ 904737034 w 1945"/>
              <a:gd name="T7" fmla="*/ 292338187 h 1495"/>
              <a:gd name="T8" fmla="*/ 675401984 w 1945"/>
              <a:gd name="T9" fmla="*/ 652721400 h 1495"/>
              <a:gd name="T10" fmla="*/ 738406695 w 1945"/>
              <a:gd name="T11" fmla="*/ 922377382 h 1495"/>
              <a:gd name="T12" fmla="*/ 0 w 1945"/>
              <a:gd name="T13" fmla="*/ 1509574706 h 1495"/>
              <a:gd name="T14" fmla="*/ 589716658 w 1945"/>
              <a:gd name="T15" fmla="*/ 1441529679 h 1495"/>
              <a:gd name="T16" fmla="*/ 372983185 w 1945"/>
              <a:gd name="T17" fmla="*/ 1885077272 h 1495"/>
              <a:gd name="T18" fmla="*/ 1098788303 w 1945"/>
              <a:gd name="T19" fmla="*/ 2147483646 h 1495"/>
              <a:gd name="T20" fmla="*/ 1539816512 w 1945"/>
              <a:gd name="T21" fmla="*/ 2147483646 h 1495"/>
              <a:gd name="T22" fmla="*/ 1512093995 w 1945"/>
              <a:gd name="T23" fmla="*/ 2147483646 h 1495"/>
              <a:gd name="T24" fmla="*/ 1711187165 w 1945"/>
              <a:gd name="T25" fmla="*/ 2147483646 h 1495"/>
              <a:gd name="T26" fmla="*/ 2147483646 w 1945"/>
              <a:gd name="T27" fmla="*/ 2147483646 h 1495"/>
              <a:gd name="T28" fmla="*/ 2147483646 w 1945"/>
              <a:gd name="T29" fmla="*/ 2147483646 h 1495"/>
              <a:gd name="T30" fmla="*/ 2147483646 w 1945"/>
              <a:gd name="T31" fmla="*/ 2147483646 h 1495"/>
              <a:gd name="T32" fmla="*/ 2147483646 w 1945"/>
              <a:gd name="T33" fmla="*/ 2147483646 h 1495"/>
              <a:gd name="T34" fmla="*/ 2147483646 w 1945"/>
              <a:gd name="T35" fmla="*/ 1602819713 h 1495"/>
              <a:gd name="T36" fmla="*/ 2147483646 w 1945"/>
              <a:gd name="T37" fmla="*/ 1602819713 h 1495"/>
              <a:gd name="T38" fmla="*/ 2147483646 w 1945"/>
              <a:gd name="T39" fmla="*/ 1013103026 h 1495"/>
              <a:gd name="T40" fmla="*/ 2147483646 w 1945"/>
              <a:gd name="T41" fmla="*/ 675402017 h 1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5" h="1495">
                <a:moveTo>
                  <a:pt x="1219" y="268"/>
                </a:moveTo>
                <a:lnTo>
                  <a:pt x="1094" y="99"/>
                </a:lnTo>
                <a:lnTo>
                  <a:pt x="710" y="0"/>
                </a:lnTo>
                <a:lnTo>
                  <a:pt x="359" y="116"/>
                </a:lnTo>
                <a:lnTo>
                  <a:pt x="268" y="259"/>
                </a:lnTo>
                <a:lnTo>
                  <a:pt x="293" y="366"/>
                </a:lnTo>
                <a:lnTo>
                  <a:pt x="0" y="599"/>
                </a:lnTo>
                <a:lnTo>
                  <a:pt x="234" y="572"/>
                </a:lnTo>
                <a:lnTo>
                  <a:pt x="148" y="748"/>
                </a:lnTo>
                <a:lnTo>
                  <a:pt x="436" y="861"/>
                </a:lnTo>
                <a:lnTo>
                  <a:pt x="611" y="1036"/>
                </a:lnTo>
                <a:lnTo>
                  <a:pt x="600" y="1180"/>
                </a:lnTo>
                <a:lnTo>
                  <a:pt x="679" y="1282"/>
                </a:lnTo>
                <a:lnTo>
                  <a:pt x="962" y="1343"/>
                </a:lnTo>
                <a:lnTo>
                  <a:pt x="1205" y="1495"/>
                </a:lnTo>
                <a:lnTo>
                  <a:pt x="1945" y="1485"/>
                </a:lnTo>
                <a:lnTo>
                  <a:pt x="1942" y="908"/>
                </a:lnTo>
                <a:lnTo>
                  <a:pt x="1599" y="636"/>
                </a:lnTo>
                <a:lnTo>
                  <a:pt x="1417" y="636"/>
                </a:lnTo>
                <a:lnTo>
                  <a:pt x="1152" y="402"/>
                </a:lnTo>
                <a:lnTo>
                  <a:pt x="1219" y="268"/>
                </a:lnTo>
                <a:close/>
              </a:path>
            </a:pathLst>
          </a:custGeom>
          <a:solidFill>
            <a:srgbClr val="99FF99"/>
          </a:solidFill>
          <a:ln w="9525">
            <a:solidFill>
              <a:srgbClr val="00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9" name="Rectangle 2">
            <a:extLst>
              <a:ext uri="{FF2B5EF4-FFF2-40B4-BE49-F238E27FC236}">
                <a16:creationId xmlns:a16="http://schemas.microsoft.com/office/drawing/2014/main" id="{963F2CBF-A9D0-EE85-9DFA-77C436DDDE2B}"/>
              </a:ext>
            </a:extLst>
          </p:cNvPr>
          <p:cNvSpPr>
            <a:spLocks noGrp="1" noChangeArrowheads="1"/>
          </p:cNvSpPr>
          <p:nvPr>
            <p:ph type="title"/>
          </p:nvPr>
        </p:nvSpPr>
        <p:spPr>
          <a:xfrm>
            <a:off x="1638300" y="188914"/>
            <a:ext cx="8915400" cy="777875"/>
          </a:xfrm>
        </p:spPr>
        <p:txBody>
          <a:bodyPr/>
          <a:lstStyle/>
          <a:p>
            <a:pPr eaLnBrk="1" hangingPunct="1"/>
            <a:r>
              <a:rPr lang="it-IT" altLang="it-IT" dirty="0"/>
              <a:t>zones</a:t>
            </a:r>
          </a:p>
        </p:txBody>
      </p:sp>
      <p:sp>
        <p:nvSpPr>
          <p:cNvPr id="11270" name="Rectangle 3">
            <a:extLst>
              <a:ext uri="{FF2B5EF4-FFF2-40B4-BE49-F238E27FC236}">
                <a16:creationId xmlns:a16="http://schemas.microsoft.com/office/drawing/2014/main" id="{6FF907A9-4549-A358-9A5E-D88E912203BA}"/>
              </a:ext>
            </a:extLst>
          </p:cNvPr>
          <p:cNvSpPr>
            <a:spLocks noGrp="1" noChangeArrowheads="1"/>
          </p:cNvSpPr>
          <p:nvPr>
            <p:ph idx="1"/>
          </p:nvPr>
        </p:nvSpPr>
        <p:spPr>
          <a:xfrm>
            <a:off x="-15410" y="908720"/>
            <a:ext cx="3519122" cy="3310153"/>
          </a:xfrm>
        </p:spPr>
        <p:txBody>
          <a:bodyPr/>
          <a:lstStyle/>
          <a:p>
            <a:pPr eaLnBrk="1" hangingPunct="1"/>
            <a:r>
              <a:rPr lang="en-US" altLang="it-IT" dirty="0"/>
              <a:t>zones have name servers</a:t>
            </a:r>
          </a:p>
          <a:p>
            <a:pPr lvl="1"/>
            <a:r>
              <a:rPr lang="en-US" altLang="it-IT" dirty="0"/>
              <a:t>they are not constrained</a:t>
            </a:r>
            <a:br>
              <a:rPr lang="en-US" altLang="it-IT" dirty="0"/>
            </a:br>
            <a:r>
              <a:rPr lang="en-US" altLang="it-IT" dirty="0"/>
              <a:t>to be inside the zone</a:t>
            </a:r>
            <a:br>
              <a:rPr lang="en-US" altLang="it-IT" dirty="0"/>
            </a:br>
            <a:r>
              <a:rPr lang="en-US" altLang="it-IT" dirty="0"/>
              <a:t>they serve</a:t>
            </a:r>
          </a:p>
        </p:txBody>
      </p:sp>
      <p:sp>
        <p:nvSpPr>
          <p:cNvPr id="2" name="Rectangle 4">
            <a:extLst>
              <a:ext uri="{FF2B5EF4-FFF2-40B4-BE49-F238E27FC236}">
                <a16:creationId xmlns:a16="http://schemas.microsoft.com/office/drawing/2014/main" id="{F5812F06-C7BD-784F-C1C9-CAA65B555B5C}"/>
              </a:ext>
            </a:extLst>
          </p:cNvPr>
          <p:cNvSpPr>
            <a:spLocks noGrp="1" noChangeArrowheads="1"/>
          </p:cNvSpPr>
          <p:nvPr>
            <p:ph type="dt" sz="half" idx="10"/>
          </p:nvPr>
        </p:nvSpPr>
        <p:spPr>
          <a:ln/>
        </p:spPr>
        <p:txBody>
          <a:bodyPr/>
          <a:lstStyle/>
          <a:p>
            <a:r>
              <a:rPr lang="it-IT" altLang="it-IT" dirty="0"/>
              <a:t>last update: </a:t>
            </a:r>
            <a:r>
              <a:rPr lang="it-IT" altLang="it-IT" dirty="0" err="1"/>
              <a:t>Oct</a:t>
            </a:r>
            <a:r>
              <a:rPr lang="it-IT" altLang="it-IT" dirty="0"/>
              <a:t> 2023</a:t>
            </a:r>
          </a:p>
        </p:txBody>
      </p:sp>
      <p:sp>
        <p:nvSpPr>
          <p:cNvPr id="3" name="Rectangle 5">
            <a:extLst>
              <a:ext uri="{FF2B5EF4-FFF2-40B4-BE49-F238E27FC236}">
                <a16:creationId xmlns:a16="http://schemas.microsoft.com/office/drawing/2014/main" id="{DE9531F8-5A61-88F6-1EFE-6973B6AF756E}"/>
              </a:ext>
            </a:extLst>
          </p:cNvPr>
          <p:cNvSpPr>
            <a:spLocks noGrp="1" noChangeArrowheads="1"/>
          </p:cNvSpPr>
          <p:nvPr>
            <p:ph type="ftr" sz="quarter" idx="11"/>
          </p:nvPr>
        </p:nvSpPr>
        <p:spPr>
          <a:ln/>
        </p:spPr>
        <p:txBody>
          <a:bodyPr/>
          <a:lstStyle/>
          <a:p>
            <a:r>
              <a:rPr lang="it-IT" altLang="it-IT"/>
              <a:t>kathara – [ lab: dns ]</a:t>
            </a:r>
          </a:p>
        </p:txBody>
      </p:sp>
      <p:grpSp>
        <p:nvGrpSpPr>
          <p:cNvPr id="11268" name="Group 164">
            <a:extLst>
              <a:ext uri="{FF2B5EF4-FFF2-40B4-BE49-F238E27FC236}">
                <a16:creationId xmlns:a16="http://schemas.microsoft.com/office/drawing/2014/main" id="{1F3983A0-4466-85B7-1602-F7F104248155}"/>
              </a:ext>
            </a:extLst>
          </p:cNvPr>
          <p:cNvGrpSpPr>
            <a:grpSpLocks/>
          </p:cNvGrpSpPr>
          <p:nvPr/>
        </p:nvGrpSpPr>
        <p:grpSpPr bwMode="auto">
          <a:xfrm>
            <a:off x="3715594" y="4956178"/>
            <a:ext cx="1084262" cy="1244601"/>
            <a:chOff x="1487" y="3122"/>
            <a:chExt cx="683" cy="784"/>
          </a:xfrm>
        </p:grpSpPr>
        <p:sp>
          <p:nvSpPr>
            <p:cNvPr id="11314" name="Text Box 97">
              <a:extLst>
                <a:ext uri="{FF2B5EF4-FFF2-40B4-BE49-F238E27FC236}">
                  <a16:creationId xmlns:a16="http://schemas.microsoft.com/office/drawing/2014/main" id="{BAF90AB7-8F0B-714A-6ABF-343D8072E614}"/>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dnsuni</a:t>
              </a:r>
              <a:endParaRPr lang="en-US" altLang="it-IT" sz="1800" b="1" dirty="0"/>
            </a:p>
          </p:txBody>
        </p:sp>
        <p:grpSp>
          <p:nvGrpSpPr>
            <p:cNvPr id="11315" name="Group 163">
              <a:extLst>
                <a:ext uri="{FF2B5EF4-FFF2-40B4-BE49-F238E27FC236}">
                  <a16:creationId xmlns:a16="http://schemas.microsoft.com/office/drawing/2014/main" id="{289B6F0E-0F18-B2AA-EA3D-02EF3F4C302A}"/>
                </a:ext>
              </a:extLst>
            </p:cNvPr>
            <p:cNvGrpSpPr>
              <a:grpSpLocks/>
            </p:cNvGrpSpPr>
            <p:nvPr/>
          </p:nvGrpSpPr>
          <p:grpSpPr bwMode="auto">
            <a:xfrm>
              <a:off x="1520" y="3122"/>
              <a:ext cx="618" cy="572"/>
              <a:chOff x="1520" y="3122"/>
              <a:chExt cx="618" cy="572"/>
            </a:xfrm>
          </p:grpSpPr>
          <p:sp>
            <p:nvSpPr>
              <p:cNvPr id="11316" name="AutoShape 121">
                <a:extLst>
                  <a:ext uri="{FF2B5EF4-FFF2-40B4-BE49-F238E27FC236}">
                    <a16:creationId xmlns:a16="http://schemas.microsoft.com/office/drawing/2014/main" id="{D90FBF74-C080-FA0F-FEEF-51999DF081B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17" name="mainfrm">
                <a:extLst>
                  <a:ext uri="{FF2B5EF4-FFF2-40B4-BE49-F238E27FC236}">
                    <a16:creationId xmlns:a16="http://schemas.microsoft.com/office/drawing/2014/main" id="{2155CAF1-4B71-3162-FDB4-3A25FBEAF0C3}"/>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sp>
        <p:nvSpPr>
          <p:cNvPr id="11271" name="Oval 37">
            <a:extLst>
              <a:ext uri="{FF2B5EF4-FFF2-40B4-BE49-F238E27FC236}">
                <a16:creationId xmlns:a16="http://schemas.microsoft.com/office/drawing/2014/main" id="{8AAE4123-E059-C74D-E51D-32CF65FD1F74}"/>
              </a:ext>
            </a:extLst>
          </p:cNvPr>
          <p:cNvSpPr>
            <a:spLocks noChangeArrowheads="1"/>
          </p:cNvSpPr>
          <p:nvPr/>
        </p:nvSpPr>
        <p:spPr bwMode="auto">
          <a:xfrm>
            <a:off x="2351088" y="40290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uniroma3</a:t>
            </a:r>
            <a:endParaRPr lang="it-IT" altLang="it-IT" sz="2400" dirty="0"/>
          </a:p>
        </p:txBody>
      </p:sp>
      <p:sp>
        <p:nvSpPr>
          <p:cNvPr id="11272" name="Oval 38">
            <a:extLst>
              <a:ext uri="{FF2B5EF4-FFF2-40B4-BE49-F238E27FC236}">
                <a16:creationId xmlns:a16="http://schemas.microsoft.com/office/drawing/2014/main" id="{1C04DEFB-7ED7-D470-7863-572C9894F4BB}"/>
              </a:ext>
            </a:extLst>
          </p:cNvPr>
          <p:cNvSpPr>
            <a:spLocks noChangeArrowheads="1"/>
          </p:cNvSpPr>
          <p:nvPr/>
        </p:nvSpPr>
        <p:spPr bwMode="auto">
          <a:xfrm>
            <a:off x="8215313" y="4029075"/>
            <a:ext cx="169545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dirty="0"/>
              <a:t>startup</a:t>
            </a:r>
            <a:endParaRPr lang="it-IT" altLang="it-IT" sz="2400" dirty="0"/>
          </a:p>
        </p:txBody>
      </p:sp>
      <p:sp>
        <p:nvSpPr>
          <p:cNvPr id="11274" name="Oval 40">
            <a:extLst>
              <a:ext uri="{FF2B5EF4-FFF2-40B4-BE49-F238E27FC236}">
                <a16:creationId xmlns:a16="http://schemas.microsoft.com/office/drawing/2014/main" id="{BD64E3D0-1373-9500-07A8-CF78235A987F}"/>
              </a:ext>
            </a:extLst>
          </p:cNvPr>
          <p:cNvSpPr>
            <a:spLocks noChangeArrowheads="1"/>
          </p:cNvSpPr>
          <p:nvPr/>
        </p:nvSpPr>
        <p:spPr bwMode="auto">
          <a:xfrm>
            <a:off x="739140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net</a:t>
            </a:r>
            <a:endParaRPr lang="it-IT" altLang="it-IT" sz="2400"/>
          </a:p>
        </p:txBody>
      </p:sp>
      <p:sp>
        <p:nvSpPr>
          <p:cNvPr id="11275" name="Oval 41">
            <a:extLst>
              <a:ext uri="{FF2B5EF4-FFF2-40B4-BE49-F238E27FC236}">
                <a16:creationId xmlns:a16="http://schemas.microsoft.com/office/drawing/2014/main" id="{20402C2E-537F-ADE0-30CF-8A90E5686E91}"/>
              </a:ext>
            </a:extLst>
          </p:cNvPr>
          <p:cNvSpPr>
            <a:spLocks noChangeArrowheads="1"/>
          </p:cNvSpPr>
          <p:nvPr/>
        </p:nvSpPr>
        <p:spPr bwMode="auto">
          <a:xfrm>
            <a:off x="5375275" y="14128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a:t>
            </a:r>
            <a:endParaRPr lang="it-IT" altLang="it-IT" sz="2400"/>
          </a:p>
        </p:txBody>
      </p:sp>
      <p:cxnSp>
        <p:nvCxnSpPr>
          <p:cNvPr id="11276" name="AutoShape 42">
            <a:extLst>
              <a:ext uri="{FF2B5EF4-FFF2-40B4-BE49-F238E27FC236}">
                <a16:creationId xmlns:a16="http://schemas.microsoft.com/office/drawing/2014/main" id="{8C8F3776-DB78-DF44-17D0-7EE38250518C}"/>
              </a:ext>
            </a:extLst>
          </p:cNvPr>
          <p:cNvCxnSpPr>
            <a:cxnSpLocks noChangeShapeType="1"/>
            <a:stCxn id="11275" idx="5"/>
            <a:endCxn id="11274" idx="0"/>
          </p:cNvCxnSpPr>
          <p:nvPr/>
        </p:nvCxnSpPr>
        <p:spPr bwMode="auto">
          <a:xfrm>
            <a:off x="6481764" y="1868489"/>
            <a:ext cx="1557337"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7" name="AutoShape 43">
            <a:extLst>
              <a:ext uri="{FF2B5EF4-FFF2-40B4-BE49-F238E27FC236}">
                <a16:creationId xmlns:a16="http://schemas.microsoft.com/office/drawing/2014/main" id="{BB1160C1-BBF5-B8CC-E8D8-AA8EE8D15636}"/>
              </a:ext>
            </a:extLst>
          </p:cNvPr>
          <p:cNvCxnSpPr>
            <a:cxnSpLocks noChangeShapeType="1"/>
            <a:stCxn id="11273" idx="0"/>
            <a:endCxn id="11275" idx="3"/>
          </p:cNvCxnSpPr>
          <p:nvPr/>
        </p:nvCxnSpPr>
        <p:spPr bwMode="auto">
          <a:xfrm flipV="1">
            <a:off x="4222750" y="1868489"/>
            <a:ext cx="1341438" cy="839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51">
            <a:extLst>
              <a:ext uri="{FF2B5EF4-FFF2-40B4-BE49-F238E27FC236}">
                <a16:creationId xmlns:a16="http://schemas.microsoft.com/office/drawing/2014/main" id="{D9D31391-B0EF-1878-16A7-540E71E9CA2C}"/>
              </a:ext>
            </a:extLst>
          </p:cNvPr>
          <p:cNvCxnSpPr>
            <a:cxnSpLocks noChangeShapeType="1"/>
            <a:stCxn id="11271" idx="0"/>
            <a:endCxn id="11273" idx="3"/>
          </p:cNvCxnSpPr>
          <p:nvPr/>
        </p:nvCxnSpPr>
        <p:spPr bwMode="auto">
          <a:xfrm flipV="1">
            <a:off x="2998789" y="3163889"/>
            <a:ext cx="765175"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53">
            <a:extLst>
              <a:ext uri="{FF2B5EF4-FFF2-40B4-BE49-F238E27FC236}">
                <a16:creationId xmlns:a16="http://schemas.microsoft.com/office/drawing/2014/main" id="{8EAD1EE7-21BE-936F-5CF5-92D9951D0B9F}"/>
              </a:ext>
            </a:extLst>
          </p:cNvPr>
          <p:cNvCxnSpPr>
            <a:cxnSpLocks noChangeShapeType="1"/>
            <a:stCxn id="11312" idx="0"/>
            <a:endCxn id="11271" idx="4"/>
          </p:cNvCxnSpPr>
          <p:nvPr/>
        </p:nvCxnSpPr>
        <p:spPr bwMode="auto">
          <a:xfrm flipV="1">
            <a:off x="2601962" y="4562475"/>
            <a:ext cx="396826"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61">
            <a:extLst>
              <a:ext uri="{FF2B5EF4-FFF2-40B4-BE49-F238E27FC236}">
                <a16:creationId xmlns:a16="http://schemas.microsoft.com/office/drawing/2014/main" id="{3DA4DA57-70CB-B58D-E118-542510FCCEAF}"/>
              </a:ext>
            </a:extLst>
          </p:cNvPr>
          <p:cNvCxnSpPr>
            <a:cxnSpLocks noChangeShapeType="1"/>
            <a:stCxn id="11274" idx="5"/>
            <a:endCxn id="11272" idx="0"/>
          </p:cNvCxnSpPr>
          <p:nvPr/>
        </p:nvCxnSpPr>
        <p:spPr bwMode="auto">
          <a:xfrm>
            <a:off x="8497888" y="3163889"/>
            <a:ext cx="565150" cy="865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62">
            <a:extLst>
              <a:ext uri="{FF2B5EF4-FFF2-40B4-BE49-F238E27FC236}">
                <a16:creationId xmlns:a16="http://schemas.microsoft.com/office/drawing/2014/main" id="{16F15A5C-8389-FFD5-9576-0BFD64B2757B}"/>
              </a:ext>
            </a:extLst>
          </p:cNvPr>
          <p:cNvCxnSpPr>
            <a:cxnSpLocks noChangeShapeType="1"/>
            <a:stCxn id="11272" idx="4"/>
            <a:endCxn id="11310" idx="0"/>
          </p:cNvCxnSpPr>
          <p:nvPr/>
        </p:nvCxnSpPr>
        <p:spPr bwMode="auto">
          <a:xfrm>
            <a:off x="9063038" y="4562475"/>
            <a:ext cx="676527" cy="521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2" name="Group 76">
            <a:extLst>
              <a:ext uri="{FF2B5EF4-FFF2-40B4-BE49-F238E27FC236}">
                <a16:creationId xmlns:a16="http://schemas.microsoft.com/office/drawing/2014/main" id="{E9D16E47-9B7A-F7AC-5F93-94B383933F4D}"/>
              </a:ext>
            </a:extLst>
          </p:cNvPr>
          <p:cNvGrpSpPr>
            <a:grpSpLocks/>
          </p:cNvGrpSpPr>
          <p:nvPr/>
        </p:nvGrpSpPr>
        <p:grpSpPr bwMode="auto">
          <a:xfrm>
            <a:off x="1952674" y="5033248"/>
            <a:ext cx="1298575" cy="1116013"/>
            <a:chOff x="351" y="3274"/>
            <a:chExt cx="818" cy="703"/>
          </a:xfrm>
        </p:grpSpPr>
        <p:pic>
          <p:nvPicPr>
            <p:cNvPr id="11312" name="Picture 70" descr="j0285750">
              <a:extLst>
                <a:ext uri="{FF2B5EF4-FFF2-40B4-BE49-F238E27FC236}">
                  <a16:creationId xmlns:a16="http://schemas.microsoft.com/office/drawing/2014/main" id="{F1314BA1-0B0F-1787-3941-D998B3693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3" name="Text Box 71">
              <a:extLst>
                <a:ext uri="{FF2B5EF4-FFF2-40B4-BE49-F238E27FC236}">
                  <a16:creationId xmlns:a16="http://schemas.microsoft.com/office/drawing/2014/main" id="{BD45ECB0-0967-F762-DD8A-96539AF865C8}"/>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pc1</a:t>
              </a:r>
            </a:p>
          </p:txBody>
        </p:sp>
      </p:grpSp>
      <p:grpSp>
        <p:nvGrpSpPr>
          <p:cNvPr id="11283" name="Group 92">
            <a:extLst>
              <a:ext uri="{FF2B5EF4-FFF2-40B4-BE49-F238E27FC236}">
                <a16:creationId xmlns:a16="http://schemas.microsoft.com/office/drawing/2014/main" id="{CC3603D0-DE47-A65A-BCEE-2D91634894BA}"/>
              </a:ext>
            </a:extLst>
          </p:cNvPr>
          <p:cNvGrpSpPr>
            <a:grpSpLocks/>
          </p:cNvGrpSpPr>
          <p:nvPr/>
        </p:nvGrpSpPr>
        <p:grpSpPr bwMode="auto">
          <a:xfrm>
            <a:off x="9090277" y="5083721"/>
            <a:ext cx="1298575" cy="1116013"/>
            <a:chOff x="351" y="3274"/>
            <a:chExt cx="818" cy="703"/>
          </a:xfrm>
        </p:grpSpPr>
        <p:pic>
          <p:nvPicPr>
            <p:cNvPr id="11310" name="Picture 93" descr="j0285750">
              <a:extLst>
                <a:ext uri="{FF2B5EF4-FFF2-40B4-BE49-F238E27FC236}">
                  <a16:creationId xmlns:a16="http://schemas.microsoft.com/office/drawing/2014/main" id="{F8469C4E-7D5E-2B7A-6FDF-5B73FE271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 y="3274"/>
              <a:ext cx="81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1" name="Text Box 94">
              <a:extLst>
                <a:ext uri="{FF2B5EF4-FFF2-40B4-BE49-F238E27FC236}">
                  <a16:creationId xmlns:a16="http://schemas.microsoft.com/office/drawing/2014/main" id="{3A008DB8-77A0-4863-09A4-349511C3494C}"/>
                </a:ext>
              </a:extLst>
            </p:cNvPr>
            <p:cNvSpPr txBox="1">
              <a:spLocks noChangeArrowheads="1"/>
            </p:cNvSpPr>
            <p:nvPr/>
          </p:nvSpPr>
          <p:spPr bwMode="auto">
            <a:xfrm>
              <a:off x="351" y="3743"/>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pc2</a:t>
              </a:r>
            </a:p>
          </p:txBody>
        </p:sp>
      </p:grpSp>
      <p:cxnSp>
        <p:nvCxnSpPr>
          <p:cNvPr id="11285" name="AutoShape 125">
            <a:extLst>
              <a:ext uri="{FF2B5EF4-FFF2-40B4-BE49-F238E27FC236}">
                <a16:creationId xmlns:a16="http://schemas.microsoft.com/office/drawing/2014/main" id="{E15EA480-D738-0A6E-16BF-772713209BB2}"/>
              </a:ext>
            </a:extLst>
          </p:cNvPr>
          <p:cNvCxnSpPr>
            <a:cxnSpLocks noChangeShapeType="1"/>
            <a:stCxn id="11316" idx="0"/>
            <a:endCxn id="11271" idx="5"/>
          </p:cNvCxnSpPr>
          <p:nvPr/>
        </p:nvCxnSpPr>
        <p:spPr bwMode="auto">
          <a:xfrm flipH="1" flipV="1">
            <a:off x="3456781" y="4484360"/>
            <a:ext cx="870368" cy="4718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86" name="Group 166">
            <a:extLst>
              <a:ext uri="{FF2B5EF4-FFF2-40B4-BE49-F238E27FC236}">
                <a16:creationId xmlns:a16="http://schemas.microsoft.com/office/drawing/2014/main" id="{9139426E-F75A-9C03-E3C2-720590BA3FFA}"/>
              </a:ext>
            </a:extLst>
          </p:cNvPr>
          <p:cNvGrpSpPr>
            <a:grpSpLocks/>
          </p:cNvGrpSpPr>
          <p:nvPr/>
        </p:nvGrpSpPr>
        <p:grpSpPr bwMode="auto">
          <a:xfrm>
            <a:off x="4587875" y="3716338"/>
            <a:ext cx="1085850" cy="1244599"/>
            <a:chOff x="2170" y="2341"/>
            <a:chExt cx="683" cy="784"/>
          </a:xfrm>
        </p:grpSpPr>
        <p:sp>
          <p:nvSpPr>
            <p:cNvPr id="11306" name="Text Box 127">
              <a:extLst>
                <a:ext uri="{FF2B5EF4-FFF2-40B4-BE49-F238E27FC236}">
                  <a16:creationId xmlns:a16="http://schemas.microsoft.com/office/drawing/2014/main" id="{3B58C75B-897A-9A63-8DA1-93EC2392D29B}"/>
                </a:ext>
              </a:extLst>
            </p:cNvPr>
            <p:cNvSpPr txBox="1">
              <a:spLocks noChangeArrowheads="1"/>
            </p:cNvSpPr>
            <p:nvPr/>
          </p:nvSpPr>
          <p:spPr bwMode="auto">
            <a:xfrm>
              <a:off x="2170"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dnsorg</a:t>
              </a:r>
            </a:p>
          </p:txBody>
        </p:sp>
        <p:grpSp>
          <p:nvGrpSpPr>
            <p:cNvPr id="11307" name="Group 165">
              <a:extLst>
                <a:ext uri="{FF2B5EF4-FFF2-40B4-BE49-F238E27FC236}">
                  <a16:creationId xmlns:a16="http://schemas.microsoft.com/office/drawing/2014/main" id="{765844D7-B164-646D-2751-9FA9F060CD78}"/>
                </a:ext>
              </a:extLst>
            </p:cNvPr>
            <p:cNvGrpSpPr>
              <a:grpSpLocks/>
            </p:cNvGrpSpPr>
            <p:nvPr/>
          </p:nvGrpSpPr>
          <p:grpSpPr bwMode="auto">
            <a:xfrm>
              <a:off x="2203" y="2341"/>
              <a:ext cx="618" cy="572"/>
              <a:chOff x="2203" y="2341"/>
              <a:chExt cx="618" cy="572"/>
            </a:xfrm>
          </p:grpSpPr>
          <p:sp>
            <p:nvSpPr>
              <p:cNvPr id="11308" name="AutoShape 129">
                <a:extLst>
                  <a:ext uri="{FF2B5EF4-FFF2-40B4-BE49-F238E27FC236}">
                    <a16:creationId xmlns:a16="http://schemas.microsoft.com/office/drawing/2014/main" id="{12D7F523-E88C-6E60-75CB-E70BF15C4401}"/>
                  </a:ext>
                </a:extLst>
              </p:cNvPr>
              <p:cNvSpPr>
                <a:spLocks noChangeArrowheads="1"/>
              </p:cNvSpPr>
              <p:nvPr/>
            </p:nvSpPr>
            <p:spPr bwMode="auto">
              <a:xfrm>
                <a:off x="2203"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9" name="mainfrm">
                <a:extLst>
                  <a:ext uri="{FF2B5EF4-FFF2-40B4-BE49-F238E27FC236}">
                    <a16:creationId xmlns:a16="http://schemas.microsoft.com/office/drawing/2014/main" id="{54E1CCD9-9456-CDF1-36C9-0E0D7212B68A}"/>
                  </a:ext>
                </a:extLst>
              </p:cNvPr>
              <p:cNvSpPr>
                <a:spLocks noEditPoints="1" noChangeArrowheads="1"/>
              </p:cNvSpPr>
              <p:nvPr/>
            </p:nvSpPr>
            <p:spPr bwMode="auto">
              <a:xfrm>
                <a:off x="2203"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7" name="Group 168">
            <a:extLst>
              <a:ext uri="{FF2B5EF4-FFF2-40B4-BE49-F238E27FC236}">
                <a16:creationId xmlns:a16="http://schemas.microsoft.com/office/drawing/2014/main" id="{6C1A69BC-CE3B-E71F-C38A-F5308A546170}"/>
              </a:ext>
            </a:extLst>
          </p:cNvPr>
          <p:cNvGrpSpPr>
            <a:grpSpLocks/>
          </p:cNvGrpSpPr>
          <p:nvPr/>
        </p:nvGrpSpPr>
        <p:grpSpPr bwMode="auto">
          <a:xfrm>
            <a:off x="5621338" y="2476502"/>
            <a:ext cx="1084262" cy="1244601"/>
            <a:chOff x="2821" y="1560"/>
            <a:chExt cx="683" cy="784"/>
          </a:xfrm>
        </p:grpSpPr>
        <p:sp>
          <p:nvSpPr>
            <p:cNvPr id="11302" name="Text Box 133">
              <a:extLst>
                <a:ext uri="{FF2B5EF4-FFF2-40B4-BE49-F238E27FC236}">
                  <a16:creationId xmlns:a16="http://schemas.microsoft.com/office/drawing/2014/main" id="{F71F3C15-77C4-5D2C-054E-244053F68DB6}"/>
                </a:ext>
              </a:extLst>
            </p:cNvPr>
            <p:cNvSpPr txBox="1">
              <a:spLocks noChangeArrowheads="1"/>
            </p:cNvSpPr>
            <p:nvPr/>
          </p:nvSpPr>
          <p:spPr bwMode="auto">
            <a:xfrm>
              <a:off x="2821" y="2110"/>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dnsroot</a:t>
              </a:r>
            </a:p>
          </p:txBody>
        </p:sp>
        <p:grpSp>
          <p:nvGrpSpPr>
            <p:cNvPr id="11303" name="Group 167">
              <a:extLst>
                <a:ext uri="{FF2B5EF4-FFF2-40B4-BE49-F238E27FC236}">
                  <a16:creationId xmlns:a16="http://schemas.microsoft.com/office/drawing/2014/main" id="{E51A971D-C210-8FF6-FE57-453BF334CE21}"/>
                </a:ext>
              </a:extLst>
            </p:cNvPr>
            <p:cNvGrpSpPr>
              <a:grpSpLocks/>
            </p:cNvGrpSpPr>
            <p:nvPr/>
          </p:nvGrpSpPr>
          <p:grpSpPr bwMode="auto">
            <a:xfrm>
              <a:off x="2854" y="1560"/>
              <a:ext cx="618" cy="572"/>
              <a:chOff x="2854" y="1560"/>
              <a:chExt cx="618" cy="572"/>
            </a:xfrm>
          </p:grpSpPr>
          <p:sp>
            <p:nvSpPr>
              <p:cNvPr id="11304" name="AutoShape 135">
                <a:extLst>
                  <a:ext uri="{FF2B5EF4-FFF2-40B4-BE49-F238E27FC236}">
                    <a16:creationId xmlns:a16="http://schemas.microsoft.com/office/drawing/2014/main" id="{8180B875-F08D-D046-0045-ED27C672B508}"/>
                  </a:ext>
                </a:extLst>
              </p:cNvPr>
              <p:cNvSpPr>
                <a:spLocks noChangeArrowheads="1"/>
              </p:cNvSpPr>
              <p:nvPr/>
            </p:nvSpPr>
            <p:spPr bwMode="auto">
              <a:xfrm>
                <a:off x="2854" y="1560"/>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5" name="mainfrm">
                <a:extLst>
                  <a:ext uri="{FF2B5EF4-FFF2-40B4-BE49-F238E27FC236}">
                    <a16:creationId xmlns:a16="http://schemas.microsoft.com/office/drawing/2014/main" id="{5F4E56C4-A4B0-E700-AD1C-20702E732C5A}"/>
                  </a:ext>
                </a:extLst>
              </p:cNvPr>
              <p:cNvSpPr>
                <a:spLocks noEditPoints="1" noChangeArrowheads="1"/>
              </p:cNvSpPr>
              <p:nvPr/>
            </p:nvSpPr>
            <p:spPr bwMode="auto">
              <a:xfrm>
                <a:off x="2854" y="1648"/>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8" name="Group 170">
            <a:extLst>
              <a:ext uri="{FF2B5EF4-FFF2-40B4-BE49-F238E27FC236}">
                <a16:creationId xmlns:a16="http://schemas.microsoft.com/office/drawing/2014/main" id="{293842D1-99A6-7C3B-7D20-2904A38003CD}"/>
              </a:ext>
            </a:extLst>
          </p:cNvPr>
          <p:cNvGrpSpPr>
            <a:grpSpLocks/>
          </p:cNvGrpSpPr>
          <p:nvPr/>
        </p:nvGrpSpPr>
        <p:grpSpPr bwMode="auto">
          <a:xfrm>
            <a:off x="6515101" y="3716338"/>
            <a:ext cx="1084263" cy="1244599"/>
            <a:chOff x="3384" y="2341"/>
            <a:chExt cx="683" cy="784"/>
          </a:xfrm>
        </p:grpSpPr>
        <p:sp>
          <p:nvSpPr>
            <p:cNvPr id="11298" name="Text Box 145">
              <a:extLst>
                <a:ext uri="{FF2B5EF4-FFF2-40B4-BE49-F238E27FC236}">
                  <a16:creationId xmlns:a16="http://schemas.microsoft.com/office/drawing/2014/main" id="{62889EB7-C729-D474-3A15-B009634B10CC}"/>
                </a:ext>
              </a:extLst>
            </p:cNvPr>
            <p:cNvSpPr txBox="1">
              <a:spLocks noChangeArrowheads="1"/>
            </p:cNvSpPr>
            <p:nvPr/>
          </p:nvSpPr>
          <p:spPr bwMode="auto">
            <a:xfrm>
              <a:off x="3384" y="2891"/>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a:t>dnsnet</a:t>
              </a:r>
            </a:p>
          </p:txBody>
        </p:sp>
        <p:grpSp>
          <p:nvGrpSpPr>
            <p:cNvPr id="11299" name="Group 169">
              <a:extLst>
                <a:ext uri="{FF2B5EF4-FFF2-40B4-BE49-F238E27FC236}">
                  <a16:creationId xmlns:a16="http://schemas.microsoft.com/office/drawing/2014/main" id="{6EC02CF9-ED36-32FD-915A-8E20BD5E8CF9}"/>
                </a:ext>
              </a:extLst>
            </p:cNvPr>
            <p:cNvGrpSpPr>
              <a:grpSpLocks/>
            </p:cNvGrpSpPr>
            <p:nvPr/>
          </p:nvGrpSpPr>
          <p:grpSpPr bwMode="auto">
            <a:xfrm>
              <a:off x="3417" y="2341"/>
              <a:ext cx="618" cy="572"/>
              <a:chOff x="3417" y="2341"/>
              <a:chExt cx="618" cy="572"/>
            </a:xfrm>
          </p:grpSpPr>
          <p:sp>
            <p:nvSpPr>
              <p:cNvPr id="11300" name="AutoShape 147">
                <a:extLst>
                  <a:ext uri="{FF2B5EF4-FFF2-40B4-BE49-F238E27FC236}">
                    <a16:creationId xmlns:a16="http://schemas.microsoft.com/office/drawing/2014/main" id="{BF78A85B-D27B-9F6E-3E81-132085BE9728}"/>
                  </a:ext>
                </a:extLst>
              </p:cNvPr>
              <p:cNvSpPr>
                <a:spLocks noChangeArrowheads="1"/>
              </p:cNvSpPr>
              <p:nvPr/>
            </p:nvSpPr>
            <p:spPr bwMode="auto">
              <a:xfrm>
                <a:off x="3417" y="2341"/>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301" name="mainfrm">
                <a:extLst>
                  <a:ext uri="{FF2B5EF4-FFF2-40B4-BE49-F238E27FC236}">
                    <a16:creationId xmlns:a16="http://schemas.microsoft.com/office/drawing/2014/main" id="{EF53E36E-F4CC-DD0C-6E6E-F53FF06E82C8}"/>
                  </a:ext>
                </a:extLst>
              </p:cNvPr>
              <p:cNvSpPr>
                <a:spLocks noEditPoints="1" noChangeArrowheads="1"/>
              </p:cNvSpPr>
              <p:nvPr/>
            </p:nvSpPr>
            <p:spPr bwMode="auto">
              <a:xfrm>
                <a:off x="3417" y="2429"/>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grpSp>
        <p:nvGrpSpPr>
          <p:cNvPr id="11289" name="Group 172">
            <a:extLst>
              <a:ext uri="{FF2B5EF4-FFF2-40B4-BE49-F238E27FC236}">
                <a16:creationId xmlns:a16="http://schemas.microsoft.com/office/drawing/2014/main" id="{0B5DEC02-669C-F9F0-1375-1D72D3465193}"/>
              </a:ext>
            </a:extLst>
          </p:cNvPr>
          <p:cNvGrpSpPr>
            <a:grpSpLocks/>
          </p:cNvGrpSpPr>
          <p:nvPr/>
        </p:nvGrpSpPr>
        <p:grpSpPr bwMode="auto">
          <a:xfrm>
            <a:off x="7592470" y="4965482"/>
            <a:ext cx="1298575" cy="1244601"/>
            <a:chOff x="3934" y="3122"/>
            <a:chExt cx="818" cy="784"/>
          </a:xfrm>
        </p:grpSpPr>
        <p:sp>
          <p:nvSpPr>
            <p:cNvPr id="11294" name="Text Box 157">
              <a:extLst>
                <a:ext uri="{FF2B5EF4-FFF2-40B4-BE49-F238E27FC236}">
                  <a16:creationId xmlns:a16="http://schemas.microsoft.com/office/drawing/2014/main" id="{F16E48A0-1656-150C-63A3-45192004A94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dnsstart</a:t>
              </a:r>
              <a:endParaRPr lang="en-US" altLang="it-IT" sz="1800" b="1" dirty="0"/>
            </a:p>
          </p:txBody>
        </p:sp>
        <p:grpSp>
          <p:nvGrpSpPr>
            <p:cNvPr id="11295" name="Group 171">
              <a:extLst>
                <a:ext uri="{FF2B5EF4-FFF2-40B4-BE49-F238E27FC236}">
                  <a16:creationId xmlns:a16="http://schemas.microsoft.com/office/drawing/2014/main" id="{8D80F6AB-E237-5677-3B99-CD397413F651}"/>
                </a:ext>
              </a:extLst>
            </p:cNvPr>
            <p:cNvGrpSpPr>
              <a:grpSpLocks/>
            </p:cNvGrpSpPr>
            <p:nvPr/>
          </p:nvGrpSpPr>
          <p:grpSpPr bwMode="auto">
            <a:xfrm>
              <a:off x="4035" y="3122"/>
              <a:ext cx="618" cy="572"/>
              <a:chOff x="4035" y="3122"/>
              <a:chExt cx="618" cy="572"/>
            </a:xfrm>
          </p:grpSpPr>
          <p:sp>
            <p:nvSpPr>
              <p:cNvPr id="11296" name="AutoShape 159">
                <a:extLst>
                  <a:ext uri="{FF2B5EF4-FFF2-40B4-BE49-F238E27FC236}">
                    <a16:creationId xmlns:a16="http://schemas.microsoft.com/office/drawing/2014/main" id="{1CCA98EB-60C2-DF6E-32ED-26E4CBF79F02}"/>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11297" name="mainfrm">
                <a:extLst>
                  <a:ext uri="{FF2B5EF4-FFF2-40B4-BE49-F238E27FC236}">
                    <a16:creationId xmlns:a16="http://schemas.microsoft.com/office/drawing/2014/main" id="{86626C3F-CF79-EED2-17A3-7F0B3DCD822F}"/>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11290" name="AutoShape 67">
            <a:extLst>
              <a:ext uri="{FF2B5EF4-FFF2-40B4-BE49-F238E27FC236}">
                <a16:creationId xmlns:a16="http://schemas.microsoft.com/office/drawing/2014/main" id="{72AAA4D9-A226-F248-CFED-1DAD90CC819A}"/>
              </a:ext>
            </a:extLst>
          </p:cNvPr>
          <p:cNvCxnSpPr>
            <a:cxnSpLocks noChangeShapeType="1"/>
            <a:stCxn id="11272" idx="3"/>
            <a:endCxn id="11296" idx="0"/>
          </p:cNvCxnSpPr>
          <p:nvPr/>
        </p:nvCxnSpPr>
        <p:spPr bwMode="auto">
          <a:xfrm flipH="1">
            <a:off x="8311976" y="4484360"/>
            <a:ext cx="151630"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47">
            <a:extLst>
              <a:ext uri="{FF2B5EF4-FFF2-40B4-BE49-F238E27FC236}">
                <a16:creationId xmlns:a16="http://schemas.microsoft.com/office/drawing/2014/main" id="{48E77DE5-B050-E33F-7566-6556667C1E48}"/>
              </a:ext>
            </a:extLst>
          </p:cNvPr>
          <p:cNvCxnSpPr>
            <a:cxnSpLocks noChangeShapeType="1"/>
            <a:endCxn id="11275" idx="4"/>
          </p:cNvCxnSpPr>
          <p:nvPr/>
        </p:nvCxnSpPr>
        <p:spPr bwMode="auto">
          <a:xfrm flipH="1" flipV="1">
            <a:off x="6022976" y="1946276"/>
            <a:ext cx="93663" cy="5889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52">
            <a:extLst>
              <a:ext uri="{FF2B5EF4-FFF2-40B4-BE49-F238E27FC236}">
                <a16:creationId xmlns:a16="http://schemas.microsoft.com/office/drawing/2014/main" id="{7A15350E-8971-2A10-E74D-D5359F145569}"/>
              </a:ext>
            </a:extLst>
          </p:cNvPr>
          <p:cNvCxnSpPr>
            <a:cxnSpLocks noChangeShapeType="1"/>
            <a:endCxn id="11273" idx="5"/>
          </p:cNvCxnSpPr>
          <p:nvPr/>
        </p:nvCxnSpPr>
        <p:spPr bwMode="auto">
          <a:xfrm flipH="1" flipV="1">
            <a:off x="4681538" y="3163889"/>
            <a:ext cx="290512"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3" name="AutoShape 66">
            <a:extLst>
              <a:ext uri="{FF2B5EF4-FFF2-40B4-BE49-F238E27FC236}">
                <a16:creationId xmlns:a16="http://schemas.microsoft.com/office/drawing/2014/main" id="{F3E35315-94CE-A96C-2F9D-73B8C138FC34}"/>
              </a:ext>
            </a:extLst>
          </p:cNvPr>
          <p:cNvCxnSpPr>
            <a:cxnSpLocks noChangeShapeType="1"/>
            <a:stCxn id="11274" idx="3"/>
          </p:cNvCxnSpPr>
          <p:nvPr/>
        </p:nvCxnSpPr>
        <p:spPr bwMode="auto">
          <a:xfrm flipH="1">
            <a:off x="7223125" y="3163889"/>
            <a:ext cx="357188" cy="6254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 name="Group 164">
            <a:extLst>
              <a:ext uri="{FF2B5EF4-FFF2-40B4-BE49-F238E27FC236}">
                <a16:creationId xmlns:a16="http://schemas.microsoft.com/office/drawing/2014/main" id="{26CACB46-5232-0F30-2F4E-5DAFD4B2A84A}"/>
              </a:ext>
            </a:extLst>
          </p:cNvPr>
          <p:cNvGrpSpPr>
            <a:grpSpLocks/>
          </p:cNvGrpSpPr>
          <p:nvPr/>
        </p:nvGrpSpPr>
        <p:grpSpPr bwMode="auto">
          <a:xfrm>
            <a:off x="402177" y="4955133"/>
            <a:ext cx="1084262" cy="1244601"/>
            <a:chOff x="1487" y="3122"/>
            <a:chExt cx="683" cy="784"/>
          </a:xfrm>
        </p:grpSpPr>
        <p:sp>
          <p:nvSpPr>
            <p:cNvPr id="5" name="Text Box 97">
              <a:extLst>
                <a:ext uri="{FF2B5EF4-FFF2-40B4-BE49-F238E27FC236}">
                  <a16:creationId xmlns:a16="http://schemas.microsoft.com/office/drawing/2014/main" id="{9B7718EB-43F7-444F-95A2-6A2468004A06}"/>
                </a:ext>
              </a:extLst>
            </p:cNvPr>
            <p:cNvSpPr txBox="1">
              <a:spLocks noChangeArrowheads="1"/>
            </p:cNvSpPr>
            <p:nvPr/>
          </p:nvSpPr>
          <p:spPr bwMode="auto">
            <a:xfrm>
              <a:off x="1487" y="3672"/>
              <a:ext cx="683"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localuni</a:t>
              </a:r>
              <a:endParaRPr lang="en-US" altLang="it-IT" sz="1800" b="1" dirty="0"/>
            </a:p>
          </p:txBody>
        </p:sp>
        <p:grpSp>
          <p:nvGrpSpPr>
            <p:cNvPr id="6" name="Group 163">
              <a:extLst>
                <a:ext uri="{FF2B5EF4-FFF2-40B4-BE49-F238E27FC236}">
                  <a16:creationId xmlns:a16="http://schemas.microsoft.com/office/drawing/2014/main" id="{E16109C6-F655-9C96-012E-214EA1F67CC9}"/>
                </a:ext>
              </a:extLst>
            </p:cNvPr>
            <p:cNvGrpSpPr>
              <a:grpSpLocks/>
            </p:cNvGrpSpPr>
            <p:nvPr/>
          </p:nvGrpSpPr>
          <p:grpSpPr bwMode="auto">
            <a:xfrm>
              <a:off x="1520" y="3122"/>
              <a:ext cx="618" cy="572"/>
              <a:chOff x="1520" y="3122"/>
              <a:chExt cx="618" cy="572"/>
            </a:xfrm>
          </p:grpSpPr>
          <p:sp>
            <p:nvSpPr>
              <p:cNvPr id="7" name="AutoShape 121">
                <a:extLst>
                  <a:ext uri="{FF2B5EF4-FFF2-40B4-BE49-F238E27FC236}">
                    <a16:creationId xmlns:a16="http://schemas.microsoft.com/office/drawing/2014/main" id="{E670713C-B00A-A7F8-7BDA-8D8CFC6DBB5A}"/>
                  </a:ext>
                </a:extLst>
              </p:cNvPr>
              <p:cNvSpPr>
                <a:spLocks noChangeArrowheads="1"/>
              </p:cNvSpPr>
              <p:nvPr/>
            </p:nvSpPr>
            <p:spPr bwMode="auto">
              <a:xfrm>
                <a:off x="1520"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8" name="mainfrm">
                <a:extLst>
                  <a:ext uri="{FF2B5EF4-FFF2-40B4-BE49-F238E27FC236}">
                    <a16:creationId xmlns:a16="http://schemas.microsoft.com/office/drawing/2014/main" id="{06502653-E1DC-AD66-492F-A23016EB3294}"/>
                  </a:ext>
                </a:extLst>
              </p:cNvPr>
              <p:cNvSpPr>
                <a:spLocks noEditPoints="1" noChangeArrowheads="1"/>
              </p:cNvSpPr>
              <p:nvPr/>
            </p:nvSpPr>
            <p:spPr bwMode="auto">
              <a:xfrm>
                <a:off x="1520"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9" name="AutoShape 53">
            <a:extLst>
              <a:ext uri="{FF2B5EF4-FFF2-40B4-BE49-F238E27FC236}">
                <a16:creationId xmlns:a16="http://schemas.microsoft.com/office/drawing/2014/main" id="{C590A7FA-292A-68DD-BA40-E4154EC90C13}"/>
              </a:ext>
            </a:extLst>
          </p:cNvPr>
          <p:cNvCxnSpPr>
            <a:cxnSpLocks noChangeShapeType="1"/>
            <a:stCxn id="7" idx="0"/>
            <a:endCxn id="11271" idx="3"/>
          </p:cNvCxnSpPr>
          <p:nvPr/>
        </p:nvCxnSpPr>
        <p:spPr bwMode="auto">
          <a:xfrm flipV="1">
            <a:off x="1013732" y="4484360"/>
            <a:ext cx="1527063" cy="47077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72">
            <a:extLst>
              <a:ext uri="{FF2B5EF4-FFF2-40B4-BE49-F238E27FC236}">
                <a16:creationId xmlns:a16="http://schemas.microsoft.com/office/drawing/2014/main" id="{85D85276-0EB7-1AE2-C6B9-1C1B081E77CD}"/>
              </a:ext>
            </a:extLst>
          </p:cNvPr>
          <p:cNvGrpSpPr>
            <a:grpSpLocks/>
          </p:cNvGrpSpPr>
          <p:nvPr/>
        </p:nvGrpSpPr>
        <p:grpSpPr bwMode="auto">
          <a:xfrm>
            <a:off x="10753980" y="4965482"/>
            <a:ext cx="1298575" cy="1244601"/>
            <a:chOff x="3934" y="3122"/>
            <a:chExt cx="818" cy="784"/>
          </a:xfrm>
        </p:grpSpPr>
        <p:sp>
          <p:nvSpPr>
            <p:cNvPr id="17" name="Text Box 157">
              <a:extLst>
                <a:ext uri="{FF2B5EF4-FFF2-40B4-BE49-F238E27FC236}">
                  <a16:creationId xmlns:a16="http://schemas.microsoft.com/office/drawing/2014/main" id="{01EDF904-4EB5-F2D1-08CA-E2795FA63E57}"/>
                </a:ext>
              </a:extLst>
            </p:cNvPr>
            <p:cNvSpPr txBox="1">
              <a:spLocks noChangeArrowheads="1"/>
            </p:cNvSpPr>
            <p:nvPr/>
          </p:nvSpPr>
          <p:spPr bwMode="auto">
            <a:xfrm>
              <a:off x="3934" y="3672"/>
              <a:ext cx="818" cy="23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t-IT" sz="1800" b="1" dirty="0" err="1"/>
                <a:t>localstart</a:t>
              </a:r>
              <a:endParaRPr lang="en-US" altLang="it-IT" sz="1800" b="1" dirty="0"/>
            </a:p>
          </p:txBody>
        </p:sp>
        <p:grpSp>
          <p:nvGrpSpPr>
            <p:cNvPr id="18" name="Group 171">
              <a:extLst>
                <a:ext uri="{FF2B5EF4-FFF2-40B4-BE49-F238E27FC236}">
                  <a16:creationId xmlns:a16="http://schemas.microsoft.com/office/drawing/2014/main" id="{E908D2E0-882A-DCE1-8E31-B8DE9A66BD5E}"/>
                </a:ext>
              </a:extLst>
            </p:cNvPr>
            <p:cNvGrpSpPr>
              <a:grpSpLocks/>
            </p:cNvGrpSpPr>
            <p:nvPr/>
          </p:nvGrpSpPr>
          <p:grpSpPr bwMode="auto">
            <a:xfrm>
              <a:off x="4035" y="3122"/>
              <a:ext cx="618" cy="572"/>
              <a:chOff x="4035" y="3122"/>
              <a:chExt cx="618" cy="572"/>
            </a:xfrm>
          </p:grpSpPr>
          <p:sp>
            <p:nvSpPr>
              <p:cNvPr id="19" name="AutoShape 159">
                <a:extLst>
                  <a:ext uri="{FF2B5EF4-FFF2-40B4-BE49-F238E27FC236}">
                    <a16:creationId xmlns:a16="http://schemas.microsoft.com/office/drawing/2014/main" id="{CCDD18B8-BBA3-48B3-A824-B633C0073E70}"/>
                  </a:ext>
                </a:extLst>
              </p:cNvPr>
              <p:cNvSpPr>
                <a:spLocks noChangeArrowheads="1"/>
              </p:cNvSpPr>
              <p:nvPr/>
            </p:nvSpPr>
            <p:spPr bwMode="auto">
              <a:xfrm>
                <a:off x="4035" y="3122"/>
                <a:ext cx="618" cy="572"/>
              </a:xfrm>
              <a:prstGeom prst="cube">
                <a:avLst>
                  <a:gd name="adj" fmla="val 15116"/>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2400"/>
              </a:p>
            </p:txBody>
          </p:sp>
          <p:sp>
            <p:nvSpPr>
              <p:cNvPr id="20" name="mainfrm">
                <a:extLst>
                  <a:ext uri="{FF2B5EF4-FFF2-40B4-BE49-F238E27FC236}">
                    <a16:creationId xmlns:a16="http://schemas.microsoft.com/office/drawing/2014/main" id="{236F0C37-4A9C-D62E-A8E3-04731CF29259}"/>
                  </a:ext>
                </a:extLst>
              </p:cNvPr>
              <p:cNvSpPr>
                <a:spLocks noEditPoints="1" noChangeArrowheads="1"/>
              </p:cNvSpPr>
              <p:nvPr/>
            </p:nvSpPr>
            <p:spPr bwMode="auto">
              <a:xfrm>
                <a:off x="4035" y="3210"/>
                <a:ext cx="530" cy="484"/>
              </a:xfrm>
              <a:custGeom>
                <a:avLst/>
                <a:gdLst>
                  <a:gd name="T0" fmla="*/ 0 w 21600"/>
                  <a:gd name="T1" fmla="*/ 0 h 21600"/>
                  <a:gd name="T2" fmla="*/ 7 w 21600"/>
                  <a:gd name="T3" fmla="*/ 0 h 21600"/>
                  <a:gd name="T4" fmla="*/ 13 w 21600"/>
                  <a:gd name="T5" fmla="*/ 0 h 21600"/>
                  <a:gd name="T6" fmla="*/ 13 w 21600"/>
                  <a:gd name="T7" fmla="*/ 5 h 21600"/>
                  <a:gd name="T8" fmla="*/ 12 w 21600"/>
                  <a:gd name="T9" fmla="*/ 11 h 21600"/>
                  <a:gd name="T10" fmla="*/ 7 w 21600"/>
                  <a:gd name="T11" fmla="*/ 11 h 21600"/>
                  <a:gd name="T12" fmla="*/ 1 w 21600"/>
                  <a:gd name="T13" fmla="*/ 11 h 21600"/>
                  <a:gd name="T14" fmla="*/ 0 w 21600"/>
                  <a:gd name="T15" fmla="*/ 5 h 21600"/>
                  <a:gd name="T16" fmla="*/ 0 60000 65536"/>
                  <a:gd name="T17" fmla="*/ 0 60000 65536"/>
                  <a:gd name="T18" fmla="*/ 0 60000 65536"/>
                  <a:gd name="T19" fmla="*/ 0 60000 65536"/>
                  <a:gd name="T20" fmla="*/ 0 60000 65536"/>
                  <a:gd name="T21" fmla="*/ 0 60000 65536"/>
                  <a:gd name="T22" fmla="*/ 0 60000 65536"/>
                  <a:gd name="T23" fmla="*/ 0 60000 65536"/>
                  <a:gd name="T24" fmla="*/ 326 w 21600"/>
                  <a:gd name="T25" fmla="*/ 22180 h 21600"/>
                  <a:gd name="T26" fmla="*/ 21559 w 21600"/>
                  <a:gd name="T27" fmla="*/ 2789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5F1F1"/>
              </a:solidFill>
              <a:ln w="9525">
                <a:solidFill>
                  <a:srgbClr val="969696"/>
                </a:solidFill>
                <a:miter lim="800000"/>
                <a:headEnd/>
                <a:tailEnd/>
              </a:ln>
            </p:spPr>
            <p:txBody>
              <a:bodyPr/>
              <a:lstStyle/>
              <a:p>
                <a:endParaRPr lang="en-GB"/>
              </a:p>
            </p:txBody>
          </p:sp>
        </p:grpSp>
      </p:grpSp>
      <p:cxnSp>
        <p:nvCxnSpPr>
          <p:cNvPr id="21" name="AutoShape 62">
            <a:extLst>
              <a:ext uri="{FF2B5EF4-FFF2-40B4-BE49-F238E27FC236}">
                <a16:creationId xmlns:a16="http://schemas.microsoft.com/office/drawing/2014/main" id="{ED3A0163-DB94-229A-2F45-0E877FE02356}"/>
              </a:ext>
            </a:extLst>
          </p:cNvPr>
          <p:cNvCxnSpPr>
            <a:cxnSpLocks noChangeShapeType="1"/>
            <a:stCxn id="11272" idx="5"/>
            <a:endCxn id="19" idx="0"/>
          </p:cNvCxnSpPr>
          <p:nvPr/>
        </p:nvCxnSpPr>
        <p:spPr bwMode="auto">
          <a:xfrm>
            <a:off x="9662470" y="4484360"/>
            <a:ext cx="1811016" cy="48112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57">
            <a:extLst>
              <a:ext uri="{FF2B5EF4-FFF2-40B4-BE49-F238E27FC236}">
                <a16:creationId xmlns:a16="http://schemas.microsoft.com/office/drawing/2014/main" id="{03DE2ADC-25DC-C15D-D29A-2A2D4BA24993}"/>
              </a:ext>
            </a:extLst>
          </p:cNvPr>
          <p:cNvCxnSpPr>
            <a:cxnSpLocks noChangeShapeType="1"/>
            <a:stCxn id="28" idx="3"/>
          </p:cNvCxnSpPr>
          <p:nvPr/>
        </p:nvCxnSpPr>
        <p:spPr bwMode="auto">
          <a:xfrm flipH="1" flipV="1">
            <a:off x="4870451" y="6013451"/>
            <a:ext cx="504824" cy="522317"/>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58">
            <a:extLst>
              <a:ext uri="{FF2B5EF4-FFF2-40B4-BE49-F238E27FC236}">
                <a16:creationId xmlns:a16="http://schemas.microsoft.com/office/drawing/2014/main" id="{5D04FDE5-14B6-0CAE-6CBC-8862CCAE3914}"/>
              </a:ext>
            </a:extLst>
          </p:cNvPr>
          <p:cNvCxnSpPr>
            <a:cxnSpLocks noChangeShapeType="1"/>
            <a:stCxn id="26" idx="2"/>
          </p:cNvCxnSpPr>
          <p:nvPr/>
        </p:nvCxnSpPr>
        <p:spPr bwMode="auto">
          <a:xfrm>
            <a:off x="3875932" y="1747510"/>
            <a:ext cx="139279" cy="1905163"/>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59">
            <a:extLst>
              <a:ext uri="{FF2B5EF4-FFF2-40B4-BE49-F238E27FC236}">
                <a16:creationId xmlns:a16="http://schemas.microsoft.com/office/drawing/2014/main" id="{3E6FA8EE-2151-2CB3-4812-EC6FFB580448}"/>
              </a:ext>
            </a:extLst>
          </p:cNvPr>
          <p:cNvCxnSpPr>
            <a:cxnSpLocks noChangeShapeType="1"/>
            <a:stCxn id="25" idx="1"/>
          </p:cNvCxnSpPr>
          <p:nvPr/>
        </p:nvCxnSpPr>
        <p:spPr bwMode="auto">
          <a:xfrm flipH="1">
            <a:off x="7167564" y="1654175"/>
            <a:ext cx="1089025" cy="419100"/>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60">
            <a:extLst>
              <a:ext uri="{FF2B5EF4-FFF2-40B4-BE49-F238E27FC236}">
                <a16:creationId xmlns:a16="http://schemas.microsoft.com/office/drawing/2014/main" id="{DA7BF078-FF3C-519B-D885-48BC7B32BCDD}"/>
              </a:ext>
            </a:extLst>
          </p:cNvPr>
          <p:cNvCxnSpPr>
            <a:cxnSpLocks noChangeShapeType="1"/>
            <a:stCxn id="27" idx="1"/>
          </p:cNvCxnSpPr>
          <p:nvPr/>
        </p:nvCxnSpPr>
        <p:spPr bwMode="auto">
          <a:xfrm flipH="1">
            <a:off x="8850314" y="3241676"/>
            <a:ext cx="352425" cy="130175"/>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62">
            <a:extLst>
              <a:ext uri="{FF2B5EF4-FFF2-40B4-BE49-F238E27FC236}">
                <a16:creationId xmlns:a16="http://schemas.microsoft.com/office/drawing/2014/main" id="{B7592B7F-6453-750C-E4AC-AE4CB6C75017}"/>
              </a:ext>
            </a:extLst>
          </p:cNvPr>
          <p:cNvSpPr txBox="1">
            <a:spLocks noChangeArrowheads="1"/>
          </p:cNvSpPr>
          <p:nvPr/>
        </p:nvSpPr>
        <p:spPr bwMode="auto">
          <a:xfrm>
            <a:off x="8256589" y="1328739"/>
            <a:ext cx="2160587"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 </a:t>
            </a:r>
            <a:r>
              <a:rPr lang="en-US" altLang="it-IT" sz="2000" b="1">
                <a:latin typeface="Courier New" panose="02070309020205020404" pitchFamily="49" charset="0"/>
              </a:rPr>
              <a:t>dnsroot</a:t>
            </a:r>
          </a:p>
        </p:txBody>
      </p:sp>
      <p:sp>
        <p:nvSpPr>
          <p:cNvPr id="26" name="Text Box 63">
            <a:extLst>
              <a:ext uri="{FF2B5EF4-FFF2-40B4-BE49-F238E27FC236}">
                <a16:creationId xmlns:a16="http://schemas.microsoft.com/office/drawing/2014/main" id="{77A5F664-DD1E-16F1-B7DC-ACCA81314848}"/>
              </a:ext>
            </a:extLst>
          </p:cNvPr>
          <p:cNvSpPr txBox="1">
            <a:spLocks noChangeArrowheads="1"/>
          </p:cNvSpPr>
          <p:nvPr/>
        </p:nvSpPr>
        <p:spPr bwMode="auto">
          <a:xfrm>
            <a:off x="3017094" y="1096635"/>
            <a:ext cx="1717675"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a:t>
            </a:r>
          </a:p>
          <a:p>
            <a:pPr algn="ctr">
              <a:spcBef>
                <a:spcPct val="0"/>
              </a:spcBef>
              <a:buClrTx/>
              <a:buSzTx/>
              <a:buFontTx/>
              <a:buNone/>
            </a:pPr>
            <a:r>
              <a:rPr lang="en-US" altLang="it-IT" sz="2000" b="1" dirty="0" err="1">
                <a:latin typeface="Courier New" panose="02070309020205020404" pitchFamily="49" charset="0"/>
              </a:rPr>
              <a:t>dnsorg.org</a:t>
            </a:r>
            <a:endParaRPr lang="en-US" altLang="it-IT" sz="2000" b="1" dirty="0">
              <a:latin typeface="Courier New" panose="02070309020205020404" pitchFamily="49" charset="0"/>
            </a:endParaRPr>
          </a:p>
        </p:txBody>
      </p:sp>
      <p:sp>
        <p:nvSpPr>
          <p:cNvPr id="27" name="Text Box 64">
            <a:extLst>
              <a:ext uri="{FF2B5EF4-FFF2-40B4-BE49-F238E27FC236}">
                <a16:creationId xmlns:a16="http://schemas.microsoft.com/office/drawing/2014/main" id="{584F3C69-7739-A25B-3908-EEE87905E769}"/>
              </a:ext>
            </a:extLst>
          </p:cNvPr>
          <p:cNvSpPr txBox="1">
            <a:spLocks noChangeArrowheads="1"/>
          </p:cNvSpPr>
          <p:nvPr/>
        </p:nvSpPr>
        <p:spPr bwMode="auto">
          <a:xfrm>
            <a:off x="9202739" y="2916239"/>
            <a:ext cx="1717675" cy="650875"/>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a:t>served by</a:t>
            </a:r>
          </a:p>
          <a:p>
            <a:pPr algn="ctr">
              <a:spcBef>
                <a:spcPct val="0"/>
              </a:spcBef>
              <a:buClrTx/>
              <a:buSzTx/>
              <a:buFontTx/>
              <a:buNone/>
            </a:pPr>
            <a:r>
              <a:rPr lang="en-US" altLang="it-IT" sz="2000" b="1">
                <a:latin typeface="Courier New" panose="02070309020205020404" pitchFamily="49" charset="0"/>
              </a:rPr>
              <a:t>dnsnet.net</a:t>
            </a:r>
          </a:p>
        </p:txBody>
      </p:sp>
      <p:sp>
        <p:nvSpPr>
          <p:cNvPr id="28" name="Text Box 65">
            <a:extLst>
              <a:ext uri="{FF2B5EF4-FFF2-40B4-BE49-F238E27FC236}">
                <a16:creationId xmlns:a16="http://schemas.microsoft.com/office/drawing/2014/main" id="{B5031BC1-B9D7-F666-F36C-CE34026DA316}"/>
              </a:ext>
            </a:extLst>
          </p:cNvPr>
          <p:cNvSpPr txBox="1">
            <a:spLocks noChangeArrowheads="1"/>
          </p:cNvSpPr>
          <p:nvPr/>
        </p:nvSpPr>
        <p:spPr bwMode="auto">
          <a:xfrm>
            <a:off x="1343025" y="6335713"/>
            <a:ext cx="4032250" cy="400110"/>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 </a:t>
            </a:r>
            <a:r>
              <a:rPr lang="en-US" altLang="it-IT" sz="2000" b="1" dirty="0">
                <a:latin typeface="Courier New" panose="02070309020205020404" pitchFamily="49" charset="0"/>
              </a:rPr>
              <a:t>dnsuni.uniroma3.org</a:t>
            </a:r>
          </a:p>
        </p:txBody>
      </p:sp>
      <p:cxnSp>
        <p:nvCxnSpPr>
          <p:cNvPr id="29" name="AutoShape 68">
            <a:extLst>
              <a:ext uri="{FF2B5EF4-FFF2-40B4-BE49-F238E27FC236}">
                <a16:creationId xmlns:a16="http://schemas.microsoft.com/office/drawing/2014/main" id="{583F4451-8910-2CA5-BB6D-CDE793C0D4BC}"/>
              </a:ext>
            </a:extLst>
          </p:cNvPr>
          <p:cNvCxnSpPr>
            <a:cxnSpLocks noChangeShapeType="1"/>
            <a:stCxn id="30" idx="1"/>
          </p:cNvCxnSpPr>
          <p:nvPr/>
        </p:nvCxnSpPr>
        <p:spPr bwMode="auto">
          <a:xfrm flipV="1">
            <a:off x="6313489" y="5943601"/>
            <a:ext cx="1101725" cy="565179"/>
          </a:xfrm>
          <a:prstGeom prst="straightConnector1">
            <a:avLst/>
          </a:prstGeom>
          <a:noFill/>
          <a:ln w="38100">
            <a:solidFill>
              <a:srgbClr val="80808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66">
            <a:extLst>
              <a:ext uri="{FF2B5EF4-FFF2-40B4-BE49-F238E27FC236}">
                <a16:creationId xmlns:a16="http://schemas.microsoft.com/office/drawing/2014/main" id="{D70BB57D-9384-E23D-771E-D60CAE8FC874}"/>
              </a:ext>
            </a:extLst>
          </p:cNvPr>
          <p:cNvSpPr txBox="1">
            <a:spLocks noChangeArrowheads="1"/>
          </p:cNvSpPr>
          <p:nvPr/>
        </p:nvSpPr>
        <p:spPr bwMode="auto">
          <a:xfrm>
            <a:off x="6313489" y="6308725"/>
            <a:ext cx="4510087" cy="400110"/>
          </a:xfrm>
          <a:prstGeom prst="rect">
            <a:avLst/>
          </a:prstGeom>
          <a:solidFill>
            <a:srgbClr val="E9E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1600" dirty="0"/>
              <a:t>served by </a:t>
            </a:r>
            <a:r>
              <a:rPr lang="en-US" altLang="it-IT" sz="2000" b="1" dirty="0" err="1">
                <a:latin typeface="Courier New" panose="02070309020205020404" pitchFamily="49" charset="0"/>
              </a:rPr>
              <a:t>dnsstart.startup.net</a:t>
            </a:r>
            <a:endParaRPr lang="en-US" altLang="it-IT" sz="2000" b="1" dirty="0">
              <a:latin typeface="Courier New" panose="02070309020205020404" pitchFamily="49" charset="0"/>
            </a:endParaRPr>
          </a:p>
        </p:txBody>
      </p:sp>
      <p:sp>
        <p:nvSpPr>
          <p:cNvPr id="11273" name="Oval 39">
            <a:extLst>
              <a:ext uri="{FF2B5EF4-FFF2-40B4-BE49-F238E27FC236}">
                <a16:creationId xmlns:a16="http://schemas.microsoft.com/office/drawing/2014/main" id="{30294EFD-EC07-BC2F-5C32-6176875A089D}"/>
              </a:ext>
            </a:extLst>
          </p:cNvPr>
          <p:cNvSpPr>
            <a:spLocks noChangeArrowheads="1"/>
          </p:cNvSpPr>
          <p:nvPr/>
        </p:nvSpPr>
        <p:spPr bwMode="auto">
          <a:xfrm>
            <a:off x="3575050" y="2708275"/>
            <a:ext cx="1295400" cy="533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org</a:t>
            </a:r>
            <a:endParaRPr lang="it-IT" altLang="it-IT" sz="2400"/>
          </a:p>
        </p:txBody>
      </p:sp>
    </p:spTree>
    <p:extLst>
      <p:ext uri="{BB962C8B-B14F-4D97-AF65-F5344CB8AC3E}">
        <p14:creationId xmlns:p14="http://schemas.microsoft.com/office/powerpoint/2010/main" val="173475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6DE989E5-4B22-0C9D-993C-935550F9BA66}"/>
              </a:ext>
            </a:extLst>
          </p:cNvPr>
          <p:cNvSpPr>
            <a:spLocks noGrp="1" noChangeArrowheads="1"/>
          </p:cNvSpPr>
          <p:nvPr>
            <p:ph type="title"/>
          </p:nvPr>
        </p:nvSpPr>
        <p:spPr/>
        <p:txBody>
          <a:bodyPr/>
          <a:lstStyle/>
          <a:p>
            <a:pPr eaLnBrk="1" hangingPunct="1"/>
            <a:r>
              <a:rPr lang="it-IT" altLang="it-IT"/>
              <a:t>more about the dns</a:t>
            </a:r>
          </a:p>
        </p:txBody>
      </p:sp>
      <p:sp>
        <p:nvSpPr>
          <p:cNvPr id="15365" name="Rectangle 3">
            <a:extLst>
              <a:ext uri="{FF2B5EF4-FFF2-40B4-BE49-F238E27FC236}">
                <a16:creationId xmlns:a16="http://schemas.microsoft.com/office/drawing/2014/main" id="{CBDA8912-1BBD-4AFF-1DEC-62552496B608}"/>
              </a:ext>
            </a:extLst>
          </p:cNvPr>
          <p:cNvSpPr>
            <a:spLocks noGrp="1" noChangeArrowheads="1"/>
          </p:cNvSpPr>
          <p:nvPr>
            <p:ph idx="1"/>
          </p:nvPr>
        </p:nvSpPr>
        <p:spPr/>
        <p:txBody>
          <a:bodyPr/>
          <a:lstStyle/>
          <a:p>
            <a:pPr eaLnBrk="1" hangingPunct="1"/>
            <a:r>
              <a:rPr lang="it-IT" altLang="it-IT" dirty="0"/>
              <a:t>the </a:t>
            </a:r>
            <a:r>
              <a:rPr lang="it-IT" altLang="it-IT" dirty="0" err="1"/>
              <a:t>dns</a:t>
            </a:r>
            <a:r>
              <a:rPr lang="it-IT" altLang="it-IT" dirty="0"/>
              <a:t> </a:t>
            </a:r>
            <a:r>
              <a:rPr lang="it-IT" altLang="it-IT" dirty="0" err="1"/>
              <a:t>hierarchy</a:t>
            </a:r>
            <a:r>
              <a:rPr lang="it-IT" altLang="it-IT" dirty="0"/>
              <a:t> </a:t>
            </a:r>
            <a:r>
              <a:rPr lang="it-IT" altLang="it-IT" dirty="0" err="1"/>
              <a:t>is</a:t>
            </a:r>
            <a:r>
              <a:rPr lang="it-IT" altLang="it-IT" dirty="0"/>
              <a:t> </a:t>
            </a:r>
            <a:r>
              <a:rPr lang="it-IT" altLang="it-IT" dirty="0" err="1"/>
              <a:t>orthogonal</a:t>
            </a:r>
            <a:r>
              <a:rPr lang="it-IT" altLang="it-IT" dirty="0"/>
              <a:t> with </a:t>
            </a:r>
            <a:r>
              <a:rPr lang="it-IT" altLang="it-IT" dirty="0" err="1"/>
              <a:t>respect</a:t>
            </a:r>
            <a:r>
              <a:rPr lang="it-IT" altLang="it-IT" dirty="0"/>
              <a:t> to the </a:t>
            </a:r>
            <a:r>
              <a:rPr lang="it-IT" altLang="it-IT" dirty="0" err="1"/>
              <a:t>actual</a:t>
            </a:r>
            <a:r>
              <a:rPr lang="it-IT" altLang="it-IT" dirty="0"/>
              <a:t> network </a:t>
            </a:r>
            <a:r>
              <a:rPr lang="it-IT" altLang="it-IT" dirty="0" err="1"/>
              <a:t>topology</a:t>
            </a:r>
            <a:endParaRPr lang="it-IT" altLang="it-IT" dirty="0"/>
          </a:p>
          <a:p>
            <a:pPr eaLnBrk="1" hangingPunct="1"/>
            <a:r>
              <a:rPr lang="it-IT" altLang="it-IT" dirty="0"/>
              <a:t>in order to focus on the </a:t>
            </a:r>
            <a:r>
              <a:rPr lang="it-IT" altLang="it-IT" dirty="0" err="1"/>
              <a:t>behavior</a:t>
            </a:r>
            <a:r>
              <a:rPr lang="it-IT" altLang="it-IT" dirty="0"/>
              <a:t> of the </a:t>
            </a:r>
            <a:r>
              <a:rPr lang="it-IT" altLang="it-IT" dirty="0" err="1"/>
              <a:t>dns</a:t>
            </a:r>
            <a:r>
              <a:rPr lang="it-IT" altLang="it-IT" dirty="0"/>
              <a:t> </a:t>
            </a:r>
            <a:r>
              <a:rPr lang="it-IT" altLang="it-IT" dirty="0" err="1"/>
              <a:t>we</a:t>
            </a:r>
            <a:r>
              <a:rPr lang="it-IT" altLang="it-IT" dirty="0"/>
              <a:t> </a:t>
            </a:r>
            <a:r>
              <a:rPr lang="it-IT" altLang="it-IT" dirty="0" err="1"/>
              <a:t>choose</a:t>
            </a:r>
            <a:r>
              <a:rPr lang="it-IT" altLang="it-IT" dirty="0"/>
              <a:t> a </a:t>
            </a:r>
            <a:r>
              <a:rPr lang="it-IT" altLang="it-IT" dirty="0" err="1"/>
              <a:t>flat</a:t>
            </a:r>
            <a:r>
              <a:rPr lang="it-IT" altLang="it-IT" dirty="0"/>
              <a:t> </a:t>
            </a:r>
            <a:r>
              <a:rPr lang="it-IT" altLang="it-IT" dirty="0" err="1"/>
              <a:t>topology</a:t>
            </a:r>
            <a:r>
              <a:rPr lang="it-IT" altLang="it-IT" dirty="0"/>
              <a:t>, </a:t>
            </a:r>
            <a:r>
              <a:rPr lang="it-IT" altLang="it-IT" dirty="0" err="1"/>
              <a:t>consisting</a:t>
            </a:r>
            <a:r>
              <a:rPr lang="it-IT" altLang="it-IT" dirty="0"/>
              <a:t> of a single </a:t>
            </a:r>
            <a:r>
              <a:rPr lang="it-IT" altLang="it-IT" dirty="0" err="1"/>
              <a:t>collision</a:t>
            </a:r>
            <a:r>
              <a:rPr lang="it-IT" altLang="it-IT" dirty="0"/>
              <a:t> domain</a:t>
            </a:r>
          </a:p>
        </p:txBody>
      </p:sp>
      <p:sp>
        <p:nvSpPr>
          <p:cNvPr id="2" name="Rectangle 4">
            <a:extLst>
              <a:ext uri="{FF2B5EF4-FFF2-40B4-BE49-F238E27FC236}">
                <a16:creationId xmlns:a16="http://schemas.microsoft.com/office/drawing/2014/main" id="{E4C3F3E9-5819-19CD-DC77-D6F3C827C082}"/>
              </a:ext>
            </a:extLst>
          </p:cNvPr>
          <p:cNvSpPr>
            <a:spLocks noGrp="1" noChangeArrowheads="1"/>
          </p:cNvSpPr>
          <p:nvPr>
            <p:ph type="dt" sz="half" idx="10"/>
          </p:nvPr>
        </p:nvSpPr>
        <p:spPr>
          <a:ln/>
        </p:spPr>
        <p:txBody>
          <a:bodyPr/>
          <a:lstStyle/>
          <a:p>
            <a:r>
              <a:rPr lang="it-IT" altLang="it-IT"/>
              <a:t>last update: Oct 2023</a:t>
            </a:r>
          </a:p>
        </p:txBody>
      </p:sp>
      <p:sp>
        <p:nvSpPr>
          <p:cNvPr id="3" name="Rectangle 5">
            <a:extLst>
              <a:ext uri="{FF2B5EF4-FFF2-40B4-BE49-F238E27FC236}">
                <a16:creationId xmlns:a16="http://schemas.microsoft.com/office/drawing/2014/main" id="{B9BBAFB2-1F62-D8A3-B126-3B47097CFA43}"/>
              </a:ext>
            </a:extLst>
          </p:cNvPr>
          <p:cNvSpPr>
            <a:spLocks noGrp="1" noChangeArrowheads="1"/>
          </p:cNvSpPr>
          <p:nvPr>
            <p:ph type="ftr" sz="quarter" idx="11"/>
          </p:nvPr>
        </p:nvSpPr>
        <p:spPr>
          <a:ln/>
        </p:spPr>
        <p:txBody>
          <a:bodyPr/>
          <a:lstStyle/>
          <a:p>
            <a:r>
              <a:rPr lang="it-IT" altLang="it-IT"/>
              <a:t>kathara – [ lab: dns ]</a:t>
            </a:r>
          </a:p>
        </p:txBody>
      </p:sp>
    </p:spTree>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4" id="{A57A8743-A8A9-764F-A11E-756F8260ADDF}" vid="{039FA2A0-2943-A842-BC1C-5D9203B6B29A}"/>
    </a:ext>
  </a:extLst>
</a:theme>
</file>

<file path=ppt/theme/theme2.xml><?xml version="1.0" encoding="utf-8"?>
<a:theme xmlns:a="http://schemas.openxmlformats.org/drawingml/2006/main" name="1_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8695</TotalTime>
  <Words>3474</Words>
  <Application>Microsoft Macintosh PowerPoint</Application>
  <PresentationFormat>Widescreen</PresentationFormat>
  <Paragraphs>564</Paragraphs>
  <Slides>35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Courier New</vt:lpstr>
      <vt:lpstr>Lucida Console</vt:lpstr>
      <vt:lpstr>Tahoma</vt:lpstr>
      <vt:lpstr>Times New Roman</vt:lpstr>
      <vt:lpstr>Wingdings</vt:lpstr>
      <vt:lpstr>slides-template</vt:lpstr>
      <vt:lpstr>1_slides-template</vt:lpstr>
      <vt:lpstr>kathara lab</vt:lpstr>
      <vt:lpstr>copyright notice</vt:lpstr>
      <vt:lpstr>about the dns</vt:lpstr>
      <vt:lpstr>the dns name hierarchy</vt:lpstr>
      <vt:lpstr>the dns name hierarchy</vt:lpstr>
      <vt:lpstr>the dns name hierarchy</vt:lpstr>
      <vt:lpstr>zones</vt:lpstr>
      <vt:lpstr>zones</vt:lpstr>
      <vt:lpstr>more about the dns</vt:lpstr>
      <vt:lpstr>step 1 – network topology</vt:lpstr>
      <vt:lpstr>step 1 – dns (zone) hierarchy</vt:lpstr>
      <vt:lpstr>step 2 – starting the lab</vt:lpstr>
      <vt:lpstr>step 2 – exploring the configuration</vt:lpstr>
      <vt:lpstr>step 2 – exploring the configuration</vt:lpstr>
      <vt:lpstr>step 2 – exploring the configuration</vt:lpstr>
      <vt:lpstr>step 2 – exploring the configuration</vt:lpstr>
      <vt:lpstr>format of a resource record</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step 2 – exploring the configuration</vt:lpstr>
      <vt:lpstr>let’s start the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dns</dc:title>
  <dc:subject>Using the Domain Name System</dc:subject>
  <dc:creator>G. Di Battista, M. Patrignani, M. Pizzonia, F. Ricci, M. Rimondini</dc:creator>
  <cp:keywords>Netkit, DNS, domain name system</cp:keywords>
  <cp:lastModifiedBy>Lorenzo Ariemma</cp:lastModifiedBy>
  <cp:revision>341</cp:revision>
  <cp:lastPrinted>2001-12-19T21:14:42Z</cp:lastPrinted>
  <dcterms:created xsi:type="dcterms:W3CDTF">2000-11-11T21:58:48Z</dcterms:created>
  <dcterms:modified xsi:type="dcterms:W3CDTF">2023-10-27T10:28:22Z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