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64" r:id="rId9"/>
    <p:sldId id="277" r:id="rId10"/>
    <p:sldId id="262" r:id="rId11"/>
    <p:sldId id="263" r:id="rId12"/>
    <p:sldId id="265" r:id="rId13"/>
    <p:sldId id="267" r:id="rId14"/>
    <p:sldId id="268" r:id="rId15"/>
    <p:sldId id="287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8" r:id="rId24"/>
    <p:sldId id="279" r:id="rId25"/>
    <p:sldId id="280" r:id="rId26"/>
    <p:sldId id="281" r:id="rId27"/>
    <p:sldId id="274" r:id="rId28"/>
    <p:sldId id="288" r:id="rId29"/>
    <p:sldId id="282" r:id="rId30"/>
    <p:sldId id="283" r:id="rId31"/>
    <p:sldId id="284" r:id="rId32"/>
    <p:sldId id="285" r:id="rId33"/>
  </p:sldIdLst>
  <p:sldSz cx="12192000" cy="6858000"/>
  <p:notesSz cx="6743700" cy="9753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28CC9A-0EBB-44D1-A124-B48258071806}">
          <p14:sldIdLst>
            <p14:sldId id="256"/>
            <p14:sldId id="257"/>
            <p14:sldId id="258"/>
            <p14:sldId id="286"/>
            <p14:sldId id="259"/>
            <p14:sldId id="260"/>
            <p14:sldId id="261"/>
            <p14:sldId id="264"/>
            <p14:sldId id="277"/>
            <p14:sldId id="262"/>
            <p14:sldId id="263"/>
            <p14:sldId id="265"/>
            <p14:sldId id="267"/>
            <p14:sldId id="268"/>
            <p14:sldId id="287"/>
            <p14:sldId id="269"/>
            <p14:sldId id="270"/>
            <p14:sldId id="271"/>
            <p14:sldId id="272"/>
            <p14:sldId id="273"/>
            <p14:sldId id="275"/>
            <p14:sldId id="276"/>
            <p14:sldId id="278"/>
            <p14:sldId id="279"/>
            <p14:sldId id="280"/>
            <p14:sldId id="281"/>
            <p14:sldId id="274"/>
            <p14:sldId id="288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654"/>
    <a:srgbClr val="72829E"/>
    <a:srgbClr val="5B7BB5"/>
    <a:srgbClr val="0095B8"/>
    <a:srgbClr val="00C1EE"/>
    <a:srgbClr val="00CCFF"/>
    <a:srgbClr val="4D4D4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7" autoAdjust="0"/>
    <p:restoredTop sz="94660"/>
  </p:normalViewPr>
  <p:slideViewPr>
    <p:cSldViewPr snapToObjects="1">
      <p:cViewPr varScale="1">
        <p:scale>
          <a:sx n="152" d="100"/>
          <a:sy n="152" d="100"/>
        </p:scale>
        <p:origin x="64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69A1CBB-2A92-4036-8322-18864D38D4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C8A8A07-F037-4B9D-9149-4193829B96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E1185B6D-E566-4ABB-924D-5338EDFAAE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92258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865947A-E2EF-4526-AF20-7EBCC10A65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266238"/>
            <a:ext cx="29225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3C1F5A-F83F-493A-8176-BDB1D63C5186}" type="slidenum">
              <a:rPr lang="en-US" altLang="it-IT"/>
              <a:pPr>
                <a:defRPr/>
              </a:pPr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DEED69C-BDFE-452C-BC11-9BC5C5F6F7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6662D99-F973-48A9-85CF-1E7A215C8C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AF78272-DBC8-4299-983E-CF13302E8A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" y="731838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2CEA0DBC-1BF5-4C64-99EE-3D08A318A1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32325"/>
            <a:ext cx="5394325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6F8E3BE2-BADB-4629-9100-8315188318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51069852-C094-468C-A42E-5703E3229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9163BC-F645-4E16-A68F-F977CB7F7828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0805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2102657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08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96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6899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455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5866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249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3324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3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thara.org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thara.org/man-pages/kathara.1.html" TargetMode="External"/><Relationship Id="rId2" Type="http://schemas.openxmlformats.org/officeDocument/2006/relationships/hyperlink" Target="http://www.kathara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ocker.com/resources/what-contai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A8AF-50D6-497C-A0CF-8D1CFAE91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Kathar</a:t>
            </a:r>
            <a:r>
              <a:rPr lang="en-US" altLang="it-IT" dirty="0"/>
              <a:t>á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9F549-590D-40B1-B225-1B4E2155A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it-IT" dirty="0"/>
              <a:t>A container-based framework for experimenting computer networking</a:t>
            </a:r>
            <a:endParaRPr lang="it-IT" altLang="it-IT" dirty="0"/>
          </a:p>
          <a:p>
            <a:endParaRPr lang="it-IT" dirty="0"/>
          </a:p>
        </p:txBody>
      </p:sp>
      <p:graphicFrame>
        <p:nvGraphicFramePr>
          <p:cNvPr id="4" name="Group 28">
            <a:extLst>
              <a:ext uri="{FF2B5EF4-FFF2-40B4-BE49-F238E27FC236}">
                <a16:creationId xmlns:a16="http://schemas.microsoft.com/office/drawing/2014/main" id="{24CF9818-43D3-4110-A422-520E5D2D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73530"/>
              </p:ext>
            </p:extLst>
          </p:nvPr>
        </p:nvGraphicFramePr>
        <p:xfrm>
          <a:off x="2429668" y="3872884"/>
          <a:ext cx="7332663" cy="2508256"/>
        </p:xfrm>
        <a:graphic>
          <a:graphicData uri="http://schemas.openxmlformats.org/drawingml/2006/table">
            <a:tbl>
              <a:tblPr/>
              <a:tblGrid>
                <a:gridCol w="202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Version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2.1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Author(s)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L. Ariemma, G.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Bonofiglio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G. Di Battista, V.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Iovinella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G.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Lospoto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Patrignani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Pizzonia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Rimondini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E-mail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contact@kathara.org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Web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https://www.kathara.org/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introduction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to the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architecture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setup and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usage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of Kathará –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based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on a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similar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presentation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of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Netkit</a:t>
                      </a:r>
                      <a:endParaRPr kumimoji="0" 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1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266A6C-DD42-461A-B0B3-1690CBD5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4939C2-0195-4027-B820-F6469507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Based on Docker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Each emulated network device (in what follows </a:t>
            </a:r>
            <a:r>
              <a:rPr lang="en-US" altLang="it-IT" i="1" dirty="0"/>
              <a:t>device</a:t>
            </a:r>
            <a:r>
              <a:rPr lang="en-US" altLang="it-IT" dirty="0"/>
              <a:t>) is a container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Note: several container images available, e.g.: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Base (DNS, Web Server, network utilities)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Quagga (standard routing protocols)</a:t>
            </a:r>
          </a:p>
          <a:p>
            <a:pPr lvl="1">
              <a:lnSpc>
                <a:spcPct val="90000"/>
              </a:lnSpc>
            </a:pPr>
            <a:r>
              <a:rPr lang="en-US" altLang="it-IT" b="1" dirty="0" err="1"/>
              <a:t>FRRouting</a:t>
            </a:r>
            <a:r>
              <a:rPr lang="en-US" altLang="it-IT" b="1" dirty="0"/>
              <a:t> (standard routing protocols + EVPN + MPLS)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Open </a:t>
            </a:r>
            <a:r>
              <a:rPr lang="en-US" altLang="it-IT" dirty="0" err="1"/>
              <a:t>vSwitch</a:t>
            </a:r>
            <a:r>
              <a:rPr lang="en-US" altLang="it-IT" dirty="0"/>
              <a:t> (Open Flow enabled switch)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Behavioral Model (software implementation of a P4 switch)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BA978-4A36-4184-98D5-66FA97B8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0C5E5-A148-460D-B418-2560F6B1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138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2A80-9036-4734-9596-34490DF7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Emulated network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1C41-E794-439E-A04F-CE964F77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2800" dirty="0"/>
              <a:t>Each device has:</a:t>
            </a:r>
          </a:p>
          <a:p>
            <a:pPr lvl="1"/>
            <a:r>
              <a:rPr lang="en-US" altLang="it-IT" sz="2400" dirty="0"/>
              <a:t>A console (a terminal window)</a:t>
            </a:r>
          </a:p>
          <a:p>
            <a:pPr lvl="1"/>
            <a:r>
              <a:rPr lang="en-US" altLang="it-IT" sz="2400" dirty="0"/>
              <a:t>A memory </a:t>
            </a:r>
          </a:p>
          <a:p>
            <a:pPr lvl="1"/>
            <a:r>
              <a:rPr lang="en-US" altLang="it-IT" sz="2400" dirty="0"/>
              <a:t>A filesystem </a:t>
            </a:r>
          </a:p>
          <a:p>
            <a:pPr lvl="1"/>
            <a:r>
              <a:rPr lang="en-US" altLang="it-IT" sz="2400" dirty="0"/>
              <a:t>(zero, one or more) network interfaces</a:t>
            </a:r>
          </a:p>
          <a:p>
            <a:r>
              <a:rPr lang="en-US" altLang="it-IT" sz="2800" dirty="0"/>
              <a:t>Each network interface is connected to a single (virtual) collision domain</a:t>
            </a:r>
          </a:p>
          <a:p>
            <a:r>
              <a:rPr lang="en-US" altLang="it-IT" sz="2800" dirty="0"/>
              <a:t>Each virtual collision domain can be connected to several interfaces</a:t>
            </a:r>
            <a:endParaRPr lang="it-IT" altLang="it-IT" sz="2800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367C-44AF-47B0-A684-81405F8F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A853-BD63-4FE6-BA27-CD22B90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85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394D-B621-44D4-8971-F0BABF19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F50C2-3229-40A2-AB61-CC0D146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6" name="Freeform 304">
            <a:extLst>
              <a:ext uri="{FF2B5EF4-FFF2-40B4-BE49-F238E27FC236}">
                <a16:creationId xmlns:a16="http://schemas.microsoft.com/office/drawing/2014/main" id="{95057CB6-9774-489D-B653-BC86E9C3D93C}"/>
              </a:ext>
            </a:extLst>
          </p:cNvPr>
          <p:cNvSpPr>
            <a:spLocks/>
          </p:cNvSpPr>
          <p:nvPr/>
        </p:nvSpPr>
        <p:spPr bwMode="auto">
          <a:xfrm>
            <a:off x="494081" y="4521418"/>
            <a:ext cx="4332288" cy="847725"/>
          </a:xfrm>
          <a:custGeom>
            <a:avLst/>
            <a:gdLst>
              <a:gd name="T0" fmla="*/ 1295913 w 2641"/>
              <a:gd name="T1" fmla="*/ 847725 h 534"/>
              <a:gd name="T2" fmla="*/ 1953713 w 2641"/>
              <a:gd name="T3" fmla="*/ 847725 h 534"/>
              <a:gd name="T4" fmla="*/ 4332288 w 2641"/>
              <a:gd name="T5" fmla="*/ 6350 h 534"/>
              <a:gd name="T6" fmla="*/ 0 w 2641"/>
              <a:gd name="T7" fmla="*/ 0 h 534"/>
              <a:gd name="T8" fmla="*/ 1295913 w 2641"/>
              <a:gd name="T9" fmla="*/ 847725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1"/>
              <a:gd name="T16" fmla="*/ 0 h 534"/>
              <a:gd name="T17" fmla="*/ 2641 w 2641"/>
              <a:gd name="T18" fmla="*/ 534 h 5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1" h="534">
                <a:moveTo>
                  <a:pt x="790" y="534"/>
                </a:moveTo>
                <a:lnTo>
                  <a:pt x="1191" y="534"/>
                </a:lnTo>
                <a:lnTo>
                  <a:pt x="2641" y="4"/>
                </a:lnTo>
                <a:lnTo>
                  <a:pt x="0" y="0"/>
                </a:lnTo>
                <a:lnTo>
                  <a:pt x="790" y="53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486AC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4" name="Group 503">
            <a:extLst>
              <a:ext uri="{FF2B5EF4-FFF2-40B4-BE49-F238E27FC236}">
                <a16:creationId xmlns:a16="http://schemas.microsoft.com/office/drawing/2014/main" id="{8199C34D-10BD-41B0-A70B-634DA998B974}"/>
              </a:ext>
            </a:extLst>
          </p:cNvPr>
          <p:cNvGrpSpPr>
            <a:grpSpLocks/>
          </p:cNvGrpSpPr>
          <p:nvPr/>
        </p:nvGrpSpPr>
        <p:grpSpPr bwMode="auto">
          <a:xfrm>
            <a:off x="5824016" y="1126728"/>
            <a:ext cx="174625" cy="182563"/>
            <a:chOff x="3359" y="2621"/>
            <a:chExt cx="138" cy="145"/>
          </a:xfrm>
        </p:grpSpPr>
        <p:sp>
          <p:nvSpPr>
            <p:cNvPr id="15" name="Rectangle 504">
              <a:extLst>
                <a:ext uri="{FF2B5EF4-FFF2-40B4-BE49-F238E27FC236}">
                  <a16:creationId xmlns:a16="http://schemas.microsoft.com/office/drawing/2014/main" id="{9C10F2BF-056B-44D7-B6E2-A9D8040C5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Rectangle 505">
              <a:extLst>
                <a:ext uri="{FF2B5EF4-FFF2-40B4-BE49-F238E27FC236}">
                  <a16:creationId xmlns:a16="http://schemas.microsoft.com/office/drawing/2014/main" id="{07C2DF01-F6A5-4E0C-8BCB-A40BFBB4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7" name="Line 506">
              <a:extLst>
                <a:ext uri="{FF2B5EF4-FFF2-40B4-BE49-F238E27FC236}">
                  <a16:creationId xmlns:a16="http://schemas.microsoft.com/office/drawing/2014/main" id="{23EE5CB6-C4C1-4407-9496-E7A728104F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8" name="Group 507">
            <a:extLst>
              <a:ext uri="{FF2B5EF4-FFF2-40B4-BE49-F238E27FC236}">
                <a16:creationId xmlns:a16="http://schemas.microsoft.com/office/drawing/2014/main" id="{3916B75A-86A6-419F-9EA2-2B18FC8ADBE3}"/>
              </a:ext>
            </a:extLst>
          </p:cNvPr>
          <p:cNvGrpSpPr>
            <a:grpSpLocks/>
          </p:cNvGrpSpPr>
          <p:nvPr/>
        </p:nvGrpSpPr>
        <p:grpSpPr bwMode="auto">
          <a:xfrm>
            <a:off x="6254229" y="1126728"/>
            <a:ext cx="174625" cy="182563"/>
            <a:chOff x="3359" y="2621"/>
            <a:chExt cx="138" cy="145"/>
          </a:xfrm>
        </p:grpSpPr>
        <p:sp>
          <p:nvSpPr>
            <p:cNvPr id="19" name="Rectangle 508">
              <a:extLst>
                <a:ext uri="{FF2B5EF4-FFF2-40B4-BE49-F238E27FC236}">
                  <a16:creationId xmlns:a16="http://schemas.microsoft.com/office/drawing/2014/main" id="{23B616FA-00D9-4508-9679-0A9AFEB1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0" name="Rectangle 509">
              <a:extLst>
                <a:ext uri="{FF2B5EF4-FFF2-40B4-BE49-F238E27FC236}">
                  <a16:creationId xmlns:a16="http://schemas.microsoft.com/office/drawing/2014/main" id="{8CB77EBD-2C3E-45E0-810D-F3E21A045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1" name="Group 510">
              <a:extLst>
                <a:ext uri="{FF2B5EF4-FFF2-40B4-BE49-F238E27FC236}">
                  <a16:creationId xmlns:a16="http://schemas.microsoft.com/office/drawing/2014/main" id="{964F0685-A171-4EB6-85A8-528BD894F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22" name="Line 511">
                <a:extLst>
                  <a:ext uri="{FF2B5EF4-FFF2-40B4-BE49-F238E27FC236}">
                    <a16:creationId xmlns:a16="http://schemas.microsoft.com/office/drawing/2014/main" id="{20C6C310-73DF-46FB-A723-0B989209F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" name="Line 512">
                <a:extLst>
                  <a:ext uri="{FF2B5EF4-FFF2-40B4-BE49-F238E27FC236}">
                    <a16:creationId xmlns:a16="http://schemas.microsoft.com/office/drawing/2014/main" id="{278A2236-D38E-4142-81BF-5AEEA82E1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24" name="Group 513">
            <a:extLst>
              <a:ext uri="{FF2B5EF4-FFF2-40B4-BE49-F238E27FC236}">
                <a16:creationId xmlns:a16="http://schemas.microsoft.com/office/drawing/2014/main" id="{500D05BE-6421-4957-A299-61A6840787E3}"/>
              </a:ext>
            </a:extLst>
          </p:cNvPr>
          <p:cNvGrpSpPr>
            <a:grpSpLocks/>
          </p:cNvGrpSpPr>
          <p:nvPr/>
        </p:nvGrpSpPr>
        <p:grpSpPr bwMode="auto">
          <a:xfrm>
            <a:off x="6039916" y="1126728"/>
            <a:ext cx="173038" cy="177800"/>
            <a:chOff x="3936" y="2011"/>
            <a:chExt cx="109" cy="112"/>
          </a:xfrm>
        </p:grpSpPr>
        <p:sp>
          <p:nvSpPr>
            <p:cNvPr id="25" name="Rectangle 514">
              <a:extLst>
                <a:ext uri="{FF2B5EF4-FFF2-40B4-BE49-F238E27FC236}">
                  <a16:creationId xmlns:a16="http://schemas.microsoft.com/office/drawing/2014/main" id="{1DF7F4A1-BB1C-43E5-9C5A-B4AA9D000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6" name="Rectangle 515">
              <a:extLst>
                <a:ext uri="{FF2B5EF4-FFF2-40B4-BE49-F238E27FC236}">
                  <a16:creationId xmlns:a16="http://schemas.microsoft.com/office/drawing/2014/main" id="{33F9F171-5F52-466E-90C4-41AB4D69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7" name="Group 516">
              <a:extLst>
                <a:ext uri="{FF2B5EF4-FFF2-40B4-BE49-F238E27FC236}">
                  <a16:creationId xmlns:a16="http://schemas.microsoft.com/office/drawing/2014/main" id="{27631CF3-0A11-487E-A6A1-D753AC013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28" name="Line 517">
                <a:extLst>
                  <a:ext uri="{FF2B5EF4-FFF2-40B4-BE49-F238E27FC236}">
                    <a16:creationId xmlns:a16="http://schemas.microsoft.com/office/drawing/2014/main" id="{FFB06079-A934-4D62-8BB8-CE26FCA77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" name="AutoShape 518">
                <a:extLst>
                  <a:ext uri="{FF2B5EF4-FFF2-40B4-BE49-F238E27FC236}">
                    <a16:creationId xmlns:a16="http://schemas.microsoft.com/office/drawing/2014/main" id="{57C9BAF6-9343-44CC-A752-5DFD00A52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A12C6AC-F6DC-4C23-8A18-7DB2FDBD0E0F}"/>
              </a:ext>
            </a:extLst>
          </p:cNvPr>
          <p:cNvGrpSpPr/>
          <p:nvPr/>
        </p:nvGrpSpPr>
        <p:grpSpPr>
          <a:xfrm>
            <a:off x="468444" y="815365"/>
            <a:ext cx="4392612" cy="3716338"/>
            <a:chOff x="2152129" y="1075928"/>
            <a:chExt cx="4392612" cy="3716338"/>
          </a:xfrm>
        </p:grpSpPr>
        <p:sp>
          <p:nvSpPr>
            <p:cNvPr id="7" name="Rectangle 496">
              <a:extLst>
                <a:ext uri="{FF2B5EF4-FFF2-40B4-BE49-F238E27FC236}">
                  <a16:creationId xmlns:a16="http://schemas.microsoft.com/office/drawing/2014/main" id="{E4F43216-6107-4346-8364-A5ABFD1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129" y="1244203"/>
              <a:ext cx="4392612" cy="3548063"/>
            </a:xfrm>
            <a:prstGeom prst="rect">
              <a:avLst/>
            </a:prstGeom>
            <a:noFill/>
            <a:ln w="38100" algn="ctr">
              <a:solidFill>
                <a:srgbClr val="FF572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99EA31F6-1078-40DE-A3E6-5A1AC0F51B1C}"/>
                </a:ext>
              </a:extLst>
            </p:cNvPr>
            <p:cNvGrpSpPr/>
            <p:nvPr/>
          </p:nvGrpSpPr>
          <p:grpSpPr>
            <a:xfrm>
              <a:off x="2152129" y="1075928"/>
              <a:ext cx="4392612" cy="3716338"/>
              <a:chOff x="2152129" y="1075928"/>
              <a:chExt cx="4392612" cy="3716338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7EEEB334-F55C-44E4-AE02-299DF9748D82}"/>
                  </a:ext>
                </a:extLst>
              </p:cNvPr>
              <p:cNvGrpSpPr/>
              <p:nvPr/>
            </p:nvGrpSpPr>
            <p:grpSpPr>
              <a:xfrm>
                <a:off x="2152129" y="1075928"/>
                <a:ext cx="4392612" cy="3716338"/>
                <a:chOff x="2152129" y="1075928"/>
                <a:chExt cx="4392612" cy="3716338"/>
              </a:xfrm>
            </p:grpSpPr>
            <p:sp>
              <p:nvSpPr>
                <p:cNvPr id="8" name="Text Box 497">
                  <a:extLst>
                    <a:ext uri="{FF2B5EF4-FFF2-40B4-BE49-F238E27FC236}">
                      <a16:creationId xmlns:a16="http://schemas.microsoft.com/office/drawing/2014/main" id="{C7C69EAA-C224-4224-9720-26AF560891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3241" y="1363266"/>
                  <a:ext cx="4368800" cy="3429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tIns="36000" rIns="72000" bIns="3600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it-IT" altLang="it-IT" sz="1600">
                      <a:latin typeface="Lucida Console" panose="020B0609040504020204" pitchFamily="49" charset="0"/>
                    </a:rPr>
                    <a:t>user@host$ █</a:t>
                  </a:r>
                </a:p>
              </p:txBody>
            </p:sp>
            <p:sp>
              <p:nvSpPr>
                <p:cNvPr id="9" name="AutoShape 498">
                  <a:extLst>
                    <a:ext uri="{FF2B5EF4-FFF2-40B4-BE49-F238E27FC236}">
                      <a16:creationId xmlns:a16="http://schemas.microsoft.com/office/drawing/2014/main" id="{AECB0D46-694B-4468-9D4F-48D35D15B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2129" y="1075928"/>
                  <a:ext cx="4392612" cy="287338"/>
                </a:xfrm>
                <a:prstGeom prst="roundRect">
                  <a:avLst>
                    <a:gd name="adj" fmla="val 43093"/>
                  </a:avLst>
                </a:prstGeom>
                <a:gradFill rotWithShape="1">
                  <a:gsLst>
                    <a:gs pos="0">
                      <a:srgbClr val="FF572F"/>
                    </a:gs>
                    <a:gs pos="100000">
                      <a:srgbClr val="5C1F11"/>
                    </a:gs>
                  </a:gsLst>
                  <a:lin ang="5400000" scaled="1"/>
                </a:gradFill>
                <a:ln w="28575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Group 499">
                <a:extLst>
                  <a:ext uri="{FF2B5EF4-FFF2-40B4-BE49-F238E27FC236}">
                    <a16:creationId xmlns:a16="http://schemas.microsoft.com/office/drawing/2014/main" id="{0B966AAC-94A1-428E-91F9-AB7B9F7450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341" y="1115616"/>
                <a:ext cx="204788" cy="206375"/>
                <a:chOff x="2440" y="2568"/>
                <a:chExt cx="151" cy="152"/>
              </a:xfrm>
            </p:grpSpPr>
            <p:sp>
              <p:nvSpPr>
                <p:cNvPr id="11" name="Oval 500">
                  <a:extLst>
                    <a:ext uri="{FF2B5EF4-FFF2-40B4-BE49-F238E27FC236}">
                      <a16:creationId xmlns:a16="http://schemas.microsoft.com/office/drawing/2014/main" id="{4F776226-6524-4BBF-A620-3CEBD54A3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5" y="2584"/>
                  <a:ext cx="136" cy="136"/>
                </a:xfrm>
                <a:prstGeom prst="ellipse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" name="Oval 501">
                  <a:extLst>
                    <a:ext uri="{FF2B5EF4-FFF2-40B4-BE49-F238E27FC236}">
                      <a16:creationId xmlns:a16="http://schemas.microsoft.com/office/drawing/2014/main" id="{22E3C9A0-FE39-4283-A510-7750D7A7E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0" y="2568"/>
                  <a:ext cx="136" cy="1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B2B2B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AutoShape 502">
                  <a:extLst>
                    <a:ext uri="{FF2B5EF4-FFF2-40B4-BE49-F238E27FC236}">
                      <a16:creationId xmlns:a16="http://schemas.microsoft.com/office/drawing/2014/main" id="{E0C107A5-4ECB-4B0A-9F42-CB1EB7813C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474" y="2607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 Box 519">
                <a:extLst>
                  <a:ext uri="{FF2B5EF4-FFF2-40B4-BE49-F238E27FC236}">
                    <a16:creationId xmlns:a16="http://schemas.microsoft.com/office/drawing/2014/main" id="{FCA8806D-D726-4849-8059-4AB239768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7091" y="1102916"/>
                <a:ext cx="3049588" cy="2159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altLang="it-IT" sz="1400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host machine</a:t>
                </a:r>
              </a:p>
            </p:txBody>
          </p:sp>
        </p:grpSp>
      </p:grpSp>
      <p:grpSp>
        <p:nvGrpSpPr>
          <p:cNvPr id="31" name="Group 292">
            <a:extLst>
              <a:ext uri="{FF2B5EF4-FFF2-40B4-BE49-F238E27FC236}">
                <a16:creationId xmlns:a16="http://schemas.microsoft.com/office/drawing/2014/main" id="{7E3E24F6-65AE-4C8F-95A1-B6203860012E}"/>
              </a:ext>
            </a:extLst>
          </p:cNvPr>
          <p:cNvGrpSpPr>
            <a:grpSpLocks/>
          </p:cNvGrpSpPr>
          <p:nvPr/>
        </p:nvGrpSpPr>
        <p:grpSpPr bwMode="auto">
          <a:xfrm>
            <a:off x="5071541" y="-27384"/>
            <a:ext cx="6569075" cy="5208587"/>
            <a:chOff x="1920" y="31"/>
            <a:chExt cx="4138" cy="3281"/>
          </a:xfrm>
        </p:grpSpPr>
        <p:sp>
          <p:nvSpPr>
            <p:cNvPr id="32" name="Oval 271">
              <a:extLst>
                <a:ext uri="{FF2B5EF4-FFF2-40B4-BE49-F238E27FC236}">
                  <a16:creationId xmlns:a16="http://schemas.microsoft.com/office/drawing/2014/main" id="{EB38D807-9203-45C5-88D0-B137D340EF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043" y="106"/>
              <a:ext cx="674" cy="730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3" name="Oval 272">
              <a:extLst>
                <a:ext uri="{FF2B5EF4-FFF2-40B4-BE49-F238E27FC236}">
                  <a16:creationId xmlns:a16="http://schemas.microsoft.com/office/drawing/2014/main" id="{95230270-D3DC-46CC-8C61-CB83955ABE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607" y="92"/>
              <a:ext cx="550" cy="597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4" name="Oval 273">
              <a:extLst>
                <a:ext uri="{FF2B5EF4-FFF2-40B4-BE49-F238E27FC236}">
                  <a16:creationId xmlns:a16="http://schemas.microsoft.com/office/drawing/2014/main" id="{53E49919-15C1-45A3-BA6C-6C056D7ABF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199" y="703"/>
              <a:ext cx="859" cy="9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5" name="Oval 274">
              <a:extLst>
                <a:ext uri="{FF2B5EF4-FFF2-40B4-BE49-F238E27FC236}">
                  <a16:creationId xmlns:a16="http://schemas.microsoft.com/office/drawing/2014/main" id="{C178D0CB-4951-4FB5-9F63-5D98F9D41E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2122" y="1848"/>
              <a:ext cx="980" cy="106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Oval 275">
              <a:extLst>
                <a:ext uri="{FF2B5EF4-FFF2-40B4-BE49-F238E27FC236}">
                  <a16:creationId xmlns:a16="http://schemas.microsoft.com/office/drawing/2014/main" id="{C9E81189-52B1-4E39-83EA-F1194E8075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242" y="1279"/>
              <a:ext cx="734" cy="79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7" name="Oval 276">
              <a:extLst>
                <a:ext uri="{FF2B5EF4-FFF2-40B4-BE49-F238E27FC236}">
                  <a16:creationId xmlns:a16="http://schemas.microsoft.com/office/drawing/2014/main" id="{31E6CCE4-FF2D-40F7-9CAB-75272107EF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1930" y="1910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8" name="Oval 277">
              <a:extLst>
                <a:ext uri="{FF2B5EF4-FFF2-40B4-BE49-F238E27FC236}">
                  <a16:creationId xmlns:a16="http://schemas.microsoft.com/office/drawing/2014/main" id="{752116E8-EC40-4794-9930-BE6DABBBA9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1920" y="1442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9" name="Oval 278">
              <a:extLst>
                <a:ext uri="{FF2B5EF4-FFF2-40B4-BE49-F238E27FC236}">
                  <a16:creationId xmlns:a16="http://schemas.microsoft.com/office/drawing/2014/main" id="{1DDDD0D1-6882-415C-B8D4-9180556CFC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3407" y="181"/>
              <a:ext cx="859" cy="928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0" name="Oval 279">
              <a:extLst>
                <a:ext uri="{FF2B5EF4-FFF2-40B4-BE49-F238E27FC236}">
                  <a16:creationId xmlns:a16="http://schemas.microsoft.com/office/drawing/2014/main" id="{E7EF4F44-BA69-4027-8CD3-5D5E636B9D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2794" y="2270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1" name="Oval 280">
              <a:extLst>
                <a:ext uri="{FF2B5EF4-FFF2-40B4-BE49-F238E27FC236}">
                  <a16:creationId xmlns:a16="http://schemas.microsoft.com/office/drawing/2014/main" id="{C5239196-969D-4688-BF8F-000D9F9B9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179" y="428"/>
              <a:ext cx="674" cy="7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2" name="Oval 281">
              <a:extLst>
                <a:ext uri="{FF2B5EF4-FFF2-40B4-BE49-F238E27FC236}">
                  <a16:creationId xmlns:a16="http://schemas.microsoft.com/office/drawing/2014/main" id="{DD356A5C-35CC-4B43-8574-525D5AB5C8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028" y="142"/>
              <a:ext cx="613" cy="662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3" name="Oval 282">
              <a:extLst>
                <a:ext uri="{FF2B5EF4-FFF2-40B4-BE49-F238E27FC236}">
                  <a16:creationId xmlns:a16="http://schemas.microsoft.com/office/drawing/2014/main" id="{00633F9A-78A7-43DE-8EAD-254552968B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314" y="271"/>
              <a:ext cx="980" cy="106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4" name="Oval 283">
              <a:extLst>
                <a:ext uri="{FF2B5EF4-FFF2-40B4-BE49-F238E27FC236}">
                  <a16:creationId xmlns:a16="http://schemas.microsoft.com/office/drawing/2014/main" id="{05E608E5-7F14-4FF8-997A-4F7A08D0DB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122" y="991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5" name="Oval 284">
              <a:extLst>
                <a:ext uri="{FF2B5EF4-FFF2-40B4-BE49-F238E27FC236}">
                  <a16:creationId xmlns:a16="http://schemas.microsoft.com/office/drawing/2014/main" id="{BF681DCB-B48A-4EE2-BD2D-B7D118A738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3322" y="2671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6" name="Oval 285">
              <a:extLst>
                <a:ext uri="{FF2B5EF4-FFF2-40B4-BE49-F238E27FC236}">
                  <a16:creationId xmlns:a16="http://schemas.microsoft.com/office/drawing/2014/main" id="{5470524B-9FC5-4E2D-9C0E-0C2141C158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842" y="31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7" name="Oval 286">
              <a:extLst>
                <a:ext uri="{FF2B5EF4-FFF2-40B4-BE49-F238E27FC236}">
                  <a16:creationId xmlns:a16="http://schemas.microsoft.com/office/drawing/2014/main" id="{FA7B1E30-E10B-443B-818B-A1644C1846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002" y="1615"/>
              <a:ext cx="859" cy="9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8" name="Oval 287">
              <a:extLst>
                <a:ext uri="{FF2B5EF4-FFF2-40B4-BE49-F238E27FC236}">
                  <a16:creationId xmlns:a16="http://schemas.microsoft.com/office/drawing/2014/main" id="{07875ED2-3E10-4DD5-B212-838E499D0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906" y="2095"/>
              <a:ext cx="674" cy="7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9" name="Oval 288">
              <a:extLst>
                <a:ext uri="{FF2B5EF4-FFF2-40B4-BE49-F238E27FC236}">
                  <a16:creationId xmlns:a16="http://schemas.microsoft.com/office/drawing/2014/main" id="{F4EBD8D7-55BD-4B6E-B95D-A5B43F8D1D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4762" y="2575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0" name="Oval 289">
              <a:extLst>
                <a:ext uri="{FF2B5EF4-FFF2-40B4-BE49-F238E27FC236}">
                  <a16:creationId xmlns:a16="http://schemas.microsoft.com/office/drawing/2014/main" id="{6593860A-78C1-4DCB-9837-7F50B1D22D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042" y="2383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Oval 290">
              <a:extLst>
                <a:ext uri="{FF2B5EF4-FFF2-40B4-BE49-F238E27FC236}">
                  <a16:creationId xmlns:a16="http://schemas.microsoft.com/office/drawing/2014/main" id="{B6E17D83-376D-452E-A2B1-B5454059BD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3658" y="2623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2" name="Freeform 291">
              <a:extLst>
                <a:ext uri="{FF2B5EF4-FFF2-40B4-BE49-F238E27FC236}">
                  <a16:creationId xmlns:a16="http://schemas.microsoft.com/office/drawing/2014/main" id="{4F7752EF-324F-4737-8916-BE2DBF7A06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57" y="279"/>
              <a:ext cx="3753" cy="2852"/>
            </a:xfrm>
            <a:custGeom>
              <a:avLst/>
              <a:gdLst>
                <a:gd name="T0" fmla="*/ 904 w 3753"/>
                <a:gd name="T1" fmla="*/ 74 h 2852"/>
                <a:gd name="T2" fmla="*/ 1225 w 3753"/>
                <a:gd name="T3" fmla="*/ 104 h 2852"/>
                <a:gd name="T4" fmla="*/ 1666 w 3753"/>
                <a:gd name="T5" fmla="*/ 160 h 2852"/>
                <a:gd name="T6" fmla="*/ 1972 w 3753"/>
                <a:gd name="T7" fmla="*/ 74 h 2852"/>
                <a:gd name="T8" fmla="*/ 2318 w 3753"/>
                <a:gd name="T9" fmla="*/ 0 h 2852"/>
                <a:gd name="T10" fmla="*/ 2827 w 3753"/>
                <a:gd name="T11" fmla="*/ 8 h 2852"/>
                <a:gd name="T12" fmla="*/ 3312 w 3753"/>
                <a:gd name="T13" fmla="*/ 172 h 2852"/>
                <a:gd name="T14" fmla="*/ 3712 w 3753"/>
                <a:gd name="T15" fmla="*/ 666 h 2852"/>
                <a:gd name="T16" fmla="*/ 3753 w 3753"/>
                <a:gd name="T17" fmla="*/ 937 h 2852"/>
                <a:gd name="T18" fmla="*/ 3657 w 3753"/>
                <a:gd name="T19" fmla="*/ 1233 h 2852"/>
                <a:gd name="T20" fmla="*/ 3556 w 3753"/>
                <a:gd name="T21" fmla="*/ 1973 h 2852"/>
                <a:gd name="T22" fmla="*/ 3391 w 3753"/>
                <a:gd name="T23" fmla="*/ 2203 h 2852"/>
                <a:gd name="T24" fmla="*/ 2959 w 3753"/>
                <a:gd name="T25" fmla="*/ 2547 h 2852"/>
                <a:gd name="T26" fmla="*/ 2646 w 3753"/>
                <a:gd name="T27" fmla="*/ 2712 h 2852"/>
                <a:gd name="T28" fmla="*/ 2194 w 3753"/>
                <a:gd name="T29" fmla="*/ 2810 h 2852"/>
                <a:gd name="T30" fmla="*/ 1791 w 3753"/>
                <a:gd name="T31" fmla="*/ 2695 h 2852"/>
                <a:gd name="T32" fmla="*/ 1451 w 3753"/>
                <a:gd name="T33" fmla="*/ 2852 h 2852"/>
                <a:gd name="T34" fmla="*/ 896 w 3753"/>
                <a:gd name="T35" fmla="*/ 2687 h 2852"/>
                <a:gd name="T36" fmla="*/ 337 w 3753"/>
                <a:gd name="T37" fmla="*/ 2400 h 2852"/>
                <a:gd name="T38" fmla="*/ 16 w 3753"/>
                <a:gd name="T39" fmla="*/ 1931 h 2852"/>
                <a:gd name="T40" fmla="*/ 0 w 3753"/>
                <a:gd name="T41" fmla="*/ 1471 h 2852"/>
                <a:gd name="T42" fmla="*/ 172 w 3753"/>
                <a:gd name="T43" fmla="*/ 978 h 2852"/>
                <a:gd name="T44" fmla="*/ 361 w 3753"/>
                <a:gd name="T45" fmla="*/ 345 h 2852"/>
                <a:gd name="T46" fmla="*/ 597 w 3753"/>
                <a:gd name="T47" fmla="*/ 50 h 2852"/>
                <a:gd name="T48" fmla="*/ 904 w 3753"/>
                <a:gd name="T49" fmla="*/ 74 h 28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53"/>
                <a:gd name="T76" fmla="*/ 0 h 2852"/>
                <a:gd name="T77" fmla="*/ 3753 w 3753"/>
                <a:gd name="T78" fmla="*/ 2852 h 28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53" h="2852">
                  <a:moveTo>
                    <a:pt x="904" y="74"/>
                  </a:moveTo>
                  <a:lnTo>
                    <a:pt x="1225" y="104"/>
                  </a:lnTo>
                  <a:lnTo>
                    <a:pt x="1666" y="160"/>
                  </a:lnTo>
                  <a:lnTo>
                    <a:pt x="1972" y="74"/>
                  </a:lnTo>
                  <a:lnTo>
                    <a:pt x="2318" y="0"/>
                  </a:lnTo>
                  <a:lnTo>
                    <a:pt x="2827" y="8"/>
                  </a:lnTo>
                  <a:lnTo>
                    <a:pt x="3312" y="172"/>
                  </a:lnTo>
                  <a:lnTo>
                    <a:pt x="3712" y="666"/>
                  </a:lnTo>
                  <a:lnTo>
                    <a:pt x="3753" y="937"/>
                  </a:lnTo>
                  <a:lnTo>
                    <a:pt x="3657" y="1233"/>
                  </a:lnTo>
                  <a:lnTo>
                    <a:pt x="3556" y="1973"/>
                  </a:lnTo>
                  <a:lnTo>
                    <a:pt x="3391" y="2203"/>
                  </a:lnTo>
                  <a:lnTo>
                    <a:pt x="2959" y="2547"/>
                  </a:lnTo>
                  <a:lnTo>
                    <a:pt x="2646" y="2712"/>
                  </a:lnTo>
                  <a:lnTo>
                    <a:pt x="2194" y="2810"/>
                  </a:lnTo>
                  <a:lnTo>
                    <a:pt x="1791" y="2695"/>
                  </a:lnTo>
                  <a:lnTo>
                    <a:pt x="1451" y="2852"/>
                  </a:lnTo>
                  <a:lnTo>
                    <a:pt x="896" y="2687"/>
                  </a:lnTo>
                  <a:lnTo>
                    <a:pt x="337" y="2400"/>
                  </a:lnTo>
                  <a:lnTo>
                    <a:pt x="16" y="1931"/>
                  </a:lnTo>
                  <a:lnTo>
                    <a:pt x="0" y="1471"/>
                  </a:lnTo>
                  <a:lnTo>
                    <a:pt x="172" y="978"/>
                  </a:lnTo>
                  <a:lnTo>
                    <a:pt x="361" y="345"/>
                  </a:lnTo>
                  <a:lnTo>
                    <a:pt x="597" y="50"/>
                  </a:lnTo>
                  <a:lnTo>
                    <a:pt x="904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53" name="Freeform 234">
            <a:extLst>
              <a:ext uri="{FF2B5EF4-FFF2-40B4-BE49-F238E27FC236}">
                <a16:creationId xmlns:a16="http://schemas.microsoft.com/office/drawing/2014/main" id="{EFC50B7B-A751-41F4-A0CC-DC9497364E01}"/>
              </a:ext>
            </a:extLst>
          </p:cNvPr>
          <p:cNvSpPr>
            <a:spLocks/>
          </p:cNvSpPr>
          <p:nvPr/>
        </p:nvSpPr>
        <p:spPr bwMode="auto">
          <a:xfrm>
            <a:off x="4988286" y="3597647"/>
            <a:ext cx="1497719" cy="1067260"/>
          </a:xfrm>
          <a:custGeom>
            <a:avLst/>
            <a:gdLst>
              <a:gd name="T0" fmla="*/ 1074738 w 858"/>
              <a:gd name="T1" fmla="*/ 374650 h 537"/>
              <a:gd name="T2" fmla="*/ 1362075 w 858"/>
              <a:gd name="T3" fmla="*/ 125412 h 537"/>
              <a:gd name="T4" fmla="*/ 14288 w 858"/>
              <a:gd name="T5" fmla="*/ 0 h 537"/>
              <a:gd name="T6" fmla="*/ 0 w 858"/>
              <a:gd name="T7" fmla="*/ 852487 h 537"/>
              <a:gd name="T8" fmla="*/ 1074738 w 858"/>
              <a:gd name="T9" fmla="*/ 37465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"/>
              <a:gd name="T16" fmla="*/ 0 h 537"/>
              <a:gd name="T17" fmla="*/ 858 w 858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" h="537">
                <a:moveTo>
                  <a:pt x="677" y="236"/>
                </a:moveTo>
                <a:lnTo>
                  <a:pt x="858" y="79"/>
                </a:lnTo>
                <a:lnTo>
                  <a:pt x="9" y="0"/>
                </a:lnTo>
                <a:lnTo>
                  <a:pt x="0" y="537"/>
                </a:lnTo>
                <a:lnTo>
                  <a:pt x="677" y="23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4" name="Freeform 233">
            <a:extLst>
              <a:ext uri="{FF2B5EF4-FFF2-40B4-BE49-F238E27FC236}">
                <a16:creationId xmlns:a16="http://schemas.microsoft.com/office/drawing/2014/main" id="{350E2FE0-DB8C-413C-AA9E-5EFD14BB158F}"/>
              </a:ext>
            </a:extLst>
          </p:cNvPr>
          <p:cNvSpPr>
            <a:spLocks/>
          </p:cNvSpPr>
          <p:nvPr/>
        </p:nvSpPr>
        <p:spPr bwMode="auto">
          <a:xfrm rot="21269939">
            <a:off x="5283001" y="2021561"/>
            <a:ext cx="2234288" cy="1027113"/>
          </a:xfrm>
          <a:custGeom>
            <a:avLst/>
            <a:gdLst>
              <a:gd name="T0" fmla="*/ 2216150 w 1404"/>
              <a:gd name="T1" fmla="*/ 601663 h 615"/>
              <a:gd name="T2" fmla="*/ 2228850 w 1404"/>
              <a:gd name="T3" fmla="*/ 354013 h 615"/>
              <a:gd name="T4" fmla="*/ 0 w 1404"/>
              <a:gd name="T5" fmla="*/ 0 h 615"/>
              <a:gd name="T6" fmla="*/ 31750 w 1404"/>
              <a:gd name="T7" fmla="*/ 976313 h 615"/>
              <a:gd name="T8" fmla="*/ 2216150 w 1404"/>
              <a:gd name="T9" fmla="*/ 601663 h 6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4"/>
              <a:gd name="T16" fmla="*/ 0 h 615"/>
              <a:gd name="T17" fmla="*/ 1404 w 1404"/>
              <a:gd name="T18" fmla="*/ 615 h 6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4" h="615">
                <a:moveTo>
                  <a:pt x="1396" y="379"/>
                </a:moveTo>
                <a:lnTo>
                  <a:pt x="1404" y="223"/>
                </a:lnTo>
                <a:lnTo>
                  <a:pt x="0" y="0"/>
                </a:lnTo>
                <a:lnTo>
                  <a:pt x="20" y="615"/>
                </a:lnTo>
                <a:lnTo>
                  <a:pt x="1396" y="37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5" name="Freeform 232">
            <a:extLst>
              <a:ext uri="{FF2B5EF4-FFF2-40B4-BE49-F238E27FC236}">
                <a16:creationId xmlns:a16="http://schemas.microsoft.com/office/drawing/2014/main" id="{BD427850-372D-496C-8A4F-89148B6E6F6D}"/>
              </a:ext>
            </a:extLst>
          </p:cNvPr>
          <p:cNvSpPr>
            <a:spLocks/>
          </p:cNvSpPr>
          <p:nvPr/>
        </p:nvSpPr>
        <p:spPr bwMode="auto">
          <a:xfrm>
            <a:off x="750091" y="993389"/>
            <a:ext cx="5412836" cy="1179232"/>
          </a:xfrm>
          <a:custGeom>
            <a:avLst/>
            <a:gdLst>
              <a:gd name="T0" fmla="*/ 4102100 w 2583"/>
              <a:gd name="T1" fmla="*/ 274638 h 1204"/>
              <a:gd name="T2" fmla="*/ 3814651 w 2583"/>
              <a:gd name="T3" fmla="*/ 0 h 1204"/>
              <a:gd name="T4" fmla="*/ 0 w 2583"/>
              <a:gd name="T5" fmla="*/ 1849438 h 1204"/>
              <a:gd name="T6" fmla="*/ 1937500 w 2583"/>
              <a:gd name="T7" fmla="*/ 1911350 h 1204"/>
              <a:gd name="T8" fmla="*/ 4102100 w 2583"/>
              <a:gd name="T9" fmla="*/ 274638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3"/>
              <a:gd name="T16" fmla="*/ 0 h 1204"/>
              <a:gd name="T17" fmla="*/ 2583 w 2583"/>
              <a:gd name="T18" fmla="*/ 1204 h 1204"/>
              <a:gd name="connsiteX0" fmla="*/ 10000 w 10000"/>
              <a:gd name="connsiteY0" fmla="*/ 1437 h 9834"/>
              <a:gd name="connsiteX1" fmla="*/ 9299 w 10000"/>
              <a:gd name="connsiteY1" fmla="*/ 0 h 9834"/>
              <a:gd name="connsiteX2" fmla="*/ 0 w 10000"/>
              <a:gd name="connsiteY2" fmla="*/ 9676 h 9834"/>
              <a:gd name="connsiteX3" fmla="*/ 3053 w 10000"/>
              <a:gd name="connsiteY3" fmla="*/ 9834 h 9834"/>
              <a:gd name="connsiteX4" fmla="*/ 10000 w 10000"/>
              <a:gd name="connsiteY4" fmla="*/ 1437 h 9834"/>
              <a:gd name="connsiteX0" fmla="*/ 9393 w 9393"/>
              <a:gd name="connsiteY0" fmla="*/ 2137 h 10000"/>
              <a:gd name="connsiteX1" fmla="*/ 9299 w 9393"/>
              <a:gd name="connsiteY1" fmla="*/ 0 h 10000"/>
              <a:gd name="connsiteX2" fmla="*/ 0 w 9393"/>
              <a:gd name="connsiteY2" fmla="*/ 9839 h 10000"/>
              <a:gd name="connsiteX3" fmla="*/ 3053 w 9393"/>
              <a:gd name="connsiteY3" fmla="*/ 10000 h 10000"/>
              <a:gd name="connsiteX4" fmla="*/ 9393 w 9393"/>
              <a:gd name="connsiteY4" fmla="*/ 2137 h 10000"/>
              <a:gd name="connsiteX0" fmla="*/ 10000 w 10000"/>
              <a:gd name="connsiteY0" fmla="*/ 2137 h 10930"/>
              <a:gd name="connsiteX1" fmla="*/ 9900 w 10000"/>
              <a:gd name="connsiteY1" fmla="*/ 0 h 10930"/>
              <a:gd name="connsiteX2" fmla="*/ 0 w 10000"/>
              <a:gd name="connsiteY2" fmla="*/ 9839 h 10930"/>
              <a:gd name="connsiteX3" fmla="*/ 3476 w 10000"/>
              <a:gd name="connsiteY3" fmla="*/ 10930 h 10930"/>
              <a:gd name="connsiteX4" fmla="*/ 10000 w 10000"/>
              <a:gd name="connsiteY4" fmla="*/ 2137 h 10930"/>
              <a:gd name="connsiteX0" fmla="*/ 10048 w 10048"/>
              <a:gd name="connsiteY0" fmla="*/ 2137 h 11445"/>
              <a:gd name="connsiteX1" fmla="*/ 9948 w 10048"/>
              <a:gd name="connsiteY1" fmla="*/ 0 h 11445"/>
              <a:gd name="connsiteX2" fmla="*/ 0 w 10048"/>
              <a:gd name="connsiteY2" fmla="*/ 11445 h 11445"/>
              <a:gd name="connsiteX3" fmla="*/ 3524 w 10048"/>
              <a:gd name="connsiteY3" fmla="*/ 10930 h 11445"/>
              <a:gd name="connsiteX4" fmla="*/ 10048 w 10048"/>
              <a:gd name="connsiteY4" fmla="*/ 2137 h 1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" h="11445">
                <a:moveTo>
                  <a:pt x="10048" y="2137"/>
                </a:moveTo>
                <a:cubicBezTo>
                  <a:pt x="10015" y="1425"/>
                  <a:pt x="9981" y="712"/>
                  <a:pt x="9948" y="0"/>
                </a:cubicBezTo>
                <a:lnTo>
                  <a:pt x="0" y="11445"/>
                </a:lnTo>
                <a:lnTo>
                  <a:pt x="3524" y="10930"/>
                </a:lnTo>
                <a:lnTo>
                  <a:pt x="10048" y="2137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6" name="Text Box 59">
            <a:extLst>
              <a:ext uri="{FF2B5EF4-FFF2-40B4-BE49-F238E27FC236}">
                <a16:creationId xmlns:a16="http://schemas.microsoft.com/office/drawing/2014/main" id="{8AE9D00E-54F6-477D-ABA5-B8784AEB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744" y="5412006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host machine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console</a:t>
            </a:r>
          </a:p>
        </p:txBody>
      </p:sp>
      <p:grpSp>
        <p:nvGrpSpPr>
          <p:cNvPr id="57" name="Group 302">
            <a:extLst>
              <a:ext uri="{FF2B5EF4-FFF2-40B4-BE49-F238E27FC236}">
                <a16:creationId xmlns:a16="http://schemas.microsoft.com/office/drawing/2014/main" id="{F9E6B1B3-910D-483C-AE2C-5835CDD18B3A}"/>
              </a:ext>
            </a:extLst>
          </p:cNvPr>
          <p:cNvGrpSpPr>
            <a:grpSpLocks/>
          </p:cNvGrpSpPr>
          <p:nvPr/>
        </p:nvGrpSpPr>
        <p:grpSpPr bwMode="auto">
          <a:xfrm>
            <a:off x="7255941" y="1868090"/>
            <a:ext cx="3074988" cy="1266825"/>
            <a:chOff x="3296" y="1225"/>
            <a:chExt cx="1936" cy="798"/>
          </a:xfrm>
        </p:grpSpPr>
        <p:sp>
          <p:nvSpPr>
            <p:cNvPr id="58" name="Line 136">
              <a:extLst>
                <a:ext uri="{FF2B5EF4-FFF2-40B4-BE49-F238E27FC236}">
                  <a16:creationId xmlns:a16="http://schemas.microsoft.com/office/drawing/2014/main" id="{53C22CF9-A873-4D3E-9FE9-BF7DDA970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6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9" name="Line 137">
              <a:extLst>
                <a:ext uri="{FF2B5EF4-FFF2-40B4-BE49-F238E27FC236}">
                  <a16:creationId xmlns:a16="http://schemas.microsoft.com/office/drawing/2014/main" id="{24C12C3B-8216-457B-B31E-3379EB0EC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8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60" name="Group 235">
              <a:extLst>
                <a:ext uri="{FF2B5EF4-FFF2-40B4-BE49-F238E27FC236}">
                  <a16:creationId xmlns:a16="http://schemas.microsoft.com/office/drawing/2014/main" id="{8253F4E2-C0DB-44D2-B7EA-9FF4BD3C0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1225"/>
              <a:ext cx="1264" cy="798"/>
              <a:chOff x="2928" y="1369"/>
              <a:chExt cx="1264" cy="798"/>
            </a:xfrm>
          </p:grpSpPr>
          <p:sp>
            <p:nvSpPr>
              <p:cNvPr id="61" name="Oval 173">
                <a:extLst>
                  <a:ext uri="{FF2B5EF4-FFF2-40B4-BE49-F238E27FC236}">
                    <a16:creationId xmlns:a16="http://schemas.microsoft.com/office/drawing/2014/main" id="{D3101C38-D72F-40A6-B0C2-2BF9929FB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1369"/>
                <a:ext cx="756" cy="76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62" name="Group 174">
                <a:extLst>
                  <a:ext uri="{FF2B5EF4-FFF2-40B4-BE49-F238E27FC236}">
                    <a16:creationId xmlns:a16="http://schemas.microsoft.com/office/drawing/2014/main" id="{DD6A3540-E858-4B69-BE46-D646AE1F0E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1577"/>
                <a:ext cx="446" cy="320"/>
                <a:chOff x="3026" y="911"/>
                <a:chExt cx="569" cy="361"/>
              </a:xfrm>
            </p:grpSpPr>
            <p:grpSp>
              <p:nvGrpSpPr>
                <p:cNvPr id="81" name="Group 175">
                  <a:extLst>
                    <a:ext uri="{FF2B5EF4-FFF2-40B4-BE49-F238E27FC236}">
                      <a16:creationId xmlns:a16="http://schemas.microsoft.com/office/drawing/2014/main" id="{01FFD057-ADFB-435C-A25F-45F024416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26" y="1167"/>
                  <a:ext cx="569" cy="105"/>
                  <a:chOff x="3026" y="1167"/>
                  <a:chExt cx="569" cy="105"/>
                </a:xfrm>
              </p:grpSpPr>
              <p:sp>
                <p:nvSpPr>
                  <p:cNvPr id="85" name="Freeform 176">
                    <a:extLst>
                      <a:ext uri="{FF2B5EF4-FFF2-40B4-BE49-F238E27FC236}">
                        <a16:creationId xmlns:a16="http://schemas.microsoft.com/office/drawing/2014/main" id="{7D411262-F827-4B1C-AF40-26E3B6D84B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6" y="1167"/>
                    <a:ext cx="569" cy="105"/>
                  </a:xfrm>
                  <a:custGeom>
                    <a:avLst/>
                    <a:gdLst>
                      <a:gd name="T0" fmla="*/ 70 w 1139"/>
                      <a:gd name="T1" fmla="*/ 0 h 209"/>
                      <a:gd name="T2" fmla="*/ 500 w 1139"/>
                      <a:gd name="T3" fmla="*/ 0 h 209"/>
                      <a:gd name="T4" fmla="*/ 568 w 1139"/>
                      <a:gd name="T5" fmla="*/ 95 h 209"/>
                      <a:gd name="T6" fmla="*/ 569 w 1139"/>
                      <a:gd name="T7" fmla="*/ 99 h 209"/>
                      <a:gd name="T8" fmla="*/ 566 w 1139"/>
                      <a:gd name="T9" fmla="*/ 104 h 209"/>
                      <a:gd name="T10" fmla="*/ 562 w 1139"/>
                      <a:gd name="T11" fmla="*/ 105 h 209"/>
                      <a:gd name="T12" fmla="*/ 8 w 1139"/>
                      <a:gd name="T13" fmla="*/ 105 h 209"/>
                      <a:gd name="T14" fmla="*/ 2 w 1139"/>
                      <a:gd name="T15" fmla="*/ 103 h 209"/>
                      <a:gd name="T16" fmla="*/ 0 w 1139"/>
                      <a:gd name="T17" fmla="*/ 98 h 209"/>
                      <a:gd name="T18" fmla="*/ 1 w 1139"/>
                      <a:gd name="T19" fmla="*/ 94 h 209"/>
                      <a:gd name="T20" fmla="*/ 70 w 1139"/>
                      <a:gd name="T21" fmla="*/ 0 h 20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139"/>
                      <a:gd name="T34" fmla="*/ 0 h 209"/>
                      <a:gd name="T35" fmla="*/ 1139 w 1139"/>
                      <a:gd name="T36" fmla="*/ 209 h 20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139" h="209">
                        <a:moveTo>
                          <a:pt x="140" y="0"/>
                        </a:moveTo>
                        <a:lnTo>
                          <a:pt x="1000" y="0"/>
                        </a:lnTo>
                        <a:lnTo>
                          <a:pt x="1137" y="190"/>
                        </a:lnTo>
                        <a:lnTo>
                          <a:pt x="1139" y="198"/>
                        </a:lnTo>
                        <a:lnTo>
                          <a:pt x="1133" y="207"/>
                        </a:lnTo>
                        <a:lnTo>
                          <a:pt x="1125" y="209"/>
                        </a:lnTo>
                        <a:lnTo>
                          <a:pt x="16" y="209"/>
                        </a:lnTo>
                        <a:lnTo>
                          <a:pt x="4" y="206"/>
                        </a:lnTo>
                        <a:lnTo>
                          <a:pt x="0" y="196"/>
                        </a:lnTo>
                        <a:lnTo>
                          <a:pt x="2" y="187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86" name="Freeform 177">
                    <a:extLst>
                      <a:ext uri="{FF2B5EF4-FFF2-40B4-BE49-F238E27FC236}">
                        <a16:creationId xmlns:a16="http://schemas.microsoft.com/office/drawing/2014/main" id="{A0688318-B3A2-4C15-ABFB-DE41BEAF64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7" y="1190"/>
                    <a:ext cx="379" cy="67"/>
                  </a:xfrm>
                  <a:custGeom>
                    <a:avLst/>
                    <a:gdLst>
                      <a:gd name="T0" fmla="*/ 51 w 757"/>
                      <a:gd name="T1" fmla="*/ 0 h 133"/>
                      <a:gd name="T2" fmla="*/ 361 w 757"/>
                      <a:gd name="T3" fmla="*/ 0 h 133"/>
                      <a:gd name="T4" fmla="*/ 379 w 757"/>
                      <a:gd name="T5" fmla="*/ 67 h 133"/>
                      <a:gd name="T6" fmla="*/ 0 w 757"/>
                      <a:gd name="T7" fmla="*/ 67 h 133"/>
                      <a:gd name="T8" fmla="*/ 51 w 757"/>
                      <a:gd name="T9" fmla="*/ 0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7"/>
                      <a:gd name="T16" fmla="*/ 0 h 133"/>
                      <a:gd name="T17" fmla="*/ 757 w 757"/>
                      <a:gd name="T18" fmla="*/ 133 h 1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7" h="133">
                        <a:moveTo>
                          <a:pt x="101" y="0"/>
                        </a:moveTo>
                        <a:lnTo>
                          <a:pt x="721" y="0"/>
                        </a:lnTo>
                        <a:lnTo>
                          <a:pt x="757" y="133"/>
                        </a:lnTo>
                        <a:lnTo>
                          <a:pt x="0" y="133"/>
                        </a:lnTo>
                        <a:lnTo>
                          <a:pt x="10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87" name="Freeform 178">
                    <a:extLst>
                      <a:ext uri="{FF2B5EF4-FFF2-40B4-BE49-F238E27FC236}">
                        <a16:creationId xmlns:a16="http://schemas.microsoft.com/office/drawing/2014/main" id="{FDD71EF1-D981-47C2-B450-80561345F6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1190"/>
                    <a:ext cx="114" cy="67"/>
                  </a:xfrm>
                  <a:custGeom>
                    <a:avLst/>
                    <a:gdLst>
                      <a:gd name="T0" fmla="*/ 0 w 229"/>
                      <a:gd name="T1" fmla="*/ 0 h 133"/>
                      <a:gd name="T2" fmla="*/ 68 w 229"/>
                      <a:gd name="T3" fmla="*/ 0 h 133"/>
                      <a:gd name="T4" fmla="*/ 114 w 229"/>
                      <a:gd name="T5" fmla="*/ 67 h 133"/>
                      <a:gd name="T6" fmla="*/ 21 w 229"/>
                      <a:gd name="T7" fmla="*/ 67 h 133"/>
                      <a:gd name="T8" fmla="*/ 0 w 229"/>
                      <a:gd name="T9" fmla="*/ 0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9"/>
                      <a:gd name="T16" fmla="*/ 0 h 133"/>
                      <a:gd name="T17" fmla="*/ 229 w 229"/>
                      <a:gd name="T18" fmla="*/ 133 h 1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9" h="133">
                        <a:moveTo>
                          <a:pt x="0" y="0"/>
                        </a:moveTo>
                        <a:lnTo>
                          <a:pt x="136" y="0"/>
                        </a:lnTo>
                        <a:lnTo>
                          <a:pt x="229" y="133"/>
                        </a:lnTo>
                        <a:lnTo>
                          <a:pt x="42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</p:grpSp>
            <p:sp>
              <p:nvSpPr>
                <p:cNvPr id="82" name="Rectangle 179">
                  <a:extLst>
                    <a:ext uri="{FF2B5EF4-FFF2-40B4-BE49-F238E27FC236}">
                      <a16:creationId xmlns:a16="http://schemas.microsoft.com/office/drawing/2014/main" id="{8D43013E-263D-47AE-B48E-BE628D05E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4" y="911"/>
                  <a:ext cx="313" cy="2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Rectangle 180">
                  <a:extLst>
                    <a:ext uri="{FF2B5EF4-FFF2-40B4-BE49-F238E27FC236}">
                      <a16:creationId xmlns:a16="http://schemas.microsoft.com/office/drawing/2014/main" id="{008D3710-C43D-4774-91BE-586BB29758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7" y="946"/>
                  <a:ext cx="227" cy="176"/>
                </a:xfrm>
                <a:prstGeom prst="rect">
                  <a:avLst/>
                </a:prstGeom>
                <a:solidFill>
                  <a:srgbClr val="C44655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" name="Rectangle 181">
                  <a:extLst>
                    <a:ext uri="{FF2B5EF4-FFF2-40B4-BE49-F238E27FC236}">
                      <a16:creationId xmlns:a16="http://schemas.microsoft.com/office/drawing/2014/main" id="{D364018C-BAB6-44A7-97CA-1C36759AA7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5" y="1136"/>
                  <a:ext cx="28" cy="1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Oval 182">
                <a:extLst>
                  <a:ext uri="{FF2B5EF4-FFF2-40B4-BE49-F238E27FC236}">
                    <a16:creationId xmlns:a16="http://schemas.microsoft.com/office/drawing/2014/main" id="{4A9C1752-2B2D-4A87-BBC0-ACF490AF5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1953"/>
                <a:ext cx="206" cy="214"/>
              </a:xfrm>
              <a:prstGeom prst="ellipse">
                <a:avLst/>
              </a:prstGeom>
              <a:solidFill>
                <a:srgbClr val="CF8B91"/>
              </a:solidFill>
              <a:ln w="9525">
                <a:round/>
                <a:headEnd/>
                <a:tailEnd/>
              </a:ln>
              <a:scene3d>
                <a:camera prst="legacyPerspectiveBottom">
                  <a:rot lat="17699995" lon="0" rev="0"/>
                </a:camera>
                <a:lightRig rig="legacyFlat3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CF8B91"/>
                </a:extrusionClr>
                <a:contourClr>
                  <a:srgbClr val="CF8B9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Text Box 183">
                <a:extLst>
                  <a:ext uri="{FF2B5EF4-FFF2-40B4-BE49-F238E27FC236}">
                    <a16:creationId xmlns:a16="http://schemas.microsoft.com/office/drawing/2014/main" id="{F820DA86-83BB-4404-BECB-0900A2FB2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7" y="1572"/>
                <a:ext cx="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400" b="1"/>
                  <a:t>pc3</a:t>
                </a:r>
              </a:p>
            </p:txBody>
          </p:sp>
          <p:pic>
            <p:nvPicPr>
              <p:cNvPr id="67" name="Picture 198" descr="scheda-right">
                <a:extLst>
                  <a:ext uri="{FF2B5EF4-FFF2-40B4-BE49-F238E27FC236}">
                    <a16:creationId xmlns:a16="http://schemas.microsoft.com/office/drawing/2014/main" id="{6AFCA8B5-1123-47FB-BC69-EDC75FF4A4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4" y="1931"/>
                <a:ext cx="30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229" descr="scheda-right">
                <a:extLst>
                  <a:ext uri="{FF2B5EF4-FFF2-40B4-BE49-F238E27FC236}">
                    <a16:creationId xmlns:a16="http://schemas.microsoft.com/office/drawing/2014/main" id="{6E5C8E70-B7E5-4A53-9A7F-8EF67F8AE0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691"/>
                <a:ext cx="30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8" name="Group 231">
            <a:extLst>
              <a:ext uri="{FF2B5EF4-FFF2-40B4-BE49-F238E27FC236}">
                <a16:creationId xmlns:a16="http://schemas.microsoft.com/office/drawing/2014/main" id="{C02C5B0D-0A02-4FB3-BFAD-2EFA93487F1D}"/>
              </a:ext>
            </a:extLst>
          </p:cNvPr>
          <p:cNvGrpSpPr>
            <a:grpSpLocks/>
          </p:cNvGrpSpPr>
          <p:nvPr/>
        </p:nvGrpSpPr>
        <p:grpSpPr bwMode="auto">
          <a:xfrm>
            <a:off x="1308469" y="5081806"/>
            <a:ext cx="1657350" cy="1049337"/>
            <a:chOff x="1488" y="3360"/>
            <a:chExt cx="1044" cy="661"/>
          </a:xfrm>
        </p:grpSpPr>
        <p:grpSp>
          <p:nvGrpSpPr>
            <p:cNvPr id="89" name="Group 3">
              <a:extLst>
                <a:ext uri="{FF2B5EF4-FFF2-40B4-BE49-F238E27FC236}">
                  <a16:creationId xmlns:a16="http://schemas.microsoft.com/office/drawing/2014/main" id="{80752676-3BD2-4FF4-876A-234FCC9E0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93" name="Freeform 4">
                <a:extLst>
                  <a:ext uri="{FF2B5EF4-FFF2-40B4-BE49-F238E27FC236}">
                    <a16:creationId xmlns:a16="http://schemas.microsoft.com/office/drawing/2014/main" id="{08DC9D93-BFF2-49CD-90EA-39D139C63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4"/>
                  <a:gd name="T34" fmla="*/ 0 h 191"/>
                  <a:gd name="T35" fmla="*/ 1044 w 1044"/>
                  <a:gd name="T36" fmla="*/ 191 h 19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4" name="Freeform 5">
                <a:extLst>
                  <a:ext uri="{FF2B5EF4-FFF2-40B4-BE49-F238E27FC236}">
                    <a16:creationId xmlns:a16="http://schemas.microsoft.com/office/drawing/2014/main" id="{C309AFC8-385E-4633-AA56-7D33F3CFC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4"/>
                  <a:gd name="T16" fmla="*/ 0 h 123"/>
                  <a:gd name="T17" fmla="*/ 694 w 694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5" name="Freeform 6">
                <a:extLst>
                  <a:ext uri="{FF2B5EF4-FFF2-40B4-BE49-F238E27FC236}">
                    <a16:creationId xmlns:a16="http://schemas.microsoft.com/office/drawing/2014/main" id="{8DDC9A2E-719A-4C3E-AF50-26C25C4DA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123"/>
                  <a:gd name="T17" fmla="*/ 209 w 209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90" name="Rectangle 7">
              <a:extLst>
                <a:ext uri="{FF2B5EF4-FFF2-40B4-BE49-F238E27FC236}">
                  <a16:creationId xmlns:a16="http://schemas.microsoft.com/office/drawing/2014/main" id="{8F64485D-6019-44A1-814F-1DAFEE0AE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8C9F1FE6-1D4E-4F72-A597-77E85048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92" name="Rectangle 8">
              <a:extLst>
                <a:ext uri="{FF2B5EF4-FFF2-40B4-BE49-F238E27FC236}">
                  <a16:creationId xmlns:a16="http://schemas.microsoft.com/office/drawing/2014/main" id="{A003FA7B-4366-4810-908F-CA21C171E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96" name="Oval 293">
            <a:extLst>
              <a:ext uri="{FF2B5EF4-FFF2-40B4-BE49-F238E27FC236}">
                <a16:creationId xmlns:a16="http://schemas.microsoft.com/office/drawing/2014/main" id="{C250B48E-D6D1-4FD5-BF21-BB7671FD9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341" y="4800203"/>
            <a:ext cx="1143000" cy="1143000"/>
          </a:xfrm>
          <a:prstGeom prst="ellipse">
            <a:avLst/>
          </a:prstGeom>
          <a:solidFill>
            <a:srgbClr val="72829E"/>
          </a:solidFill>
          <a:ln w="9525">
            <a:round/>
            <a:headEnd/>
            <a:tailEnd/>
          </a:ln>
          <a:scene3d>
            <a:camera prst="legacyPerspectiveBottom">
              <a:rot lat="17699995" lon="0" rev="0"/>
            </a:camera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72829E"/>
            </a:extrusionClr>
            <a:contourClr>
              <a:srgbClr val="72829E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97" name="Line 294">
            <a:extLst>
              <a:ext uri="{FF2B5EF4-FFF2-40B4-BE49-F238E27FC236}">
                <a16:creationId xmlns:a16="http://schemas.microsoft.com/office/drawing/2014/main" id="{D2A1DB2E-3583-4F0C-B2DF-5EA4B8D02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41" y="4495403"/>
            <a:ext cx="2159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8" name="Line 295">
            <a:extLst>
              <a:ext uri="{FF2B5EF4-FFF2-40B4-BE49-F238E27FC236}">
                <a16:creationId xmlns:a16="http://schemas.microsoft.com/office/drawing/2014/main" id="{FB3733AF-940E-4E37-8ACF-A9E3E3C64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8941" y="4495403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9" name="Line 311">
            <a:extLst>
              <a:ext uri="{FF2B5EF4-FFF2-40B4-BE49-F238E27FC236}">
                <a16:creationId xmlns:a16="http://schemas.microsoft.com/office/drawing/2014/main" id="{92B8CA6B-C37D-4D06-A434-229BF3C7C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5441" y="1828403"/>
            <a:ext cx="52070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0" name="Line 312">
            <a:extLst>
              <a:ext uri="{FF2B5EF4-FFF2-40B4-BE49-F238E27FC236}">
                <a16:creationId xmlns:a16="http://schemas.microsoft.com/office/drawing/2014/main" id="{01A4939F-E874-4425-ACC8-933DA06D3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454" y="1804591"/>
            <a:ext cx="574675" cy="35290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1" name="Line 56">
            <a:extLst>
              <a:ext uri="{FF2B5EF4-FFF2-40B4-BE49-F238E27FC236}">
                <a16:creationId xmlns:a16="http://schemas.microsoft.com/office/drawing/2014/main" id="{AE42A39C-5AFB-4CB3-95C4-19B42357B9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30929" y="761603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" name="Text Box 67">
            <a:extLst>
              <a:ext uri="{FF2B5EF4-FFF2-40B4-BE49-F238E27FC236}">
                <a16:creationId xmlns:a16="http://schemas.microsoft.com/office/drawing/2014/main" id="{86F917E5-51D0-4D5B-B390-1D7C29C03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541" y="1218803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 err="1"/>
              <a:t>collision</a:t>
            </a:r>
            <a:r>
              <a:rPr lang="it-IT" altLang="it-IT" sz="1800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domain A</a:t>
            </a:r>
          </a:p>
        </p:txBody>
      </p:sp>
      <p:sp>
        <p:nvSpPr>
          <p:cNvPr id="103" name="Line 135">
            <a:extLst>
              <a:ext uri="{FF2B5EF4-FFF2-40B4-BE49-F238E27FC236}">
                <a16:creationId xmlns:a16="http://schemas.microsoft.com/office/drawing/2014/main" id="{7725FE49-1C88-4C74-B497-2D5B3E5B45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8541" y="1371203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04" name="Group 145">
            <a:extLst>
              <a:ext uri="{FF2B5EF4-FFF2-40B4-BE49-F238E27FC236}">
                <a16:creationId xmlns:a16="http://schemas.microsoft.com/office/drawing/2014/main" id="{4984EBCF-AD74-42B0-8395-60505221E058}"/>
              </a:ext>
            </a:extLst>
          </p:cNvPr>
          <p:cNvGrpSpPr>
            <a:grpSpLocks/>
          </p:cNvGrpSpPr>
          <p:nvPr/>
        </p:nvGrpSpPr>
        <p:grpSpPr bwMode="auto">
          <a:xfrm>
            <a:off x="5909741" y="496489"/>
            <a:ext cx="1905000" cy="1266825"/>
            <a:chOff x="2400" y="2432"/>
            <a:chExt cx="1200" cy="798"/>
          </a:xfrm>
        </p:grpSpPr>
        <p:sp>
          <p:nvSpPr>
            <p:cNvPr id="105" name="Oval 146">
              <a:extLst>
                <a:ext uri="{FF2B5EF4-FFF2-40B4-BE49-F238E27FC236}">
                  <a16:creationId xmlns:a16="http://schemas.microsoft.com/office/drawing/2014/main" id="{43019CDB-18DC-4CF8-920F-6C08A9C6C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432"/>
              <a:ext cx="756" cy="7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06" name="Group 147">
              <a:extLst>
                <a:ext uri="{FF2B5EF4-FFF2-40B4-BE49-F238E27FC236}">
                  <a16:creationId xmlns:a16="http://schemas.microsoft.com/office/drawing/2014/main" id="{4A9A399A-3BD1-408B-A2DD-0A06A8B384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640"/>
              <a:ext cx="446" cy="320"/>
              <a:chOff x="3026" y="911"/>
              <a:chExt cx="569" cy="361"/>
            </a:xfrm>
          </p:grpSpPr>
          <p:grpSp>
            <p:nvGrpSpPr>
              <p:cNvPr id="124" name="Group 148">
                <a:extLst>
                  <a:ext uri="{FF2B5EF4-FFF2-40B4-BE49-F238E27FC236}">
                    <a16:creationId xmlns:a16="http://schemas.microsoft.com/office/drawing/2014/main" id="{1372E308-0572-45A4-95CA-F0B5F8F79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6" y="1167"/>
                <a:ext cx="569" cy="105"/>
                <a:chOff x="3026" y="1167"/>
                <a:chExt cx="569" cy="105"/>
              </a:xfrm>
            </p:grpSpPr>
            <p:sp>
              <p:nvSpPr>
                <p:cNvPr id="128" name="Freeform 149">
                  <a:extLst>
                    <a:ext uri="{FF2B5EF4-FFF2-40B4-BE49-F238E27FC236}">
                      <a16:creationId xmlns:a16="http://schemas.microsoft.com/office/drawing/2014/main" id="{37AFFC62-6894-4E57-821F-6F22016DE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6" y="1167"/>
                  <a:ext cx="569" cy="105"/>
                </a:xfrm>
                <a:custGeom>
                  <a:avLst/>
                  <a:gdLst>
                    <a:gd name="T0" fmla="*/ 70 w 1139"/>
                    <a:gd name="T1" fmla="*/ 0 h 209"/>
                    <a:gd name="T2" fmla="*/ 500 w 1139"/>
                    <a:gd name="T3" fmla="*/ 0 h 209"/>
                    <a:gd name="T4" fmla="*/ 568 w 1139"/>
                    <a:gd name="T5" fmla="*/ 95 h 209"/>
                    <a:gd name="T6" fmla="*/ 569 w 1139"/>
                    <a:gd name="T7" fmla="*/ 99 h 209"/>
                    <a:gd name="T8" fmla="*/ 566 w 1139"/>
                    <a:gd name="T9" fmla="*/ 104 h 209"/>
                    <a:gd name="T10" fmla="*/ 562 w 1139"/>
                    <a:gd name="T11" fmla="*/ 105 h 209"/>
                    <a:gd name="T12" fmla="*/ 8 w 1139"/>
                    <a:gd name="T13" fmla="*/ 105 h 209"/>
                    <a:gd name="T14" fmla="*/ 2 w 1139"/>
                    <a:gd name="T15" fmla="*/ 103 h 209"/>
                    <a:gd name="T16" fmla="*/ 0 w 1139"/>
                    <a:gd name="T17" fmla="*/ 98 h 209"/>
                    <a:gd name="T18" fmla="*/ 1 w 1139"/>
                    <a:gd name="T19" fmla="*/ 94 h 209"/>
                    <a:gd name="T20" fmla="*/ 70 w 1139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39"/>
                    <a:gd name="T34" fmla="*/ 0 h 209"/>
                    <a:gd name="T35" fmla="*/ 1139 w 1139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39" h="209">
                      <a:moveTo>
                        <a:pt x="140" y="0"/>
                      </a:moveTo>
                      <a:lnTo>
                        <a:pt x="1000" y="0"/>
                      </a:lnTo>
                      <a:lnTo>
                        <a:pt x="1137" y="190"/>
                      </a:lnTo>
                      <a:lnTo>
                        <a:pt x="1139" y="198"/>
                      </a:lnTo>
                      <a:lnTo>
                        <a:pt x="1133" y="207"/>
                      </a:lnTo>
                      <a:lnTo>
                        <a:pt x="1125" y="209"/>
                      </a:lnTo>
                      <a:lnTo>
                        <a:pt x="16" y="209"/>
                      </a:lnTo>
                      <a:lnTo>
                        <a:pt x="4" y="206"/>
                      </a:lnTo>
                      <a:lnTo>
                        <a:pt x="0" y="196"/>
                      </a:lnTo>
                      <a:lnTo>
                        <a:pt x="2" y="18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29" name="Freeform 150">
                  <a:extLst>
                    <a:ext uri="{FF2B5EF4-FFF2-40B4-BE49-F238E27FC236}">
                      <a16:creationId xmlns:a16="http://schemas.microsoft.com/office/drawing/2014/main" id="{450CD35E-3D09-4B47-95EB-DED5AEE196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190"/>
                  <a:ext cx="379" cy="67"/>
                </a:xfrm>
                <a:custGeom>
                  <a:avLst/>
                  <a:gdLst>
                    <a:gd name="T0" fmla="*/ 51 w 757"/>
                    <a:gd name="T1" fmla="*/ 0 h 133"/>
                    <a:gd name="T2" fmla="*/ 361 w 757"/>
                    <a:gd name="T3" fmla="*/ 0 h 133"/>
                    <a:gd name="T4" fmla="*/ 379 w 757"/>
                    <a:gd name="T5" fmla="*/ 67 h 133"/>
                    <a:gd name="T6" fmla="*/ 0 w 757"/>
                    <a:gd name="T7" fmla="*/ 67 h 133"/>
                    <a:gd name="T8" fmla="*/ 51 w 757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7"/>
                    <a:gd name="T16" fmla="*/ 0 h 133"/>
                    <a:gd name="T17" fmla="*/ 757 w 757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7" h="133">
                      <a:moveTo>
                        <a:pt x="101" y="0"/>
                      </a:moveTo>
                      <a:lnTo>
                        <a:pt x="721" y="0"/>
                      </a:lnTo>
                      <a:lnTo>
                        <a:pt x="757" y="133"/>
                      </a:lnTo>
                      <a:lnTo>
                        <a:pt x="0" y="133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30" name="Freeform 151">
                  <a:extLst>
                    <a:ext uri="{FF2B5EF4-FFF2-40B4-BE49-F238E27FC236}">
                      <a16:creationId xmlns:a16="http://schemas.microsoft.com/office/drawing/2014/main" id="{F7FC55E8-0ADD-4538-B968-8909AC95F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8" y="1190"/>
                  <a:ext cx="114" cy="67"/>
                </a:xfrm>
                <a:custGeom>
                  <a:avLst/>
                  <a:gdLst>
                    <a:gd name="T0" fmla="*/ 0 w 229"/>
                    <a:gd name="T1" fmla="*/ 0 h 133"/>
                    <a:gd name="T2" fmla="*/ 68 w 229"/>
                    <a:gd name="T3" fmla="*/ 0 h 133"/>
                    <a:gd name="T4" fmla="*/ 114 w 229"/>
                    <a:gd name="T5" fmla="*/ 67 h 133"/>
                    <a:gd name="T6" fmla="*/ 21 w 229"/>
                    <a:gd name="T7" fmla="*/ 67 h 133"/>
                    <a:gd name="T8" fmla="*/ 0 w 229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133"/>
                    <a:gd name="T17" fmla="*/ 229 w 229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133">
                      <a:moveTo>
                        <a:pt x="0" y="0"/>
                      </a:moveTo>
                      <a:lnTo>
                        <a:pt x="136" y="0"/>
                      </a:lnTo>
                      <a:lnTo>
                        <a:pt x="229" y="133"/>
                      </a:lnTo>
                      <a:lnTo>
                        <a:pt x="4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125" name="Rectangle 152">
                <a:extLst>
                  <a:ext uri="{FF2B5EF4-FFF2-40B4-BE49-F238E27FC236}">
                    <a16:creationId xmlns:a16="http://schemas.microsoft.com/office/drawing/2014/main" id="{9B2A0D6D-547A-4C9E-8BB3-BA3D1E700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11"/>
                <a:ext cx="313" cy="25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153">
                <a:extLst>
                  <a:ext uri="{FF2B5EF4-FFF2-40B4-BE49-F238E27FC236}">
                    <a16:creationId xmlns:a16="http://schemas.microsoft.com/office/drawing/2014/main" id="{B7190374-B51D-48CD-AAFF-B00635955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946"/>
                <a:ext cx="227" cy="176"/>
              </a:xfrm>
              <a:prstGeom prst="rect">
                <a:avLst/>
              </a:prstGeom>
              <a:solidFill>
                <a:srgbClr val="C44655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154">
                <a:extLst>
                  <a:ext uri="{FF2B5EF4-FFF2-40B4-BE49-F238E27FC236}">
                    <a16:creationId xmlns:a16="http://schemas.microsoft.com/office/drawing/2014/main" id="{63CE283B-7982-4F16-94B6-AD9754CA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1136"/>
                <a:ext cx="28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7" name="Oval 155">
              <a:extLst>
                <a:ext uri="{FF2B5EF4-FFF2-40B4-BE49-F238E27FC236}">
                  <a16:creationId xmlns:a16="http://schemas.microsoft.com/office/drawing/2014/main" id="{251E3709-9B52-4D82-807F-44C449744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16"/>
              <a:ext cx="206" cy="214"/>
            </a:xfrm>
            <a:prstGeom prst="ellipse">
              <a:avLst/>
            </a:prstGeom>
            <a:solidFill>
              <a:srgbClr val="CF8B91"/>
            </a:soli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F8B91"/>
              </a:extrusionClr>
              <a:contourClr>
                <a:srgbClr val="CF8B9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08" name="Text Box 156">
              <a:extLst>
                <a:ext uri="{FF2B5EF4-FFF2-40B4-BE49-F238E27FC236}">
                  <a16:creationId xmlns:a16="http://schemas.microsoft.com/office/drawing/2014/main" id="{CE21AF4A-F62C-4D08-85A1-651041482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635"/>
              <a:ext cx="4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/>
                <a:t>pc1</a:t>
              </a:r>
            </a:p>
          </p:txBody>
        </p:sp>
        <p:pic>
          <p:nvPicPr>
            <p:cNvPr id="111" name="Picture 171" descr="scheda-right">
              <a:extLst>
                <a:ext uri="{FF2B5EF4-FFF2-40B4-BE49-F238E27FC236}">
                  <a16:creationId xmlns:a16="http://schemas.microsoft.com/office/drawing/2014/main" id="{5E32BD30-00CF-4EDE-B9E8-8C42CEA01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2928"/>
              <a:ext cx="3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" name="Line 138">
            <a:extLst>
              <a:ext uri="{FF2B5EF4-FFF2-40B4-BE49-F238E27FC236}">
                <a16:creationId xmlns:a16="http://schemas.microsoft.com/office/drawing/2014/main" id="{1F6CCA29-2625-4CB3-A86E-0BE12F76D3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4741" y="411440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32" name="Group 144">
            <a:extLst>
              <a:ext uri="{FF2B5EF4-FFF2-40B4-BE49-F238E27FC236}">
                <a16:creationId xmlns:a16="http://schemas.microsoft.com/office/drawing/2014/main" id="{B45172A8-3071-47E6-A893-555B7AC29286}"/>
              </a:ext>
            </a:extLst>
          </p:cNvPr>
          <p:cNvGrpSpPr>
            <a:grpSpLocks/>
          </p:cNvGrpSpPr>
          <p:nvPr/>
        </p:nvGrpSpPr>
        <p:grpSpPr bwMode="auto">
          <a:xfrm>
            <a:off x="5985941" y="3314301"/>
            <a:ext cx="1905000" cy="1266825"/>
            <a:chOff x="2400" y="2432"/>
            <a:chExt cx="1200" cy="798"/>
          </a:xfrm>
        </p:grpSpPr>
        <p:sp>
          <p:nvSpPr>
            <p:cNvPr id="133" name="Oval 105">
              <a:extLst>
                <a:ext uri="{FF2B5EF4-FFF2-40B4-BE49-F238E27FC236}">
                  <a16:creationId xmlns:a16="http://schemas.microsoft.com/office/drawing/2014/main" id="{22272C86-7456-4EC9-8FA2-0F258D615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432"/>
              <a:ext cx="756" cy="7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34" name="Group 106">
              <a:extLst>
                <a:ext uri="{FF2B5EF4-FFF2-40B4-BE49-F238E27FC236}">
                  <a16:creationId xmlns:a16="http://schemas.microsoft.com/office/drawing/2014/main" id="{37C8062C-4332-4144-A6C8-DEA88C1EC5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640"/>
              <a:ext cx="446" cy="320"/>
              <a:chOff x="3026" y="911"/>
              <a:chExt cx="569" cy="361"/>
            </a:xfrm>
          </p:grpSpPr>
          <p:grpSp>
            <p:nvGrpSpPr>
              <p:cNvPr id="152" name="Group 107">
                <a:extLst>
                  <a:ext uri="{FF2B5EF4-FFF2-40B4-BE49-F238E27FC236}">
                    <a16:creationId xmlns:a16="http://schemas.microsoft.com/office/drawing/2014/main" id="{5E8486C6-868D-49D5-A87F-90DED6161A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6" y="1167"/>
                <a:ext cx="569" cy="105"/>
                <a:chOff x="3026" y="1167"/>
                <a:chExt cx="569" cy="105"/>
              </a:xfrm>
            </p:grpSpPr>
            <p:sp>
              <p:nvSpPr>
                <p:cNvPr id="156" name="Freeform 108">
                  <a:extLst>
                    <a:ext uri="{FF2B5EF4-FFF2-40B4-BE49-F238E27FC236}">
                      <a16:creationId xmlns:a16="http://schemas.microsoft.com/office/drawing/2014/main" id="{421A96BC-CFEE-4CDF-A962-DFB7AE20A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6" y="1167"/>
                  <a:ext cx="569" cy="105"/>
                </a:xfrm>
                <a:custGeom>
                  <a:avLst/>
                  <a:gdLst>
                    <a:gd name="T0" fmla="*/ 70 w 1139"/>
                    <a:gd name="T1" fmla="*/ 0 h 209"/>
                    <a:gd name="T2" fmla="*/ 500 w 1139"/>
                    <a:gd name="T3" fmla="*/ 0 h 209"/>
                    <a:gd name="T4" fmla="*/ 568 w 1139"/>
                    <a:gd name="T5" fmla="*/ 95 h 209"/>
                    <a:gd name="T6" fmla="*/ 569 w 1139"/>
                    <a:gd name="T7" fmla="*/ 99 h 209"/>
                    <a:gd name="T8" fmla="*/ 566 w 1139"/>
                    <a:gd name="T9" fmla="*/ 104 h 209"/>
                    <a:gd name="T10" fmla="*/ 562 w 1139"/>
                    <a:gd name="T11" fmla="*/ 105 h 209"/>
                    <a:gd name="T12" fmla="*/ 8 w 1139"/>
                    <a:gd name="T13" fmla="*/ 105 h 209"/>
                    <a:gd name="T14" fmla="*/ 2 w 1139"/>
                    <a:gd name="T15" fmla="*/ 103 h 209"/>
                    <a:gd name="T16" fmla="*/ 0 w 1139"/>
                    <a:gd name="T17" fmla="*/ 98 h 209"/>
                    <a:gd name="T18" fmla="*/ 1 w 1139"/>
                    <a:gd name="T19" fmla="*/ 94 h 209"/>
                    <a:gd name="T20" fmla="*/ 70 w 1139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39"/>
                    <a:gd name="T34" fmla="*/ 0 h 209"/>
                    <a:gd name="T35" fmla="*/ 1139 w 1139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39" h="209">
                      <a:moveTo>
                        <a:pt x="140" y="0"/>
                      </a:moveTo>
                      <a:lnTo>
                        <a:pt x="1000" y="0"/>
                      </a:lnTo>
                      <a:lnTo>
                        <a:pt x="1137" y="190"/>
                      </a:lnTo>
                      <a:lnTo>
                        <a:pt x="1139" y="198"/>
                      </a:lnTo>
                      <a:lnTo>
                        <a:pt x="1133" y="207"/>
                      </a:lnTo>
                      <a:lnTo>
                        <a:pt x="1125" y="209"/>
                      </a:lnTo>
                      <a:lnTo>
                        <a:pt x="16" y="209"/>
                      </a:lnTo>
                      <a:lnTo>
                        <a:pt x="4" y="206"/>
                      </a:lnTo>
                      <a:lnTo>
                        <a:pt x="0" y="196"/>
                      </a:lnTo>
                      <a:lnTo>
                        <a:pt x="2" y="18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7" name="Freeform 109">
                  <a:extLst>
                    <a:ext uri="{FF2B5EF4-FFF2-40B4-BE49-F238E27FC236}">
                      <a16:creationId xmlns:a16="http://schemas.microsoft.com/office/drawing/2014/main" id="{38B7877B-109D-472B-95B1-C423236F0E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190"/>
                  <a:ext cx="379" cy="67"/>
                </a:xfrm>
                <a:custGeom>
                  <a:avLst/>
                  <a:gdLst>
                    <a:gd name="T0" fmla="*/ 51 w 757"/>
                    <a:gd name="T1" fmla="*/ 0 h 133"/>
                    <a:gd name="T2" fmla="*/ 361 w 757"/>
                    <a:gd name="T3" fmla="*/ 0 h 133"/>
                    <a:gd name="T4" fmla="*/ 379 w 757"/>
                    <a:gd name="T5" fmla="*/ 67 h 133"/>
                    <a:gd name="T6" fmla="*/ 0 w 757"/>
                    <a:gd name="T7" fmla="*/ 67 h 133"/>
                    <a:gd name="T8" fmla="*/ 51 w 757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7"/>
                    <a:gd name="T16" fmla="*/ 0 h 133"/>
                    <a:gd name="T17" fmla="*/ 757 w 757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7" h="133">
                      <a:moveTo>
                        <a:pt x="101" y="0"/>
                      </a:moveTo>
                      <a:lnTo>
                        <a:pt x="721" y="0"/>
                      </a:lnTo>
                      <a:lnTo>
                        <a:pt x="757" y="133"/>
                      </a:lnTo>
                      <a:lnTo>
                        <a:pt x="0" y="133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8" name="Freeform 110">
                  <a:extLst>
                    <a:ext uri="{FF2B5EF4-FFF2-40B4-BE49-F238E27FC236}">
                      <a16:creationId xmlns:a16="http://schemas.microsoft.com/office/drawing/2014/main" id="{0523F791-33D0-4A39-BFEB-F20361C5DD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8" y="1190"/>
                  <a:ext cx="114" cy="67"/>
                </a:xfrm>
                <a:custGeom>
                  <a:avLst/>
                  <a:gdLst>
                    <a:gd name="T0" fmla="*/ 0 w 229"/>
                    <a:gd name="T1" fmla="*/ 0 h 133"/>
                    <a:gd name="T2" fmla="*/ 68 w 229"/>
                    <a:gd name="T3" fmla="*/ 0 h 133"/>
                    <a:gd name="T4" fmla="*/ 114 w 229"/>
                    <a:gd name="T5" fmla="*/ 67 h 133"/>
                    <a:gd name="T6" fmla="*/ 21 w 229"/>
                    <a:gd name="T7" fmla="*/ 67 h 133"/>
                    <a:gd name="T8" fmla="*/ 0 w 229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133"/>
                    <a:gd name="T17" fmla="*/ 229 w 229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133">
                      <a:moveTo>
                        <a:pt x="0" y="0"/>
                      </a:moveTo>
                      <a:lnTo>
                        <a:pt x="136" y="0"/>
                      </a:lnTo>
                      <a:lnTo>
                        <a:pt x="229" y="133"/>
                      </a:lnTo>
                      <a:lnTo>
                        <a:pt x="4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153" name="Rectangle 111">
                <a:extLst>
                  <a:ext uri="{FF2B5EF4-FFF2-40B4-BE49-F238E27FC236}">
                    <a16:creationId xmlns:a16="http://schemas.microsoft.com/office/drawing/2014/main" id="{EA6E84E5-1AE9-40A8-B9F3-E9D46C123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11"/>
                <a:ext cx="313" cy="25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112">
                <a:extLst>
                  <a:ext uri="{FF2B5EF4-FFF2-40B4-BE49-F238E27FC236}">
                    <a16:creationId xmlns:a16="http://schemas.microsoft.com/office/drawing/2014/main" id="{B7C6B7CC-8C2C-4446-B5FD-ACAB6DE5B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946"/>
                <a:ext cx="227" cy="176"/>
              </a:xfrm>
              <a:prstGeom prst="rect">
                <a:avLst/>
              </a:prstGeom>
              <a:solidFill>
                <a:srgbClr val="C44655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113">
                <a:extLst>
                  <a:ext uri="{FF2B5EF4-FFF2-40B4-BE49-F238E27FC236}">
                    <a16:creationId xmlns:a16="http://schemas.microsoft.com/office/drawing/2014/main" id="{B9DF5CE2-EEED-4C8E-BDC7-F3B87E5A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1136"/>
                <a:ext cx="28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5" name="Oval 114">
              <a:extLst>
                <a:ext uri="{FF2B5EF4-FFF2-40B4-BE49-F238E27FC236}">
                  <a16:creationId xmlns:a16="http://schemas.microsoft.com/office/drawing/2014/main" id="{07420DDE-4D46-4D60-A3E3-68A7D1BB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16"/>
              <a:ext cx="206" cy="214"/>
            </a:xfrm>
            <a:prstGeom prst="ellipse">
              <a:avLst/>
            </a:prstGeom>
            <a:solidFill>
              <a:srgbClr val="CF8B91"/>
            </a:soli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F8B91"/>
              </a:extrusionClr>
              <a:contourClr>
                <a:srgbClr val="CF8B9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36" name="Text Box 116">
              <a:extLst>
                <a:ext uri="{FF2B5EF4-FFF2-40B4-BE49-F238E27FC236}">
                  <a16:creationId xmlns:a16="http://schemas.microsoft.com/office/drawing/2014/main" id="{AC705896-1233-4C9B-8105-03CE48A9D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602"/>
              <a:ext cx="5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 b="1" dirty="0"/>
                <a:t>pc2</a:t>
              </a:r>
            </a:p>
          </p:txBody>
        </p:sp>
        <p:pic>
          <p:nvPicPr>
            <p:cNvPr id="139" name="Picture 143" descr="scheda-right">
              <a:extLst>
                <a:ext uri="{FF2B5EF4-FFF2-40B4-BE49-F238E27FC236}">
                  <a16:creationId xmlns:a16="http://schemas.microsoft.com/office/drawing/2014/main" id="{34052829-CDE4-49EC-A1AB-FD25C9C6A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2928"/>
              <a:ext cx="3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" name="Line 133">
            <a:extLst>
              <a:ext uri="{FF2B5EF4-FFF2-40B4-BE49-F238E27FC236}">
                <a16:creationId xmlns:a16="http://schemas.microsoft.com/office/drawing/2014/main" id="{72983638-40D0-41B3-8BF0-9C4ADC60D0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5941" y="2742803"/>
            <a:ext cx="0" cy="152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0" name="Text Box 139">
            <a:extLst>
              <a:ext uri="{FF2B5EF4-FFF2-40B4-BE49-F238E27FC236}">
                <a16:creationId xmlns:a16="http://schemas.microsoft.com/office/drawing/2014/main" id="{FCB96EC0-A66C-4AE2-AC45-3A33B1408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5941" y="3200003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 err="1"/>
              <a:t>collision</a:t>
            </a:r>
            <a:r>
              <a:rPr lang="it-IT" altLang="it-IT" sz="1800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domain B</a:t>
            </a:r>
          </a:p>
        </p:txBody>
      </p:sp>
      <p:sp>
        <p:nvSpPr>
          <p:cNvPr id="161" name="Line 314">
            <a:extLst>
              <a:ext uri="{FF2B5EF4-FFF2-40B4-BE49-F238E27FC236}">
                <a16:creationId xmlns:a16="http://schemas.microsoft.com/office/drawing/2014/main" id="{9CC66143-148D-47CA-B498-A8ED73D2D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8716" y="3220641"/>
            <a:ext cx="536575" cy="2185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2" name="Line 315">
            <a:extLst>
              <a:ext uri="{FF2B5EF4-FFF2-40B4-BE49-F238E27FC236}">
                <a16:creationId xmlns:a16="http://schemas.microsoft.com/office/drawing/2014/main" id="{5CA78E28-A781-4C55-8BC9-D23103098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4404" y="3192066"/>
            <a:ext cx="457200" cy="2171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8" name="AutoShape 624">
            <a:extLst>
              <a:ext uri="{FF2B5EF4-FFF2-40B4-BE49-F238E27FC236}">
                <a16:creationId xmlns:a16="http://schemas.microsoft.com/office/drawing/2014/main" id="{77FB0288-1550-4C6C-A876-773417B78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216" y="5297091"/>
            <a:ext cx="295275" cy="368300"/>
          </a:xfrm>
          <a:prstGeom prst="can">
            <a:avLst>
              <a:gd name="adj" fmla="val 31183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9" name="AutoShape 627">
            <a:extLst>
              <a:ext uri="{FF2B5EF4-FFF2-40B4-BE49-F238E27FC236}">
                <a16:creationId xmlns:a16="http://schemas.microsoft.com/office/drawing/2014/main" id="{0BAF03CD-0A7C-4D82-94D7-6C7EFB22E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616" y="5297091"/>
            <a:ext cx="293688" cy="368300"/>
          </a:xfrm>
          <a:prstGeom prst="can">
            <a:avLst>
              <a:gd name="adj" fmla="val 31351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0" name="AutoShape 628">
            <a:extLst>
              <a:ext uri="{FF2B5EF4-FFF2-40B4-BE49-F238E27FC236}">
                <a16:creationId xmlns:a16="http://schemas.microsoft.com/office/drawing/2014/main" id="{EECE09FB-C3F2-453B-84E9-3B1606ED7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016" y="5297091"/>
            <a:ext cx="293688" cy="368300"/>
          </a:xfrm>
          <a:prstGeom prst="can">
            <a:avLst>
              <a:gd name="adj" fmla="val 31351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7BE8DAD-3B8F-487D-B59C-D3772CB8F1D4}"/>
              </a:ext>
            </a:extLst>
          </p:cNvPr>
          <p:cNvGrpSpPr/>
          <p:nvPr/>
        </p:nvGrpSpPr>
        <p:grpSpPr>
          <a:xfrm>
            <a:off x="765061" y="2108719"/>
            <a:ext cx="2136412" cy="1315569"/>
            <a:chOff x="722444" y="2475881"/>
            <a:chExt cx="1951901" cy="131556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487235A-3BF4-4E9F-A1DE-BA6DEDD01779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FF86963E-68DB-4747-BD4C-E42C1D09F856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8DC7CE2-D837-4614-BA53-3863C35CADC2}"/>
              </a:ext>
            </a:extLst>
          </p:cNvPr>
          <p:cNvGrpSpPr/>
          <p:nvPr/>
        </p:nvGrpSpPr>
        <p:grpSpPr>
          <a:xfrm>
            <a:off x="2264007" y="2141015"/>
            <a:ext cx="581348" cy="126235"/>
            <a:chOff x="8092857" y="2035375"/>
            <a:chExt cx="581348" cy="126235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AEA524E-57ED-4E5E-B3C7-C3A7F8F57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0CAD3F5-34B1-4214-AC88-C5E612306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26CF723-A70E-42EE-91BF-7C637B25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6917505-4D6B-4DE1-AD0C-1939E7BA9476}"/>
              </a:ext>
            </a:extLst>
          </p:cNvPr>
          <p:cNvGrpSpPr/>
          <p:nvPr/>
        </p:nvGrpSpPr>
        <p:grpSpPr>
          <a:xfrm>
            <a:off x="3296287" y="2026146"/>
            <a:ext cx="2136412" cy="1315569"/>
            <a:chOff x="722444" y="2475881"/>
            <a:chExt cx="1951901" cy="1315569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E5D11747-0DB9-4261-8B48-70845573B1CC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root@pc3:~$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5CB4F85-C1AE-41C7-8D76-B3130335B322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ED0A4F5-C9EF-4B33-9C70-36A12A267C93}"/>
              </a:ext>
            </a:extLst>
          </p:cNvPr>
          <p:cNvGrpSpPr/>
          <p:nvPr/>
        </p:nvGrpSpPr>
        <p:grpSpPr>
          <a:xfrm>
            <a:off x="4795233" y="2058442"/>
            <a:ext cx="581348" cy="126235"/>
            <a:chOff x="8092857" y="2035375"/>
            <a:chExt cx="581348" cy="126235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28A57C0B-CC7E-4554-AD15-9935C4AAE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FA66F3E-3744-4DD8-8110-F993177B8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2FE1C9C-EFD7-4BD8-BF9B-CF2D99357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18F9425F-6BE9-4A8A-BAC9-572D04CACA7C}"/>
              </a:ext>
            </a:extLst>
          </p:cNvPr>
          <p:cNvGrpSpPr/>
          <p:nvPr/>
        </p:nvGrpSpPr>
        <p:grpSpPr>
          <a:xfrm>
            <a:off x="2987597" y="3570170"/>
            <a:ext cx="2136412" cy="1315569"/>
            <a:chOff x="722444" y="2475881"/>
            <a:chExt cx="1951901" cy="1315569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BC59B04-7DED-4AC4-BE46-FF00E245B13E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root@pc2:~$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1DB3A111-A30E-4F98-939D-ED99F1B917FD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57A409F-0D53-4827-9529-296CE837A4C1}"/>
              </a:ext>
            </a:extLst>
          </p:cNvPr>
          <p:cNvGrpSpPr/>
          <p:nvPr/>
        </p:nvGrpSpPr>
        <p:grpSpPr>
          <a:xfrm>
            <a:off x="4486543" y="3602466"/>
            <a:ext cx="581348" cy="126235"/>
            <a:chOff x="8092857" y="2035375"/>
            <a:chExt cx="581348" cy="126235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A622ED5-67C7-48D6-8CFF-89887DE16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1861E171-9B2F-44D2-B0AC-C75E30EF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F6CE548D-0E0E-4B83-98B8-A5776A9FA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65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BED9DF-A878-4449-B7F3-A557B48E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BA61-55E2-4987-9968-FDA16778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B6259-EADF-4BB0-9E9A-D57B8548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549CC1-795A-43E3-9CEB-EBAB39F06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Setup manual</a:t>
            </a:r>
          </a:p>
        </p:txBody>
      </p:sp>
    </p:spTree>
    <p:extLst>
      <p:ext uri="{BB962C8B-B14F-4D97-AF65-F5344CB8AC3E}">
        <p14:creationId xmlns:p14="http://schemas.microsoft.com/office/powerpoint/2010/main" val="251404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03B49C-1EEB-4825-9021-D9AA8EF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Kathará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E304B4-2E4D-47CD-9745-C008C49E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dirty="0"/>
              <a:t>Available for: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Windows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Linux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MacOS</a:t>
            </a:r>
          </a:p>
          <a:p>
            <a:pPr>
              <a:lnSpc>
                <a:spcPct val="80000"/>
              </a:lnSpc>
            </a:pPr>
            <a:r>
              <a:rPr lang="en-US" altLang="it-IT" dirty="0"/>
              <a:t>Download at </a:t>
            </a:r>
            <a:r>
              <a:rPr lang="en-US" altLang="it-IT" dirty="0">
                <a:hlinkClick r:id="rId2"/>
              </a:rPr>
              <a:t>https://www.kathara.org/</a:t>
            </a:r>
            <a:endParaRPr lang="en-US" altLang="it-IT" dirty="0"/>
          </a:p>
          <a:p>
            <a:pPr>
              <a:lnSpc>
                <a:spcPct val="80000"/>
              </a:lnSpc>
            </a:pPr>
            <a:r>
              <a:rPr lang="en-US" altLang="it-IT" dirty="0"/>
              <a:t>Follow the wiki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1ECD5-DD13-49CF-8256-D81EB1EA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B7B-8A63-45D1-A7D8-43BAF0A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3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03B49C-1EEB-4825-9021-D9AA8EF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default Docker Image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040291-D140-4396-8A04-8E118644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</a:t>
            </a:r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settings</a:t>
            </a:r>
          </a:p>
          <a:p>
            <a:r>
              <a:rPr lang="en-GB" dirty="0"/>
              <a:t>Select</a:t>
            </a:r>
            <a:r>
              <a:rPr lang="en-GB" dirty="0">
                <a:latin typeface="Consolas" panose="020B0609020204030204" pitchFamily="49" charset="0"/>
              </a:rPr>
              <a:t> Choose default image </a:t>
            </a:r>
            <a:r>
              <a:rPr lang="en-GB" dirty="0"/>
              <a:t>by pressing 2</a:t>
            </a:r>
          </a:p>
          <a:p>
            <a:r>
              <a:rPr lang="en-GB" dirty="0"/>
              <a:t>Select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frr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by pressing 2</a:t>
            </a:r>
          </a:p>
          <a:p>
            <a:r>
              <a:rPr lang="en-GB" dirty="0"/>
              <a:t>Confirm and exit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1ECD5-DD13-49CF-8256-D81EB1EA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B7B-8A63-45D1-A7D8-43BAF0A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09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F2BA86-8BA0-429F-A879-908F73DD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4F167-7C9C-4EBA-AE08-CE09F62F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C80D-D340-431A-8E35-9D6B8F43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5423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8EED9C-B1FD-42E2-BF29-000836E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commands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514EDA-4AEA-44EA-88DF-4DA7012E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Kathará provides users with three sets of commands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v-prefixed commands (v-commands)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l-prefixed commands (l-commands)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Global commands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v-commands act as low-level tools for configuring and starting up a single device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l-commands provide an easier-to-use environment to set up complex labs consisting of several devices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Global commands are mainly management commands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37AC7-55C5-4D9A-8FAF-67ED5C84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1344B-4175-48F7-B87F-AD0AE71A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82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F3CF-F82F-415B-9204-9899F3B3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v-commands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2D3-B3D7-4E5F-86BD-ABE83E62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Allow to startup a single device with arbitrary configurations (network interfaces, etc.)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vstart</a:t>
            </a:r>
            <a:r>
              <a:rPr lang="en-US" altLang="it-IT" dirty="0"/>
              <a:t>: starts a new device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vconfig</a:t>
            </a:r>
            <a:r>
              <a:rPr lang="en-US" altLang="it-IT" dirty="0"/>
              <a:t>: attaches network interfaces to a running device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vclean</a:t>
            </a:r>
            <a:r>
              <a:rPr lang="en-US" altLang="it-IT" dirty="0"/>
              <a:t>: halts a device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4F55-F767-4F1B-A8A2-06EA8A44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2043C-85AF-480E-A533-C910CB23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765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78F0-AC68-46C0-95A9-6A49C5FE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l-commands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B80E-23D2-48F6-9F12-45CE05BE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Ease setting up complex labs consisting of several virtual machines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lstart</a:t>
            </a:r>
            <a:r>
              <a:rPr lang="en-US" altLang="it-IT" dirty="0"/>
              <a:t>: starts a Kathará lab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lclean</a:t>
            </a:r>
            <a:r>
              <a:rPr lang="en-US" altLang="it-IT" dirty="0"/>
              <a:t>: halts all the devices of a lab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lconfig</a:t>
            </a:r>
            <a:r>
              <a:rPr lang="en-US" altLang="it-IT"/>
              <a:t>: manage the network interface of a running lab</a:t>
            </a:r>
            <a:endParaRPr lang="en-US" altLang="it-IT" dirty="0"/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lrestart</a:t>
            </a:r>
            <a:r>
              <a:rPr lang="en-US" altLang="it-IT" dirty="0"/>
              <a:t>: halts all the devices of a lab and start them again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linfo</a:t>
            </a:r>
            <a:r>
              <a:rPr lang="en-US" altLang="it-IT" dirty="0"/>
              <a:t>: provides information about a lab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036D-D929-4A0C-815D-1BFECFD5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5FD0-F501-4AB7-8F3B-13E4367C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141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9EAA-C3F4-4816-A09E-660997DE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global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D64C-DC2E-4101-9DA1-BBE9C07D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Management commands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check</a:t>
            </a:r>
            <a:r>
              <a:rPr lang="en-GB" dirty="0"/>
              <a:t>: Check your system environment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connect</a:t>
            </a:r>
            <a:r>
              <a:rPr lang="en-GB" dirty="0"/>
              <a:t>: </a:t>
            </a:r>
            <a:r>
              <a:rPr lang="en-US" dirty="0"/>
              <a:t>Connect to a running Kathará machine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list</a:t>
            </a:r>
            <a:r>
              <a:rPr lang="en-GB" dirty="0"/>
              <a:t>: </a:t>
            </a:r>
            <a:r>
              <a:rPr lang="en-US" dirty="0"/>
              <a:t>Show all running Kathará machines of the current user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settings</a:t>
            </a:r>
            <a:r>
              <a:rPr lang="en-GB" dirty="0"/>
              <a:t>: </a:t>
            </a:r>
            <a:r>
              <a:rPr lang="en-US" dirty="0"/>
              <a:t>Show and edit Kathará settings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wipe</a:t>
            </a:r>
            <a:r>
              <a:rPr lang="en-GB" dirty="0"/>
              <a:t>: </a:t>
            </a:r>
            <a:r>
              <a:rPr lang="en-US" dirty="0"/>
              <a:t>Delete all Kathará machines and links, optionally also delete settings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3341-5CE7-4471-B395-3F07037F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9847-1639-42EF-9FC8-4EC75BFF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1313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790EC6-803D-430B-8E4A-E3B97BB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Kathará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3609-F412-4F55-8D87-C5BF63F9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CC81-B2BE-44F0-A9F0-CC278F3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03D013-2CFE-4243-A0EC-F020ACE56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21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3CD45-6DE9-4317-A13B-616590B3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Kathará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0926C-4C72-47E1-B2ED-B878DFD2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test if your setup works correctly run: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check</a:t>
            </a:r>
          </a:p>
          <a:p>
            <a:pPr lvl="2"/>
            <a:r>
              <a:rPr lang="en-GB" dirty="0"/>
              <a:t>This command will ran automatic tests to your environment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vstart</a:t>
            </a:r>
            <a:r>
              <a:rPr lang="en-GB" dirty="0">
                <a:latin typeface="Consolas" panose="020B0609020204030204" pitchFamily="49" charset="0"/>
              </a:rPr>
              <a:t> -n pc1 --eth 0:A</a:t>
            </a:r>
          </a:p>
          <a:p>
            <a:pPr lvl="2"/>
            <a:r>
              <a:rPr lang="en-GB" dirty="0"/>
              <a:t>This command will start a new device called </a:t>
            </a:r>
            <a:r>
              <a:rPr lang="en-GB" b="1" dirty="0">
                <a:latin typeface="Consolas" panose="020B0609020204030204" pitchFamily="49" charset="0"/>
              </a:rPr>
              <a:t>pc1</a:t>
            </a:r>
            <a:r>
              <a:rPr lang="en-GB" dirty="0"/>
              <a:t> and connected to the virtual collision domain </a:t>
            </a:r>
            <a:r>
              <a:rPr lang="en-GB" b="1" dirty="0">
                <a:latin typeface="Consolas" panose="020B0609020204030204" pitchFamily="49" charset="0"/>
              </a:rPr>
              <a:t>A</a:t>
            </a:r>
          </a:p>
          <a:p>
            <a:pPr lvl="2"/>
            <a:r>
              <a:rPr lang="en-GB" dirty="0"/>
              <a:t>A terminal window will open allowing to run commands inside the device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vclean</a:t>
            </a:r>
            <a:r>
              <a:rPr lang="en-GB" dirty="0">
                <a:latin typeface="Consolas" panose="020B0609020204030204" pitchFamily="49" charset="0"/>
              </a:rPr>
              <a:t> -n pc1</a:t>
            </a:r>
          </a:p>
          <a:p>
            <a:pPr lvl="2"/>
            <a:r>
              <a:rPr lang="en-GB" dirty="0"/>
              <a:t>This command will stop the previous started device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9ACFE-A324-4821-87F4-FFE39831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385F4-981C-42A5-BFE3-2C44561D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9FA657-F511-4AB3-A140-BEBC43CF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Preparing</a:t>
            </a:r>
            <a:r>
              <a:rPr lang="it-IT" dirty="0"/>
              <a:t> a </a:t>
            </a:r>
            <a:r>
              <a:rPr lang="it-IT" dirty="0" err="1"/>
              <a:t>Kathar</a:t>
            </a:r>
            <a:r>
              <a:rPr lang="en-GB" dirty="0"/>
              <a:t>á</a:t>
            </a:r>
            <a:r>
              <a:rPr lang="it-IT" dirty="0"/>
              <a:t>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FA26-BA73-4C7B-B541-E9E2B05C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4E80-4A74-427D-9FB2-51A91B6E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B569D5-F1ED-4940-8C78-D0886D150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46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0FBF46-1592-4105-98E3-0496CF61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Kathar</a:t>
            </a:r>
            <a:r>
              <a:rPr lang="en-GB" dirty="0"/>
              <a:t>á lab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5479A5-C3EC-4B39-80D5-AA67280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>
                <a:solidFill>
                  <a:schemeClr val="accent1"/>
                </a:solidFill>
              </a:rPr>
              <a:t>Kathar</a:t>
            </a:r>
            <a:r>
              <a:rPr lang="en-GB" dirty="0">
                <a:solidFill>
                  <a:schemeClr val="accent1"/>
                </a:solidFill>
              </a:rPr>
              <a:t>á lab </a:t>
            </a:r>
            <a:r>
              <a:rPr lang="en-GB" dirty="0"/>
              <a:t>is a set of preconfigured devices that can be started and halted together</a:t>
            </a:r>
          </a:p>
          <a:p>
            <a:r>
              <a:rPr lang="en-GB" dirty="0"/>
              <a:t>a basic Kathará lab is a directory tree containing:</a:t>
            </a:r>
          </a:p>
          <a:p>
            <a:pPr lvl="1"/>
            <a:r>
              <a:rPr lang="en-GB" dirty="0"/>
              <a:t>a </a:t>
            </a:r>
            <a:r>
              <a:rPr lang="en-GB" dirty="0" err="1">
                <a:solidFill>
                  <a:schemeClr val="tx2"/>
                </a:solidFill>
              </a:rPr>
              <a:t>lab.conf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file describing the network topology</a:t>
            </a:r>
          </a:p>
          <a:p>
            <a:pPr lvl="1"/>
            <a:r>
              <a:rPr lang="en-GB" dirty="0"/>
              <a:t>a set of </a:t>
            </a:r>
            <a:r>
              <a:rPr lang="en-GB" dirty="0">
                <a:solidFill>
                  <a:schemeClr val="tx2"/>
                </a:solidFill>
              </a:rPr>
              <a:t>subdirectories</a:t>
            </a:r>
            <a:r>
              <a:rPr lang="en-GB" dirty="0"/>
              <a:t> that contain the configuration settings for each device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&lt;</a:t>
            </a:r>
            <a:r>
              <a:rPr lang="en-GB" dirty="0" err="1">
                <a:solidFill>
                  <a:schemeClr val="tx2"/>
                </a:solidFill>
              </a:rPr>
              <a:t>device_name</a:t>
            </a:r>
            <a:r>
              <a:rPr lang="en-GB" dirty="0">
                <a:solidFill>
                  <a:schemeClr val="tx2"/>
                </a:solidFill>
              </a:rPr>
              <a:t>&gt;.</a:t>
            </a:r>
            <a:r>
              <a:rPr lang="en-GB" dirty="0" err="1">
                <a:solidFill>
                  <a:schemeClr val="tx2"/>
                </a:solidFill>
              </a:rPr>
              <a:t>startup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files that describe actions performed by devices when they are started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AEA7B-91F8-4882-A412-A5ACA6B8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B88A7-20CD-438B-83C5-E48CDD49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411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99BE-0D23-487C-9EA3-59C7F64E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lab.conf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19B6-294A-46DA-A5FB-8BA133E4B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247040" cy="4525963"/>
          </a:xfrm>
        </p:spPr>
        <p:txBody>
          <a:bodyPr/>
          <a:lstStyle/>
          <a:p>
            <a:r>
              <a:rPr lang="en-GB" dirty="0"/>
              <a:t>describes:</a:t>
            </a:r>
          </a:p>
          <a:p>
            <a:pPr lvl="1"/>
            <a:r>
              <a:rPr lang="en-GB" dirty="0"/>
              <a:t>The topology of the network that interconnects the lab’s devices</a:t>
            </a:r>
          </a:p>
          <a:p>
            <a:pPr lvl="1"/>
            <a:r>
              <a:rPr lang="en-GB" dirty="0"/>
              <a:t>The devices to be started</a:t>
            </a:r>
          </a:p>
          <a:p>
            <a:r>
              <a:rPr lang="en-GB" dirty="0"/>
              <a:t>contain a list of </a:t>
            </a:r>
            <a:r>
              <a:rPr lang="en-GB" b="1" dirty="0">
                <a:latin typeface="Consolas" panose="020B0609020204030204" pitchFamily="49" charset="0"/>
              </a:rPr>
              <a:t>machine[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b="1" dirty="0">
                <a:latin typeface="Consolas" panose="020B0609020204030204" pitchFamily="49" charset="0"/>
              </a:rPr>
              <a:t>]=value </a:t>
            </a:r>
            <a:r>
              <a:rPr lang="en-GB" dirty="0"/>
              <a:t>lines where:</a:t>
            </a:r>
          </a:p>
          <a:p>
            <a:pPr lvl="1"/>
            <a:r>
              <a:rPr lang="en-GB" b="1" dirty="0">
                <a:latin typeface="Consolas" panose="020B0609020204030204" pitchFamily="49" charset="0"/>
              </a:rPr>
              <a:t>machine</a:t>
            </a:r>
            <a:r>
              <a:rPr lang="en-GB" dirty="0"/>
              <a:t> is the name of the device (e.g. pc1)</a:t>
            </a:r>
          </a:p>
          <a:p>
            <a:pPr lvl="1"/>
            <a:r>
              <a:rPr lang="en-GB" dirty="0"/>
              <a:t>if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is a number, then </a:t>
            </a:r>
            <a:r>
              <a:rPr lang="en-GB" b="1" dirty="0">
                <a:latin typeface="Consolas" panose="020B0609020204030204" pitchFamily="49" charset="0"/>
              </a:rPr>
              <a:t>value</a:t>
            </a:r>
            <a:r>
              <a:rPr lang="en-GB" dirty="0"/>
              <a:t> is the name of a collision domain to which </a:t>
            </a:r>
            <a:r>
              <a:rPr lang="en-GB" dirty="0" err="1"/>
              <a:t>eth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should be attached</a:t>
            </a:r>
          </a:p>
          <a:p>
            <a:pPr lvl="1"/>
            <a:r>
              <a:rPr lang="en-GB" dirty="0"/>
              <a:t>if 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is not a number, then it must be an option and </a:t>
            </a:r>
            <a:r>
              <a:rPr lang="en-GB" b="1" dirty="0">
                <a:latin typeface="Consolas" panose="020B0609020204030204" pitchFamily="49" charset="0"/>
              </a:rPr>
              <a:t>value</a:t>
            </a:r>
            <a:r>
              <a:rPr lang="en-GB" dirty="0"/>
              <a:t> the argument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ACA7-C5E6-465C-A2AD-477D8CD8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25A5-1989-44D7-8954-41F1F9FE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642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410E7A-31BF-48E7-8610-FFF95EB9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lab.conf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8DF4-FF4B-4A22-AC57-F6067EB6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246F2-CC14-4C82-B596-BC5E6CDA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774EA61-5BE2-429B-B172-04F3F3B92AB5}"/>
              </a:ext>
            </a:extLst>
          </p:cNvPr>
          <p:cNvSpPr txBox="1">
            <a:spLocks noChangeArrowheads="1"/>
          </p:cNvSpPr>
          <p:nvPr/>
        </p:nvSpPr>
        <p:spPr>
          <a:xfrm>
            <a:off x="767408" y="1722574"/>
            <a:ext cx="3960440" cy="4525963"/>
          </a:xfrm>
          <a:prstGeom prst="rect">
            <a:avLst/>
          </a:prstGeom>
        </p:spPr>
        <p:txBody>
          <a:bodyPr/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63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74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86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97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altLang="it-IT" kern="0"/>
              <a:t>example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297BD19-E403-4300-920B-370C644F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58" y="2471874"/>
            <a:ext cx="2454870" cy="25923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pc1[0]=A</a:t>
            </a:r>
          </a:p>
          <a:p>
            <a:pPr eaLnBrk="1" hangingPunct="1"/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pc2[0]=A</a:t>
            </a: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pc2[1]=B</a:t>
            </a:r>
          </a:p>
          <a:p>
            <a:pPr eaLnBrk="1" hangingPunct="1"/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pc3[0]=B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ABF24AA3-D607-4761-BC5D-CF7F61AEA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993" y="1878149"/>
            <a:ext cx="0" cy="1673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17F0E2E1-9F4E-4B22-BE29-AA3629507FD5}"/>
              </a:ext>
            </a:extLst>
          </p:cNvPr>
          <p:cNvGrpSpPr>
            <a:grpSpLocks/>
          </p:cNvGrpSpPr>
          <p:nvPr/>
        </p:nvGrpSpPr>
        <p:grpSpPr bwMode="auto">
          <a:xfrm>
            <a:off x="6050906" y="1782899"/>
            <a:ext cx="1492250" cy="990600"/>
            <a:chOff x="1316" y="1061"/>
            <a:chExt cx="940" cy="624"/>
          </a:xfrm>
        </p:grpSpPr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B0BD4968-71DD-409E-9102-4250E79DD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709C9823-613E-4B08-BF72-9F2E1ACCB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D6DB07B2-1696-4404-BD3D-0D24B8CAB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1778F128-51F5-46C5-8454-DB3A995C2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286AA3D8-567C-4152-B524-BC9AB490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0C1DCFA9-1A2B-41C2-81D9-B0447B8C5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pc1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F95CA676-5A34-494C-B877-56FE2C6D2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19" name="Picture 16" descr="scheda-right">
            <a:extLst>
              <a:ext uri="{FF2B5EF4-FFF2-40B4-BE49-F238E27FC236}">
                <a16:creationId xmlns:a16="http://schemas.microsoft.com/office/drawing/2014/main" id="{090F1B83-3FFF-4625-AD75-62B182DE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43" y="2038487"/>
            <a:ext cx="7461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7">
            <a:extLst>
              <a:ext uri="{FF2B5EF4-FFF2-40B4-BE49-F238E27FC236}">
                <a16:creationId xmlns:a16="http://schemas.microsoft.com/office/drawing/2014/main" id="{E28B4E60-D240-43A8-8A98-A5A9E27C04FB}"/>
              </a:ext>
            </a:extLst>
          </p:cNvPr>
          <p:cNvGrpSpPr>
            <a:grpSpLocks/>
          </p:cNvGrpSpPr>
          <p:nvPr/>
        </p:nvGrpSpPr>
        <p:grpSpPr bwMode="auto">
          <a:xfrm>
            <a:off x="6077893" y="3152912"/>
            <a:ext cx="1492250" cy="990600"/>
            <a:chOff x="1316" y="1061"/>
            <a:chExt cx="940" cy="624"/>
          </a:xfrm>
        </p:grpSpPr>
        <p:grpSp>
          <p:nvGrpSpPr>
            <p:cNvPr id="21" name="Group 18">
              <a:extLst>
                <a:ext uri="{FF2B5EF4-FFF2-40B4-BE49-F238E27FC236}">
                  <a16:creationId xmlns:a16="http://schemas.microsoft.com/office/drawing/2014/main" id="{588284D3-744B-4210-8904-4F4B549D0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25" name="Freeform 19">
                <a:extLst>
                  <a:ext uri="{FF2B5EF4-FFF2-40B4-BE49-F238E27FC236}">
                    <a16:creationId xmlns:a16="http://schemas.microsoft.com/office/drawing/2014/main" id="{A55BEA30-EC77-4EB9-B467-64D6CDF21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" name="Freeform 20">
                <a:extLst>
                  <a:ext uri="{FF2B5EF4-FFF2-40B4-BE49-F238E27FC236}">
                    <a16:creationId xmlns:a16="http://schemas.microsoft.com/office/drawing/2014/main" id="{738D14EA-0FD0-4AA5-AEB8-670AAFB20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" name="Freeform 21">
                <a:extLst>
                  <a:ext uri="{FF2B5EF4-FFF2-40B4-BE49-F238E27FC236}">
                    <a16:creationId xmlns:a16="http://schemas.microsoft.com/office/drawing/2014/main" id="{886E7C65-4EFD-4128-BCC8-C7A99E7D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178A4A43-CFBB-46C7-A33C-908EF0E2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5BAB52B3-15C5-4592-BF56-296E5FFDA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pc2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6BF8C7F3-8A9B-4BBB-8EBD-8AE86D899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5" descr="scheda-right">
            <a:extLst>
              <a:ext uri="{FF2B5EF4-FFF2-40B4-BE49-F238E27FC236}">
                <a16:creationId xmlns:a16="http://schemas.microsoft.com/office/drawing/2014/main" id="{92BAF0F2-EEE7-4FC4-9DDE-3B3A9267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3110049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27">
            <a:extLst>
              <a:ext uri="{FF2B5EF4-FFF2-40B4-BE49-F238E27FC236}">
                <a16:creationId xmlns:a16="http://schemas.microsoft.com/office/drawing/2014/main" id="{6E74EA15-F5E7-4149-96A5-FF30431D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31" y="1624149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928DDF02-9CFD-448E-A2D7-79C50795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31" y="2900499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131ED90E-876F-487C-BD18-8D045938B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431" y="2398849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collision domain A</a:t>
            </a:r>
          </a:p>
        </p:txBody>
      </p:sp>
      <p:grpSp>
        <p:nvGrpSpPr>
          <p:cNvPr id="32" name="Group 33">
            <a:extLst>
              <a:ext uri="{FF2B5EF4-FFF2-40B4-BE49-F238E27FC236}">
                <a16:creationId xmlns:a16="http://schemas.microsoft.com/office/drawing/2014/main" id="{6CF15638-68D7-4A17-97BF-66C6B8C45FFC}"/>
              </a:ext>
            </a:extLst>
          </p:cNvPr>
          <p:cNvGrpSpPr>
            <a:grpSpLocks/>
          </p:cNvGrpSpPr>
          <p:nvPr/>
        </p:nvGrpSpPr>
        <p:grpSpPr bwMode="auto">
          <a:xfrm>
            <a:off x="6077893" y="4576899"/>
            <a:ext cx="1492250" cy="990600"/>
            <a:chOff x="1316" y="1061"/>
            <a:chExt cx="940" cy="624"/>
          </a:xfrm>
        </p:grpSpPr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866CAB7C-1E7E-443A-93F5-5519F56BF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868CFAAA-9512-418C-8F65-4A013FB18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184D6B6A-7F58-4D61-881E-839DF32E6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9A021D54-480A-4462-81B4-BB6D38BBF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E301186E-155D-44CF-BEBE-DEC07E163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966A23F7-B2EB-4A63-9F2C-20493871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pc3</a:t>
              </a:r>
            </a:p>
          </p:txBody>
        </p:sp>
        <p:sp>
          <p:nvSpPr>
            <p:cNvPr id="36" name="Rectangle 40">
              <a:extLst>
                <a:ext uri="{FF2B5EF4-FFF2-40B4-BE49-F238E27FC236}">
                  <a16:creationId xmlns:a16="http://schemas.microsoft.com/office/drawing/2014/main" id="{7C5D2602-2037-47D8-94A3-3EFF9D641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40" name="Picture 41" descr="scheda-right">
            <a:extLst>
              <a:ext uri="{FF2B5EF4-FFF2-40B4-BE49-F238E27FC236}">
                <a16:creationId xmlns:a16="http://schemas.microsoft.com/office/drawing/2014/main" id="{3632AA99-EF74-4991-A9F8-00C545C2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4803912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 Box 42">
            <a:extLst>
              <a:ext uri="{FF2B5EF4-FFF2-40B4-BE49-F238E27FC236}">
                <a16:creationId xmlns:a16="http://schemas.microsoft.com/office/drawing/2014/main" id="{EEA54064-8DFF-4118-BA80-D53F8FE46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31" y="4395924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7D38EF7A-D017-4446-81C1-7BF6A50618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4991237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43" name="Picture 44" descr="scheda-right">
            <a:extLst>
              <a:ext uri="{FF2B5EF4-FFF2-40B4-BE49-F238E27FC236}">
                <a16:creationId xmlns:a16="http://schemas.microsoft.com/office/drawing/2014/main" id="{4AC497E6-BFF8-4A90-A108-BC6B6C53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3699012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46">
            <a:extLst>
              <a:ext uri="{FF2B5EF4-FFF2-40B4-BE49-F238E27FC236}">
                <a16:creationId xmlns:a16="http://schemas.microsoft.com/office/drawing/2014/main" id="{51D9836E-0EBC-4EE5-ACB4-145B419BD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31" y="3838712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45" name="Line 49">
            <a:extLst>
              <a:ext uri="{FF2B5EF4-FFF2-40B4-BE49-F238E27FC236}">
                <a16:creationId xmlns:a16="http://schemas.microsoft.com/office/drawing/2014/main" id="{EE5C0835-5499-45C9-A582-E61C03921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3887924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" name="Line 50">
            <a:extLst>
              <a:ext uri="{FF2B5EF4-FFF2-40B4-BE49-F238E27FC236}">
                <a16:creationId xmlns:a16="http://schemas.microsoft.com/office/drawing/2014/main" id="{AA7E39C5-7283-4D68-9580-AC8166651B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3297374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" name="Line 51">
            <a:extLst>
              <a:ext uri="{FF2B5EF4-FFF2-40B4-BE49-F238E27FC236}">
                <a16:creationId xmlns:a16="http://schemas.microsoft.com/office/drawing/2014/main" id="{5E117575-DC9E-4B73-ADEC-FECDE4CDCA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8443" y="2255974"/>
            <a:ext cx="159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" name="Line 52">
            <a:extLst>
              <a:ext uri="{FF2B5EF4-FFF2-40B4-BE49-F238E27FC236}">
                <a16:creationId xmlns:a16="http://schemas.microsoft.com/office/drawing/2014/main" id="{4D048BBF-D92E-40B0-BF52-942F10D05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993" y="3718062"/>
            <a:ext cx="0" cy="1527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" name="Text Box 53">
            <a:extLst>
              <a:ext uri="{FF2B5EF4-FFF2-40B4-BE49-F238E27FC236}">
                <a16:creationId xmlns:a16="http://schemas.microsoft.com/office/drawing/2014/main" id="{F8611976-FA11-4315-AE74-2F729FEB7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431" y="4165737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collision domain B</a:t>
            </a:r>
          </a:p>
        </p:txBody>
      </p:sp>
    </p:spTree>
    <p:extLst>
      <p:ext uri="{BB962C8B-B14F-4D97-AF65-F5344CB8AC3E}">
        <p14:creationId xmlns:p14="http://schemas.microsoft.com/office/powerpoint/2010/main" val="2087164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5C5A-1D64-46DC-B7D9-2A4584E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between the host and the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E649-BBAC-4EA0-8F75-9E00676C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to share files between the host filesystem and the device filesystem:</a:t>
            </a:r>
          </a:p>
          <a:p>
            <a:pPr lvl="1"/>
            <a:r>
              <a:rPr lang="en-GB" dirty="0"/>
              <a:t>Share files mirrored to the device</a:t>
            </a:r>
          </a:p>
          <a:p>
            <a:pPr lvl="2"/>
            <a:r>
              <a:rPr lang="en-GB" dirty="0"/>
              <a:t>A change inside the device will reflect in the host filesystem</a:t>
            </a:r>
          </a:p>
          <a:p>
            <a:pPr lvl="2"/>
            <a:r>
              <a:rPr lang="en-GB" dirty="0"/>
              <a:t>A change in the host filesystem will reflect in the device</a:t>
            </a:r>
          </a:p>
          <a:p>
            <a:pPr lvl="1"/>
            <a:r>
              <a:rPr lang="en-GB" dirty="0"/>
              <a:t>Share files copied to the device</a:t>
            </a:r>
          </a:p>
          <a:p>
            <a:pPr lvl="2"/>
            <a:r>
              <a:rPr lang="en-GB" dirty="0"/>
              <a:t>Two independent copies of the same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F223-4E71-4235-8EA5-1587C37A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1821-485A-4964-A6FF-04FA648B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77058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5C5A-1D64-46DC-B7D9-2A4584E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mirrored to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E649-BBAC-4EA0-8F75-9E00676C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to share mirrored files: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nsolas" panose="020B0609020204030204" pitchFamily="49" charset="0"/>
              </a:rPr>
              <a:t>/shared </a:t>
            </a:r>
            <a:r>
              <a:rPr lang="en-GB" dirty="0"/>
              <a:t>directory inside a device directly points to the </a:t>
            </a:r>
            <a:r>
              <a:rPr lang="en-GB" b="1" dirty="0">
                <a:latin typeface="Consolas" panose="020B0609020204030204" pitchFamily="49" charset="0"/>
              </a:rPr>
              <a:t>shared</a:t>
            </a:r>
            <a:r>
              <a:rPr lang="en-GB" dirty="0"/>
              <a:t> directory inside the lab</a:t>
            </a:r>
          </a:p>
          <a:p>
            <a:pPr lvl="2"/>
            <a:r>
              <a:rPr lang="en-GB" dirty="0"/>
              <a:t>by default it is </a:t>
            </a:r>
            <a:r>
              <a:rPr lang="en-GB" b="1" dirty="0"/>
              <a:t>ENABLED</a:t>
            </a:r>
            <a:r>
              <a:rPr lang="en-GB" dirty="0"/>
              <a:t>, you can disable it in the settings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nsolas" panose="020B0609020204030204" pitchFamily="49" charset="0"/>
              </a:rPr>
              <a:t>/</a:t>
            </a:r>
            <a:r>
              <a:rPr lang="en-GB" b="1" dirty="0" err="1">
                <a:latin typeface="Consolas" panose="020B0609020204030204" pitchFamily="49" charset="0"/>
              </a:rPr>
              <a:t>hosthome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/>
              <a:t>directory inside a device directly points to the </a:t>
            </a:r>
            <a:r>
              <a:rPr lang="en-GB" b="1" dirty="0"/>
              <a:t>home directory </a:t>
            </a:r>
            <a:r>
              <a:rPr lang="en-GB" dirty="0"/>
              <a:t>of the current user of the host</a:t>
            </a:r>
          </a:p>
          <a:p>
            <a:pPr lvl="2"/>
            <a:r>
              <a:rPr lang="en-GB" dirty="0"/>
              <a:t>by default it is </a:t>
            </a:r>
            <a:r>
              <a:rPr lang="en-GB" b="1" dirty="0"/>
              <a:t>DISABLED</a:t>
            </a:r>
            <a:r>
              <a:rPr lang="en-GB" dirty="0"/>
              <a:t>, you can enable it in the settings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F223-4E71-4235-8EA5-1587C37A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1821-485A-4964-A6FF-04FA648B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8154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5920C-CD94-4E08-BE9A-D08CE604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copied to the device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29274-D47C-420A-802D-6AA60070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done through the subdirectories of a lab</a:t>
            </a:r>
          </a:p>
          <a:p>
            <a:r>
              <a:rPr lang="en-GB" dirty="0"/>
              <a:t>The contents of subdirectory 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device</a:t>
            </a:r>
            <a:r>
              <a:rPr lang="en-GB" dirty="0"/>
              <a:t> are copied into the root (</a:t>
            </a:r>
            <a:r>
              <a:rPr lang="en-GB" b="1" dirty="0">
                <a:latin typeface="Consolas" panose="020B0609020204030204" pitchFamily="49" charset="0"/>
              </a:rPr>
              <a:t>/</a:t>
            </a:r>
            <a:r>
              <a:rPr lang="en-GB" dirty="0"/>
              <a:t>) of the device named 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device</a:t>
            </a:r>
            <a:r>
              <a:rPr lang="en-GB" dirty="0"/>
              <a:t> filesystem</a:t>
            </a:r>
          </a:p>
          <a:p>
            <a:pPr lvl="1"/>
            <a:r>
              <a:rPr lang="en-GB" dirty="0"/>
              <a:t>for example, </a:t>
            </a:r>
            <a:r>
              <a:rPr lang="en-GB" b="1" dirty="0">
                <a:latin typeface="Consolas" panose="020B0609020204030204" pitchFamily="49" charset="0"/>
              </a:rPr>
              <a:t>pc1/foo/file.txt </a:t>
            </a:r>
            <a:r>
              <a:rPr lang="en-GB" dirty="0"/>
              <a:t>is copied to </a:t>
            </a:r>
            <a:r>
              <a:rPr lang="en-GB" b="1" dirty="0">
                <a:latin typeface="Consolas" panose="020B0609020204030204" pitchFamily="49" charset="0"/>
              </a:rPr>
              <a:t>/foo/file.txt </a:t>
            </a:r>
            <a:r>
              <a:rPr lang="en-GB" dirty="0"/>
              <a:t>inside the device </a:t>
            </a:r>
            <a:r>
              <a:rPr lang="en-GB" b="1" dirty="0">
                <a:latin typeface="Consolas" panose="020B0609020204030204" pitchFamily="49" charset="0"/>
              </a:rPr>
              <a:t>pc1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4EC4C-3122-4407-BCE9-1E86D99E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AF3A6-17C7-4C18-8AEC-AC51650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5898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AC86-102B-48F9-BBDC-72DF8ECE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computer networks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DF780-A13E-4AA5-824D-4B1107FC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2FE3D-8428-4E04-96C7-EF0702DE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46567-917D-46C3-9DBA-80C507FBA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Computer networks are quite complex</a:t>
            </a:r>
          </a:p>
          <a:p>
            <a:pPr lvl="1"/>
            <a:r>
              <a:rPr lang="en-US" altLang="it-IT" dirty="0"/>
              <a:t>Several devices (computers, routers, etc.)</a:t>
            </a:r>
          </a:p>
          <a:p>
            <a:pPr lvl="1"/>
            <a:r>
              <a:rPr lang="en-US" altLang="it-IT" dirty="0"/>
              <a:t>Several interfaces</a:t>
            </a:r>
          </a:p>
          <a:p>
            <a:pPr lvl="1"/>
            <a:r>
              <a:rPr lang="en-US" altLang="it-IT" dirty="0"/>
              <a:t>Several protocols running</a:t>
            </a:r>
          </a:p>
          <a:p>
            <a:pPr lvl="1"/>
            <a:r>
              <a:rPr lang="en-US" altLang="it-IT" dirty="0"/>
              <a:t>Physical interconnections originate complex topologies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1763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D14-4AAC-412F-AB3E-DB75E75F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startup</a:t>
            </a:r>
            <a:r>
              <a:rPr lang="en-GB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2861-A853-4622-93F3-6BCFDEF3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Shell scripts that are executed inside a device right after its </a:t>
            </a:r>
            <a:r>
              <a:rPr lang="en-GB" dirty="0" err="1"/>
              <a:t>startup</a:t>
            </a:r>
            <a:endParaRPr lang="en-GB" dirty="0"/>
          </a:p>
          <a:p>
            <a:r>
              <a:rPr lang="en-GB" dirty="0"/>
              <a:t>Typical usage of a </a:t>
            </a:r>
            <a:r>
              <a:rPr lang="en-GB" b="1" dirty="0">
                <a:latin typeface="Consolas" panose="020B0609020204030204" pitchFamily="49" charset="0"/>
              </a:rPr>
              <a:t>.</a:t>
            </a:r>
            <a:r>
              <a:rPr lang="en-GB" b="1" dirty="0" err="1">
                <a:latin typeface="Consolas" panose="020B0609020204030204" pitchFamily="49" charset="0"/>
              </a:rPr>
              <a:t>startup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/>
              <a:t>file is to configure network interfaces and/or start network services</a:t>
            </a:r>
          </a:p>
          <a:p>
            <a:pPr lvl="1"/>
            <a:r>
              <a:rPr lang="en-GB" dirty="0"/>
              <a:t>For example: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7057-F65A-4722-8CA5-11CB7358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5F68-92CF-4A45-82B8-AECADE54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E292AF-403C-46B0-9A59-5871399C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4293096"/>
            <a:ext cx="5544616" cy="863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 b="1" dirty="0" err="1">
                <a:latin typeface="Courier New" panose="02070309020205020404" pitchFamily="49" charset="0"/>
              </a:rPr>
              <a:t>ip</a:t>
            </a:r>
            <a:r>
              <a:rPr lang="it-IT" altLang="it-IT" sz="2000" b="1" dirty="0">
                <a:latin typeface="Courier New" panose="02070309020205020404" pitchFamily="49" charset="0"/>
              </a:rPr>
              <a:t>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address</a:t>
            </a:r>
            <a:r>
              <a:rPr lang="it-IT" altLang="it-IT" sz="2000" b="1" dirty="0">
                <a:latin typeface="Courier New" panose="02070309020205020404" pitchFamily="49" charset="0"/>
              </a:rPr>
              <a:t>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add</a:t>
            </a:r>
            <a:r>
              <a:rPr lang="it-IT" altLang="it-IT" sz="2000" b="1" dirty="0">
                <a:latin typeface="Courier New" panose="02070309020205020404" pitchFamily="49" charset="0"/>
              </a:rPr>
              <a:t> 10.0.0.1/24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dev</a:t>
            </a:r>
            <a:r>
              <a:rPr lang="it-IT" altLang="it-IT" sz="2000" b="1" dirty="0">
                <a:latin typeface="Courier New" panose="02070309020205020404" pitchFamily="49" charset="0"/>
              </a:rPr>
              <a:t> eth0</a:t>
            </a:r>
          </a:p>
          <a:p>
            <a:pPr eaLnBrk="1" hangingPunct="1"/>
            <a:r>
              <a:rPr lang="it-IT" altLang="it-IT" sz="2000" b="1" dirty="0" err="1">
                <a:latin typeface="Courier New" panose="02070309020205020404" pitchFamily="49" charset="0"/>
              </a:rPr>
              <a:t>systemctl</a:t>
            </a:r>
            <a:r>
              <a:rPr lang="it-IT" altLang="it-IT" sz="2000" b="1" dirty="0">
                <a:latin typeface="Courier New" panose="02070309020205020404" pitchFamily="49" charset="0"/>
              </a:rPr>
              <a:t> start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frr</a:t>
            </a:r>
            <a:endParaRPr lang="it-IT" altLang="it-IT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76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2292-2F34-49AD-8E9F-185930AE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Launching/halting a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AF68-22B5-4CBB-B631-644CF24B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terminal</a:t>
            </a:r>
          </a:p>
          <a:p>
            <a:r>
              <a:rPr lang="en-GB" dirty="0"/>
              <a:t>Enter the lab directory (</a:t>
            </a:r>
            <a:r>
              <a:rPr lang="en-GB" b="1" dirty="0">
                <a:latin typeface="Consolas" panose="020B0609020204030204" pitchFamily="49" charset="0"/>
              </a:rPr>
              <a:t>cd </a:t>
            </a:r>
            <a:r>
              <a:rPr lang="en-GB" b="1" dirty="0" err="1">
                <a:latin typeface="Consolas" panose="020B0609020204030204" pitchFamily="49" charset="0"/>
              </a:rPr>
              <a:t>lab_directory</a:t>
            </a:r>
            <a:r>
              <a:rPr lang="en-GB" dirty="0"/>
              <a:t>)</a:t>
            </a:r>
          </a:p>
          <a:p>
            <a:r>
              <a:rPr lang="en-GB" dirty="0"/>
              <a:t>Launch a Kathará l-command</a:t>
            </a:r>
          </a:p>
          <a:p>
            <a:pPr lvl="1"/>
            <a:r>
              <a:rPr lang="en-GB" dirty="0"/>
              <a:t>Where l-command could be one of the following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lstart</a:t>
            </a:r>
            <a:r>
              <a:rPr lang="en-GB" dirty="0"/>
              <a:t>, to start the lab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lclean</a:t>
            </a:r>
            <a:r>
              <a:rPr lang="en-GB" dirty="0"/>
              <a:t>, to stop the lab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lrestart</a:t>
            </a:r>
            <a:r>
              <a:rPr lang="en-GB" dirty="0"/>
              <a:t>, to restart the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E1E8-AEDB-4751-9166-4ABFBBA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DB88-3B83-4ED3-985C-B37B6233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24474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DB32-6A9E-4DE5-A334-8AECC875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2F97-F81A-434D-ABEB-B1C95406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Further information can be found:</a:t>
            </a:r>
          </a:p>
          <a:p>
            <a:pPr lvl="1"/>
            <a:r>
              <a:rPr lang="en-GB" dirty="0"/>
              <a:t>On GitHub’s Kathará wiki</a:t>
            </a:r>
          </a:p>
          <a:p>
            <a:pPr lvl="1"/>
            <a:r>
              <a:rPr lang="en-GB" dirty="0"/>
              <a:t>On the official website </a:t>
            </a:r>
            <a:r>
              <a:rPr lang="en-GB" dirty="0">
                <a:hlinkClick r:id="rId2"/>
              </a:rPr>
              <a:t>https://www.kathara.org</a:t>
            </a:r>
            <a:endParaRPr lang="en-GB" dirty="0"/>
          </a:p>
          <a:p>
            <a:pPr lvl="1"/>
            <a:r>
              <a:rPr lang="en-GB" dirty="0"/>
              <a:t>Inside Kathará man pages</a:t>
            </a:r>
          </a:p>
          <a:p>
            <a:pPr lvl="2"/>
            <a:r>
              <a:rPr lang="en-GB" dirty="0"/>
              <a:t>On Linux and MacOS accessible by the terminal </a:t>
            </a:r>
            <a:r>
              <a:rPr lang="en-GB" b="1" dirty="0">
                <a:latin typeface="Consolas" panose="020B0609020204030204" pitchFamily="49" charset="0"/>
              </a:rPr>
              <a:t>man </a:t>
            </a:r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Available online at </a:t>
            </a:r>
            <a:r>
              <a:rPr lang="en-GB" dirty="0">
                <a:hlinkClick r:id="rId3"/>
              </a:rPr>
              <a:t>https://www.kathara.org/man-pages/kathara.1.html</a:t>
            </a: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29DC-2A93-49F7-878B-DC40EDF0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9328-C230-4B29-A99E-28850F4B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5977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2A46-16D6-4F25-9703-0C27A576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computer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8FF7-3141-481E-B260-E2F5DE6E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30A7-D3BA-4E83-8034-72A6C08A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grpSp>
        <p:nvGrpSpPr>
          <p:cNvPr id="6" name="Group 233">
            <a:extLst>
              <a:ext uri="{FF2B5EF4-FFF2-40B4-BE49-F238E27FC236}">
                <a16:creationId xmlns:a16="http://schemas.microsoft.com/office/drawing/2014/main" id="{9BA1ED29-ACCE-4489-8984-F61A7A6449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30199" y="3411238"/>
            <a:ext cx="665513" cy="407631"/>
            <a:chOff x="3312" y="2928"/>
            <a:chExt cx="960" cy="528"/>
          </a:xfrm>
        </p:grpSpPr>
        <p:sp>
          <p:nvSpPr>
            <p:cNvPr id="7" name="AutoShape 253">
              <a:extLst>
                <a:ext uri="{FF2B5EF4-FFF2-40B4-BE49-F238E27FC236}">
                  <a16:creationId xmlns:a16="http://schemas.microsoft.com/office/drawing/2014/main" id="{E0F4E20A-C0CE-4C87-983D-65E61505B0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8" name="Group 234">
              <a:extLst>
                <a:ext uri="{FF2B5EF4-FFF2-40B4-BE49-F238E27FC236}">
                  <a16:creationId xmlns:a16="http://schemas.microsoft.com/office/drawing/2014/main" id="{1C01A663-9C4E-42D0-B47F-4685A711A4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9" name="Group 244">
                <a:extLst>
                  <a:ext uri="{FF2B5EF4-FFF2-40B4-BE49-F238E27FC236}">
                    <a16:creationId xmlns:a16="http://schemas.microsoft.com/office/drawing/2014/main" id="{F748E025-86EE-40E3-9B96-29EAF85A014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9" name="Freeform 252">
                  <a:extLst>
                    <a:ext uri="{FF2B5EF4-FFF2-40B4-BE49-F238E27FC236}">
                      <a16:creationId xmlns:a16="http://schemas.microsoft.com/office/drawing/2014/main" id="{7CB207D8-DC63-4172-A9A8-3303F34A0C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0" name="Freeform 251">
                  <a:extLst>
                    <a:ext uri="{FF2B5EF4-FFF2-40B4-BE49-F238E27FC236}">
                      <a16:creationId xmlns:a16="http://schemas.microsoft.com/office/drawing/2014/main" id="{03A78A8B-BAAD-43CA-BEBE-12494F24C4F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1" name="Freeform 250">
                  <a:extLst>
                    <a:ext uri="{FF2B5EF4-FFF2-40B4-BE49-F238E27FC236}">
                      <a16:creationId xmlns:a16="http://schemas.microsoft.com/office/drawing/2014/main" id="{0737A521-73A0-40CD-A32A-3D1D092A61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2" name="Freeform 249">
                  <a:extLst>
                    <a:ext uri="{FF2B5EF4-FFF2-40B4-BE49-F238E27FC236}">
                      <a16:creationId xmlns:a16="http://schemas.microsoft.com/office/drawing/2014/main" id="{F36037FB-3A3D-4C22-9D85-50E1EE6099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3" name="Freeform 248">
                  <a:extLst>
                    <a:ext uri="{FF2B5EF4-FFF2-40B4-BE49-F238E27FC236}">
                      <a16:creationId xmlns:a16="http://schemas.microsoft.com/office/drawing/2014/main" id="{5ED9BB9F-F6F5-418A-91B4-0B298BF01B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4" name="Freeform 247">
                  <a:extLst>
                    <a:ext uri="{FF2B5EF4-FFF2-40B4-BE49-F238E27FC236}">
                      <a16:creationId xmlns:a16="http://schemas.microsoft.com/office/drawing/2014/main" id="{9CF38D06-68FA-487C-9B12-8C55B484C1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5" name="Freeform 246">
                  <a:extLst>
                    <a:ext uri="{FF2B5EF4-FFF2-40B4-BE49-F238E27FC236}">
                      <a16:creationId xmlns:a16="http://schemas.microsoft.com/office/drawing/2014/main" id="{601C07CC-4E9B-4DDD-AF51-E6E2C93395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6" name="Freeform 245">
                  <a:extLst>
                    <a:ext uri="{FF2B5EF4-FFF2-40B4-BE49-F238E27FC236}">
                      <a16:creationId xmlns:a16="http://schemas.microsoft.com/office/drawing/2014/main" id="{455629F7-B5AC-4553-BDD5-729147FC12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10" name="Group 235">
                <a:extLst>
                  <a:ext uri="{FF2B5EF4-FFF2-40B4-BE49-F238E27FC236}">
                    <a16:creationId xmlns:a16="http://schemas.microsoft.com/office/drawing/2014/main" id="{FCA4C81F-F82A-40C4-83E1-E26AE073AD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" name="Freeform 243">
                  <a:extLst>
                    <a:ext uri="{FF2B5EF4-FFF2-40B4-BE49-F238E27FC236}">
                      <a16:creationId xmlns:a16="http://schemas.microsoft.com/office/drawing/2014/main" id="{3A7E5792-5D78-41E5-ABF5-7F3DC856F4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2" name="Freeform 242">
                  <a:extLst>
                    <a:ext uri="{FF2B5EF4-FFF2-40B4-BE49-F238E27FC236}">
                      <a16:creationId xmlns:a16="http://schemas.microsoft.com/office/drawing/2014/main" id="{11F6D963-6327-43F7-91D2-3013C8A80D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3" name="Freeform 241">
                  <a:extLst>
                    <a:ext uri="{FF2B5EF4-FFF2-40B4-BE49-F238E27FC236}">
                      <a16:creationId xmlns:a16="http://schemas.microsoft.com/office/drawing/2014/main" id="{4CC03CFA-2C1A-4594-AEE7-6C36AACEFD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4" name="Freeform 240">
                  <a:extLst>
                    <a:ext uri="{FF2B5EF4-FFF2-40B4-BE49-F238E27FC236}">
                      <a16:creationId xmlns:a16="http://schemas.microsoft.com/office/drawing/2014/main" id="{9C67FC5A-72D1-4CAE-A58B-3AC5C532CD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5" name="Freeform 239">
                  <a:extLst>
                    <a:ext uri="{FF2B5EF4-FFF2-40B4-BE49-F238E27FC236}">
                      <a16:creationId xmlns:a16="http://schemas.microsoft.com/office/drawing/2014/main" id="{F206CD47-08FE-4F62-AE07-5BD176F2319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6" name="Freeform 238">
                  <a:extLst>
                    <a:ext uri="{FF2B5EF4-FFF2-40B4-BE49-F238E27FC236}">
                      <a16:creationId xmlns:a16="http://schemas.microsoft.com/office/drawing/2014/main" id="{71234673-8D22-402D-966B-8C48F11EB4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7" name="Freeform 237">
                  <a:extLst>
                    <a:ext uri="{FF2B5EF4-FFF2-40B4-BE49-F238E27FC236}">
                      <a16:creationId xmlns:a16="http://schemas.microsoft.com/office/drawing/2014/main" id="{3C3677AB-CD52-4DD4-9E0B-AAEBFBB380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8" name="Freeform 236">
                  <a:extLst>
                    <a:ext uri="{FF2B5EF4-FFF2-40B4-BE49-F238E27FC236}">
                      <a16:creationId xmlns:a16="http://schemas.microsoft.com/office/drawing/2014/main" id="{0FB23D26-7967-4A5E-8DB2-44DA9DC068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27" name="WordArt 232">
            <a:extLst>
              <a:ext uri="{FF2B5EF4-FFF2-40B4-BE49-F238E27FC236}">
                <a16:creationId xmlns:a16="http://schemas.microsoft.com/office/drawing/2014/main" id="{9F793E0A-5DCF-4DF3-8C26-51A0AB7DA10B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263221" y="3582037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router-A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10DC2AE3-7610-41B9-9CD2-CBC11985E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34" y="3729102"/>
            <a:ext cx="254013" cy="1704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0:3</a:t>
            </a: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86A7C659-E43F-4E68-90BF-754BD4C7E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216" y="3477740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40">
            <a:extLst>
              <a:ext uri="{FF2B5EF4-FFF2-40B4-BE49-F238E27FC236}">
                <a16:creationId xmlns:a16="http://schemas.microsoft.com/office/drawing/2014/main" id="{09812C1C-7740-4DFD-994F-498B3D08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769" y="3729853"/>
            <a:ext cx="254013" cy="1638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0:4</a:t>
            </a:r>
          </a:p>
        </p:txBody>
      </p:sp>
      <p:sp>
        <p:nvSpPr>
          <p:cNvPr id="31" name="Text Box 21">
            <a:extLst>
              <a:ext uri="{FF2B5EF4-FFF2-40B4-BE49-F238E27FC236}">
                <a16:creationId xmlns:a16="http://schemas.microsoft.com/office/drawing/2014/main" id="{63885536-35A6-44DA-BBFD-62EDC12A5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074" y="3484627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" name="Group 233">
            <a:extLst>
              <a:ext uri="{FF2B5EF4-FFF2-40B4-BE49-F238E27FC236}">
                <a16:creationId xmlns:a16="http://schemas.microsoft.com/office/drawing/2014/main" id="{ED51F1C7-29E6-4D6D-AF6F-F9DBB883E7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31918" y="3444223"/>
            <a:ext cx="665513" cy="407631"/>
            <a:chOff x="3312" y="2928"/>
            <a:chExt cx="960" cy="528"/>
          </a:xfrm>
        </p:grpSpPr>
        <p:sp>
          <p:nvSpPr>
            <p:cNvPr id="33" name="AutoShape 253">
              <a:extLst>
                <a:ext uri="{FF2B5EF4-FFF2-40B4-BE49-F238E27FC236}">
                  <a16:creationId xmlns:a16="http://schemas.microsoft.com/office/drawing/2014/main" id="{325955B9-D147-44AF-9871-90BD297E44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34" name="Group 234">
              <a:extLst>
                <a:ext uri="{FF2B5EF4-FFF2-40B4-BE49-F238E27FC236}">
                  <a16:creationId xmlns:a16="http://schemas.microsoft.com/office/drawing/2014/main" id="{3C6F46BB-E3BB-4ED8-BE2D-DD44A15E2C2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35" name="Group 244">
                <a:extLst>
                  <a:ext uri="{FF2B5EF4-FFF2-40B4-BE49-F238E27FC236}">
                    <a16:creationId xmlns:a16="http://schemas.microsoft.com/office/drawing/2014/main" id="{5BED09AF-D820-4FBC-AA12-37856AB6C72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45" name="Freeform 252">
                  <a:extLst>
                    <a:ext uri="{FF2B5EF4-FFF2-40B4-BE49-F238E27FC236}">
                      <a16:creationId xmlns:a16="http://schemas.microsoft.com/office/drawing/2014/main" id="{E87B6344-C82D-4F35-B79A-505672627CA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6" name="Freeform 251">
                  <a:extLst>
                    <a:ext uri="{FF2B5EF4-FFF2-40B4-BE49-F238E27FC236}">
                      <a16:creationId xmlns:a16="http://schemas.microsoft.com/office/drawing/2014/main" id="{25FE0C20-E17C-4ABC-A2B6-E57E7644AF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7" name="Freeform 250">
                  <a:extLst>
                    <a:ext uri="{FF2B5EF4-FFF2-40B4-BE49-F238E27FC236}">
                      <a16:creationId xmlns:a16="http://schemas.microsoft.com/office/drawing/2014/main" id="{2728DD7E-4922-4C80-A329-857E9E498A0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8" name="Freeform 249">
                  <a:extLst>
                    <a:ext uri="{FF2B5EF4-FFF2-40B4-BE49-F238E27FC236}">
                      <a16:creationId xmlns:a16="http://schemas.microsoft.com/office/drawing/2014/main" id="{56334CD1-F36E-4B50-81DB-B25D4B7D47E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9" name="Freeform 248">
                  <a:extLst>
                    <a:ext uri="{FF2B5EF4-FFF2-40B4-BE49-F238E27FC236}">
                      <a16:creationId xmlns:a16="http://schemas.microsoft.com/office/drawing/2014/main" id="{4EFF2DE1-385C-45F5-B003-826D63FC212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0" name="Freeform 247">
                  <a:extLst>
                    <a:ext uri="{FF2B5EF4-FFF2-40B4-BE49-F238E27FC236}">
                      <a16:creationId xmlns:a16="http://schemas.microsoft.com/office/drawing/2014/main" id="{9B02A3F0-F297-489F-BCDD-A8F5941717B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1" name="Freeform 246">
                  <a:extLst>
                    <a:ext uri="{FF2B5EF4-FFF2-40B4-BE49-F238E27FC236}">
                      <a16:creationId xmlns:a16="http://schemas.microsoft.com/office/drawing/2014/main" id="{C0C00A90-4C71-4B64-BD31-79FA12BCEF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2" name="Freeform 245">
                  <a:extLst>
                    <a:ext uri="{FF2B5EF4-FFF2-40B4-BE49-F238E27FC236}">
                      <a16:creationId xmlns:a16="http://schemas.microsoft.com/office/drawing/2014/main" id="{1E480E60-3B48-4685-BCFF-2359EBBA13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36" name="Group 235">
                <a:extLst>
                  <a:ext uri="{FF2B5EF4-FFF2-40B4-BE49-F238E27FC236}">
                    <a16:creationId xmlns:a16="http://schemas.microsoft.com/office/drawing/2014/main" id="{FED438F6-75A9-42AB-B20D-7B8791B0735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7" name="Freeform 243">
                  <a:extLst>
                    <a:ext uri="{FF2B5EF4-FFF2-40B4-BE49-F238E27FC236}">
                      <a16:creationId xmlns:a16="http://schemas.microsoft.com/office/drawing/2014/main" id="{F2D49D65-3AFB-41EA-A5B0-910844154CD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38" name="Freeform 242">
                  <a:extLst>
                    <a:ext uri="{FF2B5EF4-FFF2-40B4-BE49-F238E27FC236}">
                      <a16:creationId xmlns:a16="http://schemas.microsoft.com/office/drawing/2014/main" id="{7616C9D8-D210-42FE-B7B6-19AB6DAB5B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39" name="Freeform 241">
                  <a:extLst>
                    <a:ext uri="{FF2B5EF4-FFF2-40B4-BE49-F238E27FC236}">
                      <a16:creationId xmlns:a16="http://schemas.microsoft.com/office/drawing/2014/main" id="{20800240-9D93-432D-BB55-34A1369A2C9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0" name="Freeform 240">
                  <a:extLst>
                    <a:ext uri="{FF2B5EF4-FFF2-40B4-BE49-F238E27FC236}">
                      <a16:creationId xmlns:a16="http://schemas.microsoft.com/office/drawing/2014/main" id="{B7A576C2-B3B6-453C-B38A-9BD8C411637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1" name="Freeform 239">
                  <a:extLst>
                    <a:ext uri="{FF2B5EF4-FFF2-40B4-BE49-F238E27FC236}">
                      <a16:creationId xmlns:a16="http://schemas.microsoft.com/office/drawing/2014/main" id="{0EC2319B-9153-4106-A602-29FF5DF74A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2" name="Freeform 238">
                  <a:extLst>
                    <a:ext uri="{FF2B5EF4-FFF2-40B4-BE49-F238E27FC236}">
                      <a16:creationId xmlns:a16="http://schemas.microsoft.com/office/drawing/2014/main" id="{DE9B341B-5235-447C-8235-2B4083C9F4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3" name="Freeform 237">
                  <a:extLst>
                    <a:ext uri="{FF2B5EF4-FFF2-40B4-BE49-F238E27FC236}">
                      <a16:creationId xmlns:a16="http://schemas.microsoft.com/office/drawing/2014/main" id="{8A9832A1-06C0-4788-AF78-CC52FB356AD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4" name="Freeform 236">
                  <a:extLst>
                    <a:ext uri="{FF2B5EF4-FFF2-40B4-BE49-F238E27FC236}">
                      <a16:creationId xmlns:a16="http://schemas.microsoft.com/office/drawing/2014/main" id="{AA9FFFF8-E80E-4C13-8191-3A092F25F3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53" name="WordArt 232">
            <a:extLst>
              <a:ext uri="{FF2B5EF4-FFF2-40B4-BE49-F238E27FC236}">
                <a16:creationId xmlns:a16="http://schemas.microsoft.com/office/drawing/2014/main" id="{DC2F67EA-4457-4B41-BE75-80613001FFE1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064940" y="3615022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router-B</a:t>
            </a:r>
          </a:p>
        </p:txBody>
      </p:sp>
      <p:sp>
        <p:nvSpPr>
          <p:cNvPr id="54" name="AutoShape 293">
            <a:extLst>
              <a:ext uri="{FF2B5EF4-FFF2-40B4-BE49-F238E27FC236}">
                <a16:creationId xmlns:a16="http://schemas.microsoft.com/office/drawing/2014/main" id="{B2DFF745-F248-45CB-BD54-99FC3C3D7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2560" y="3689986"/>
            <a:ext cx="870506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55" name="Text Box 32">
            <a:extLst>
              <a:ext uri="{FF2B5EF4-FFF2-40B4-BE49-F238E27FC236}">
                <a16:creationId xmlns:a16="http://schemas.microsoft.com/office/drawing/2014/main" id="{9C9B0D35-8A39-467F-A50B-12D5F5F60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582" y="3740121"/>
            <a:ext cx="254013" cy="1588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0:6</a:t>
            </a:r>
          </a:p>
        </p:txBody>
      </p:sp>
      <p:sp>
        <p:nvSpPr>
          <p:cNvPr id="56" name="Text Box 21">
            <a:extLst>
              <a:ext uri="{FF2B5EF4-FFF2-40B4-BE49-F238E27FC236}">
                <a16:creationId xmlns:a16="http://schemas.microsoft.com/office/drawing/2014/main" id="{1F7E54AB-8DE5-49E1-A159-93B949F87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064" y="3488759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 Box 40">
            <a:extLst>
              <a:ext uri="{FF2B5EF4-FFF2-40B4-BE49-F238E27FC236}">
                <a16:creationId xmlns:a16="http://schemas.microsoft.com/office/drawing/2014/main" id="{4B1D8EAE-B36F-489E-B89C-B682980B7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817" y="3740872"/>
            <a:ext cx="254013" cy="1708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0:8</a:t>
            </a:r>
          </a:p>
        </p:txBody>
      </p:sp>
      <p:sp>
        <p:nvSpPr>
          <p:cNvPr id="58" name="Text Box 21">
            <a:extLst>
              <a:ext uri="{FF2B5EF4-FFF2-40B4-BE49-F238E27FC236}">
                <a16:creationId xmlns:a16="http://schemas.microsoft.com/office/drawing/2014/main" id="{B6E16761-D369-4418-A90B-42A8E5BCB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122" y="3495646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9" name="Group 233">
            <a:extLst>
              <a:ext uri="{FF2B5EF4-FFF2-40B4-BE49-F238E27FC236}">
                <a16:creationId xmlns:a16="http://schemas.microsoft.com/office/drawing/2014/main" id="{B004F717-B383-4647-A6FB-0995CF67BC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13966" y="3455242"/>
            <a:ext cx="665513" cy="407631"/>
            <a:chOff x="3312" y="2928"/>
            <a:chExt cx="960" cy="528"/>
          </a:xfrm>
        </p:grpSpPr>
        <p:sp>
          <p:nvSpPr>
            <p:cNvPr id="60" name="AutoShape 253">
              <a:extLst>
                <a:ext uri="{FF2B5EF4-FFF2-40B4-BE49-F238E27FC236}">
                  <a16:creationId xmlns:a16="http://schemas.microsoft.com/office/drawing/2014/main" id="{6FFEE14A-0C04-4F41-9D86-7729E06DE0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61" name="Group 234">
              <a:extLst>
                <a:ext uri="{FF2B5EF4-FFF2-40B4-BE49-F238E27FC236}">
                  <a16:creationId xmlns:a16="http://schemas.microsoft.com/office/drawing/2014/main" id="{AC012C35-FBD7-4D16-9CA8-6757DA9ACA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62" name="Group 244">
                <a:extLst>
                  <a:ext uri="{FF2B5EF4-FFF2-40B4-BE49-F238E27FC236}">
                    <a16:creationId xmlns:a16="http://schemas.microsoft.com/office/drawing/2014/main" id="{8FF1E133-E88B-4C8C-966E-D1C20AB966B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72" name="Freeform 252">
                  <a:extLst>
                    <a:ext uri="{FF2B5EF4-FFF2-40B4-BE49-F238E27FC236}">
                      <a16:creationId xmlns:a16="http://schemas.microsoft.com/office/drawing/2014/main" id="{FB8C9778-5461-4BDA-A827-796B6598AC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3" name="Freeform 251">
                  <a:extLst>
                    <a:ext uri="{FF2B5EF4-FFF2-40B4-BE49-F238E27FC236}">
                      <a16:creationId xmlns:a16="http://schemas.microsoft.com/office/drawing/2014/main" id="{3D2ACB6A-AFB5-4956-870E-4545B749FA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4" name="Freeform 250">
                  <a:extLst>
                    <a:ext uri="{FF2B5EF4-FFF2-40B4-BE49-F238E27FC236}">
                      <a16:creationId xmlns:a16="http://schemas.microsoft.com/office/drawing/2014/main" id="{81E63950-14EC-481E-97E3-BD66CDE046A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5" name="Freeform 249">
                  <a:extLst>
                    <a:ext uri="{FF2B5EF4-FFF2-40B4-BE49-F238E27FC236}">
                      <a16:creationId xmlns:a16="http://schemas.microsoft.com/office/drawing/2014/main" id="{2DC17658-FA14-4430-A7AE-8D1A791BC9C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6" name="Freeform 248">
                  <a:extLst>
                    <a:ext uri="{FF2B5EF4-FFF2-40B4-BE49-F238E27FC236}">
                      <a16:creationId xmlns:a16="http://schemas.microsoft.com/office/drawing/2014/main" id="{5D89734A-B9E2-4AF4-A2C4-BE0EFCDB7C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7" name="Freeform 247">
                  <a:extLst>
                    <a:ext uri="{FF2B5EF4-FFF2-40B4-BE49-F238E27FC236}">
                      <a16:creationId xmlns:a16="http://schemas.microsoft.com/office/drawing/2014/main" id="{EE1145DC-BA0B-440C-9233-B074DF7B74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8" name="Freeform 246">
                  <a:extLst>
                    <a:ext uri="{FF2B5EF4-FFF2-40B4-BE49-F238E27FC236}">
                      <a16:creationId xmlns:a16="http://schemas.microsoft.com/office/drawing/2014/main" id="{2CFCB1E8-8E07-43DB-8ABA-0637B175A0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9" name="Freeform 245">
                  <a:extLst>
                    <a:ext uri="{FF2B5EF4-FFF2-40B4-BE49-F238E27FC236}">
                      <a16:creationId xmlns:a16="http://schemas.microsoft.com/office/drawing/2014/main" id="{8C1C96BC-068C-4DBD-BA5A-F7E2104F68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63" name="Group 235">
                <a:extLst>
                  <a:ext uri="{FF2B5EF4-FFF2-40B4-BE49-F238E27FC236}">
                    <a16:creationId xmlns:a16="http://schemas.microsoft.com/office/drawing/2014/main" id="{C62AD6FE-D147-41A6-B1FC-7156F875F4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64" name="Freeform 243">
                  <a:extLst>
                    <a:ext uri="{FF2B5EF4-FFF2-40B4-BE49-F238E27FC236}">
                      <a16:creationId xmlns:a16="http://schemas.microsoft.com/office/drawing/2014/main" id="{11E47FC6-F059-4E48-B119-104B777016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5" name="Freeform 242">
                  <a:extLst>
                    <a:ext uri="{FF2B5EF4-FFF2-40B4-BE49-F238E27FC236}">
                      <a16:creationId xmlns:a16="http://schemas.microsoft.com/office/drawing/2014/main" id="{049FE0CA-5830-4AB3-BF0D-691DC23E07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6" name="Freeform 241">
                  <a:extLst>
                    <a:ext uri="{FF2B5EF4-FFF2-40B4-BE49-F238E27FC236}">
                      <a16:creationId xmlns:a16="http://schemas.microsoft.com/office/drawing/2014/main" id="{07560710-3D9D-4F8E-9378-7D70976DCC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7" name="Freeform 240">
                  <a:extLst>
                    <a:ext uri="{FF2B5EF4-FFF2-40B4-BE49-F238E27FC236}">
                      <a16:creationId xmlns:a16="http://schemas.microsoft.com/office/drawing/2014/main" id="{C32D0EA6-2C38-4E38-B92E-6ED0D732DD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8" name="Freeform 239">
                  <a:extLst>
                    <a:ext uri="{FF2B5EF4-FFF2-40B4-BE49-F238E27FC236}">
                      <a16:creationId xmlns:a16="http://schemas.microsoft.com/office/drawing/2014/main" id="{6AC91AF5-8AD4-41EB-AAF4-66C71906BE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9" name="Freeform 238">
                  <a:extLst>
                    <a:ext uri="{FF2B5EF4-FFF2-40B4-BE49-F238E27FC236}">
                      <a16:creationId xmlns:a16="http://schemas.microsoft.com/office/drawing/2014/main" id="{5DDD50CC-8476-4A8F-BC88-06691F8BB1E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0" name="Freeform 237">
                  <a:extLst>
                    <a:ext uri="{FF2B5EF4-FFF2-40B4-BE49-F238E27FC236}">
                      <a16:creationId xmlns:a16="http://schemas.microsoft.com/office/drawing/2014/main" id="{F9BE6E1F-E8EB-4646-A839-0681A2FDA57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1" name="Freeform 236">
                  <a:extLst>
                    <a:ext uri="{FF2B5EF4-FFF2-40B4-BE49-F238E27FC236}">
                      <a16:creationId xmlns:a16="http://schemas.microsoft.com/office/drawing/2014/main" id="{FDD66FBA-5384-4AAD-A60A-EC7D6415BD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80" name="WordArt 232">
            <a:extLst>
              <a:ext uri="{FF2B5EF4-FFF2-40B4-BE49-F238E27FC236}">
                <a16:creationId xmlns:a16="http://schemas.microsoft.com/office/drawing/2014/main" id="{0432F2F8-95C5-4743-9782-A78C2EE7BDEC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8546988" y="3626041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router-C</a:t>
            </a:r>
          </a:p>
        </p:txBody>
      </p:sp>
      <p:sp>
        <p:nvSpPr>
          <p:cNvPr id="81" name="Text Box 50">
            <a:extLst>
              <a:ext uri="{FF2B5EF4-FFF2-40B4-BE49-F238E27FC236}">
                <a16:creationId xmlns:a16="http://schemas.microsoft.com/office/drawing/2014/main" id="{4D6CBE70-2990-475B-A83B-F14B87058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856" y="3947649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10.10.20.0/30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Text Box 50">
            <a:extLst>
              <a:ext uri="{FF2B5EF4-FFF2-40B4-BE49-F238E27FC236}">
                <a16:creationId xmlns:a16="http://schemas.microsoft.com/office/drawing/2014/main" id="{AE179AB2-7A9A-4B34-8EEE-A0C51304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709" y="3926733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10.10.10.0/30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3" name="Connettore diritto 83">
            <a:extLst>
              <a:ext uri="{FF2B5EF4-FFF2-40B4-BE49-F238E27FC236}">
                <a16:creationId xmlns:a16="http://schemas.microsoft.com/office/drawing/2014/main" id="{BB25D6EA-AB2E-48F9-861A-8981883424DC}"/>
              </a:ext>
            </a:extLst>
          </p:cNvPr>
          <p:cNvCxnSpPr>
            <a:cxnSpLocks/>
          </p:cNvCxnSpPr>
          <p:nvPr/>
        </p:nvCxnSpPr>
        <p:spPr>
          <a:xfrm>
            <a:off x="7353637" y="2753551"/>
            <a:ext cx="12908" cy="694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50">
            <a:extLst>
              <a:ext uri="{FF2B5EF4-FFF2-40B4-BE49-F238E27FC236}">
                <a16:creationId xmlns:a16="http://schemas.microsoft.com/office/drawing/2014/main" id="{D343CBBA-3044-4C87-ADF9-BDB45ED2F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708" y="3052652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100.0.2.0/24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E7EBB8EC-D5EC-40B1-B337-62C0E1E6A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873" y="2790218"/>
            <a:ext cx="214889" cy="1522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.55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Text Box 21">
            <a:extLst>
              <a:ext uri="{FF2B5EF4-FFF2-40B4-BE49-F238E27FC236}">
                <a16:creationId xmlns:a16="http://schemas.microsoft.com/office/drawing/2014/main" id="{837DC721-DED4-4CEB-9DBC-32D989232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204" y="3249459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Text Box 32">
            <a:extLst>
              <a:ext uri="{FF2B5EF4-FFF2-40B4-BE49-F238E27FC236}">
                <a16:creationId xmlns:a16="http://schemas.microsoft.com/office/drawing/2014/main" id="{897E9FC2-1F17-4760-A994-34A3F80AE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064" y="2808696"/>
            <a:ext cx="325064" cy="1583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C:55</a:t>
            </a:r>
          </a:p>
        </p:txBody>
      </p:sp>
      <p:sp>
        <p:nvSpPr>
          <p:cNvPr id="88" name="Text Box 32">
            <a:extLst>
              <a:ext uri="{FF2B5EF4-FFF2-40B4-BE49-F238E27FC236}">
                <a16:creationId xmlns:a16="http://schemas.microsoft.com/office/drawing/2014/main" id="{C4822B8D-D220-47E6-A372-70B85544E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147" y="3255779"/>
            <a:ext cx="254013" cy="1609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0:7</a:t>
            </a:r>
          </a:p>
        </p:txBody>
      </p:sp>
      <p:grpSp>
        <p:nvGrpSpPr>
          <p:cNvPr id="89" name="Group 115">
            <a:extLst>
              <a:ext uri="{FF2B5EF4-FFF2-40B4-BE49-F238E27FC236}">
                <a16:creationId xmlns:a16="http://schemas.microsoft.com/office/drawing/2014/main" id="{7DF9978C-50D6-4276-96D4-1B08CC68DB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90437" y="2433429"/>
            <a:ext cx="462938" cy="224769"/>
            <a:chOff x="152" y="612"/>
            <a:chExt cx="879" cy="382"/>
          </a:xfrm>
        </p:grpSpPr>
        <p:sp>
          <p:nvSpPr>
            <p:cNvPr id="90" name="Freeform 124">
              <a:extLst>
                <a:ext uri="{FF2B5EF4-FFF2-40B4-BE49-F238E27FC236}">
                  <a16:creationId xmlns:a16="http://schemas.microsoft.com/office/drawing/2014/main" id="{9C5F4293-72E5-4533-9E78-7BEA9F5FD1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1" name="Line 123">
              <a:extLst>
                <a:ext uri="{FF2B5EF4-FFF2-40B4-BE49-F238E27FC236}">
                  <a16:creationId xmlns:a16="http://schemas.microsoft.com/office/drawing/2014/main" id="{C52FCCCF-4FCC-4D82-8E96-4EF6B87254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2" name="Freeform 122">
              <a:extLst>
                <a:ext uri="{FF2B5EF4-FFF2-40B4-BE49-F238E27FC236}">
                  <a16:creationId xmlns:a16="http://schemas.microsoft.com/office/drawing/2014/main" id="{D4CB04B3-CFF7-41D5-9A34-99BE0F38CB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3" name="Line 121">
              <a:extLst>
                <a:ext uri="{FF2B5EF4-FFF2-40B4-BE49-F238E27FC236}">
                  <a16:creationId xmlns:a16="http://schemas.microsoft.com/office/drawing/2014/main" id="{E239E6EE-EB60-432E-83FE-B2776F89D8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4" name="Freeform 120">
              <a:extLst>
                <a:ext uri="{FF2B5EF4-FFF2-40B4-BE49-F238E27FC236}">
                  <a16:creationId xmlns:a16="http://schemas.microsoft.com/office/drawing/2014/main" id="{76FCB243-4860-4A0F-888E-37F7AD3BAB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5" name="Line 119">
              <a:extLst>
                <a:ext uri="{FF2B5EF4-FFF2-40B4-BE49-F238E27FC236}">
                  <a16:creationId xmlns:a16="http://schemas.microsoft.com/office/drawing/2014/main" id="{0EA3413B-0DD8-4472-9B05-4C2DE0A047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6" name="Line 118">
              <a:extLst>
                <a:ext uri="{FF2B5EF4-FFF2-40B4-BE49-F238E27FC236}">
                  <a16:creationId xmlns:a16="http://schemas.microsoft.com/office/drawing/2014/main" id="{31EC6FFE-21A1-4287-ABDF-11A07D10AD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7" name="Line 117">
              <a:extLst>
                <a:ext uri="{FF2B5EF4-FFF2-40B4-BE49-F238E27FC236}">
                  <a16:creationId xmlns:a16="http://schemas.microsoft.com/office/drawing/2014/main" id="{D48CB69B-BBE9-4044-8C10-5D9ABE6746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8" name="Line 116">
              <a:extLst>
                <a:ext uri="{FF2B5EF4-FFF2-40B4-BE49-F238E27FC236}">
                  <a16:creationId xmlns:a16="http://schemas.microsoft.com/office/drawing/2014/main" id="{66CF5EC2-99CB-4867-91EC-F9BB41F575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99" name="Group 105">
            <a:extLst>
              <a:ext uri="{FF2B5EF4-FFF2-40B4-BE49-F238E27FC236}">
                <a16:creationId xmlns:a16="http://schemas.microsoft.com/office/drawing/2014/main" id="{64D78F4A-B715-4534-BC05-B4C3AF7E03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24728" y="2186438"/>
            <a:ext cx="382289" cy="353661"/>
            <a:chOff x="217" y="193"/>
            <a:chExt cx="726" cy="600"/>
          </a:xfrm>
        </p:grpSpPr>
        <p:sp>
          <p:nvSpPr>
            <p:cNvPr id="100" name="Freeform 114">
              <a:extLst>
                <a:ext uri="{FF2B5EF4-FFF2-40B4-BE49-F238E27FC236}">
                  <a16:creationId xmlns:a16="http://schemas.microsoft.com/office/drawing/2014/main" id="{27ABAF9F-AB31-4A9A-830B-A083A70F4C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1" name="Line 113">
              <a:extLst>
                <a:ext uri="{FF2B5EF4-FFF2-40B4-BE49-F238E27FC236}">
                  <a16:creationId xmlns:a16="http://schemas.microsoft.com/office/drawing/2014/main" id="{C86919CC-1E2A-4F25-A973-A9B9866060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2" name="Freeform 112">
              <a:extLst>
                <a:ext uri="{FF2B5EF4-FFF2-40B4-BE49-F238E27FC236}">
                  <a16:creationId xmlns:a16="http://schemas.microsoft.com/office/drawing/2014/main" id="{BE386B91-10B6-44B5-9D20-CC874630FB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3" name="Line 111">
              <a:extLst>
                <a:ext uri="{FF2B5EF4-FFF2-40B4-BE49-F238E27FC236}">
                  <a16:creationId xmlns:a16="http://schemas.microsoft.com/office/drawing/2014/main" id="{000467C4-4026-4423-9179-278A9A2209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4" name="Freeform 110">
              <a:extLst>
                <a:ext uri="{FF2B5EF4-FFF2-40B4-BE49-F238E27FC236}">
                  <a16:creationId xmlns:a16="http://schemas.microsoft.com/office/drawing/2014/main" id="{A78003CB-1537-4D92-8C9F-C531945465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5" name="Line 109">
              <a:extLst>
                <a:ext uri="{FF2B5EF4-FFF2-40B4-BE49-F238E27FC236}">
                  <a16:creationId xmlns:a16="http://schemas.microsoft.com/office/drawing/2014/main" id="{1BA15FA1-EAE0-4A17-9E8B-6927864825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6" name="Line 108">
              <a:extLst>
                <a:ext uri="{FF2B5EF4-FFF2-40B4-BE49-F238E27FC236}">
                  <a16:creationId xmlns:a16="http://schemas.microsoft.com/office/drawing/2014/main" id="{DB561987-B7FB-45C0-94F8-DAB11C0E9B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7" name="Line 107">
              <a:extLst>
                <a:ext uri="{FF2B5EF4-FFF2-40B4-BE49-F238E27FC236}">
                  <a16:creationId xmlns:a16="http://schemas.microsoft.com/office/drawing/2014/main" id="{4CC8FDA8-BFA6-4E0C-A88E-C4D98319D2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FE3B9083-FB91-4780-9E62-B098930352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09" name="Group 102">
            <a:extLst>
              <a:ext uri="{FF2B5EF4-FFF2-40B4-BE49-F238E27FC236}">
                <a16:creationId xmlns:a16="http://schemas.microsoft.com/office/drawing/2014/main" id="{4D6757CE-A08C-42F2-9762-12EED2573F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52670" y="2272789"/>
            <a:ext cx="267983" cy="233023"/>
            <a:chOff x="271" y="340"/>
            <a:chExt cx="509" cy="395"/>
          </a:xfrm>
        </p:grpSpPr>
        <p:sp>
          <p:nvSpPr>
            <p:cNvPr id="110" name="Rectangle 104">
              <a:extLst>
                <a:ext uri="{FF2B5EF4-FFF2-40B4-BE49-F238E27FC236}">
                  <a16:creationId xmlns:a16="http://schemas.microsoft.com/office/drawing/2014/main" id="{6E395F53-1641-491E-BFFA-C160DFF639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11" name="Rectangle 103">
              <a:extLst>
                <a:ext uri="{FF2B5EF4-FFF2-40B4-BE49-F238E27FC236}">
                  <a16:creationId xmlns:a16="http://schemas.microsoft.com/office/drawing/2014/main" id="{BA9462C9-C1DE-4228-BB8A-4556E87A56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12" name="Freeform 101">
            <a:extLst>
              <a:ext uri="{FF2B5EF4-FFF2-40B4-BE49-F238E27FC236}">
                <a16:creationId xmlns:a16="http://schemas.microsoft.com/office/drawing/2014/main" id="{4A959331-AD3A-43FE-AD24-DEF2F0407F1E}"/>
              </a:ext>
            </a:extLst>
          </p:cNvPr>
          <p:cNvSpPr>
            <a:spLocks noChangeAspect="1"/>
          </p:cNvSpPr>
          <p:nvPr/>
        </p:nvSpPr>
        <p:spPr bwMode="auto">
          <a:xfrm>
            <a:off x="7560660" y="2630895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3" name="Line 100">
            <a:extLst>
              <a:ext uri="{FF2B5EF4-FFF2-40B4-BE49-F238E27FC236}">
                <a16:creationId xmlns:a16="http://schemas.microsoft.com/office/drawing/2014/main" id="{854795B5-F3EF-4E29-AF18-93A18C7FCA4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62565" y="2654388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4" name="Freeform 99">
            <a:extLst>
              <a:ext uri="{FF2B5EF4-FFF2-40B4-BE49-F238E27FC236}">
                <a16:creationId xmlns:a16="http://schemas.microsoft.com/office/drawing/2014/main" id="{60893788-472C-4E8A-B781-656E581A99B0}"/>
              </a:ext>
            </a:extLst>
          </p:cNvPr>
          <p:cNvSpPr>
            <a:spLocks noChangeAspect="1"/>
          </p:cNvSpPr>
          <p:nvPr/>
        </p:nvSpPr>
        <p:spPr bwMode="auto">
          <a:xfrm>
            <a:off x="7116138" y="2630895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5" name="Line 98">
            <a:extLst>
              <a:ext uri="{FF2B5EF4-FFF2-40B4-BE49-F238E27FC236}">
                <a16:creationId xmlns:a16="http://schemas.microsoft.com/office/drawing/2014/main" id="{FCE05848-6351-4764-9A0B-61C02999BE4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60660" y="2630895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6" name="Freeform 97">
            <a:extLst>
              <a:ext uri="{FF2B5EF4-FFF2-40B4-BE49-F238E27FC236}">
                <a16:creationId xmlns:a16="http://schemas.microsoft.com/office/drawing/2014/main" id="{03B6C766-C8E6-4A32-9B08-788E0D06F895}"/>
              </a:ext>
            </a:extLst>
          </p:cNvPr>
          <p:cNvSpPr>
            <a:spLocks noChangeAspect="1"/>
          </p:cNvSpPr>
          <p:nvPr/>
        </p:nvSpPr>
        <p:spPr bwMode="auto">
          <a:xfrm>
            <a:off x="7116138" y="2723596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7" name="Line 96">
            <a:extLst>
              <a:ext uri="{FF2B5EF4-FFF2-40B4-BE49-F238E27FC236}">
                <a16:creationId xmlns:a16="http://schemas.microsoft.com/office/drawing/2014/main" id="{DD4547FD-E6C1-4387-8FE8-FB63CCBA0C1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6138" y="2723596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8" name="Line 95">
            <a:extLst>
              <a:ext uri="{FF2B5EF4-FFF2-40B4-BE49-F238E27FC236}">
                <a16:creationId xmlns:a16="http://schemas.microsoft.com/office/drawing/2014/main" id="{D6DED52D-E736-4A31-A6F8-16AEC3EF41B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8043" y="2747089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9" name="Line 94">
            <a:extLst>
              <a:ext uri="{FF2B5EF4-FFF2-40B4-BE49-F238E27FC236}">
                <a16:creationId xmlns:a16="http://schemas.microsoft.com/office/drawing/2014/main" id="{2D74B2C9-95E1-4435-A5F0-739C1D0E0EF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560660" y="2723596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20" name="Line 93">
            <a:extLst>
              <a:ext uri="{FF2B5EF4-FFF2-40B4-BE49-F238E27FC236}">
                <a16:creationId xmlns:a16="http://schemas.microsoft.com/office/drawing/2014/main" id="{88873E18-6EEE-4EDB-AF30-E862D76212B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16138" y="2723596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21" name="WordArt 92">
            <a:extLst>
              <a:ext uri="{FF2B5EF4-FFF2-40B4-BE49-F238E27FC236}">
                <a16:creationId xmlns:a16="http://schemas.microsoft.com/office/drawing/2014/main" id="{1673923D-7186-4CB5-8EF0-7DE9FA228E44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291927" y="2312267"/>
            <a:ext cx="214515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W1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2" name="Connettore diritto 124">
            <a:extLst>
              <a:ext uri="{FF2B5EF4-FFF2-40B4-BE49-F238E27FC236}">
                <a16:creationId xmlns:a16="http://schemas.microsoft.com/office/drawing/2014/main" id="{E148E0A3-69F0-41DC-84B9-AE0E5BEAB83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364675" y="3851854"/>
            <a:ext cx="2698" cy="89269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Text Box 50">
            <a:extLst>
              <a:ext uri="{FF2B5EF4-FFF2-40B4-BE49-F238E27FC236}">
                <a16:creationId xmlns:a16="http://schemas.microsoft.com/office/drawing/2014/main" id="{B44F5ECC-4DB4-4747-B97B-FF6256AD3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499" y="4322633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100.0.3.0/24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Text Box 21">
            <a:extLst>
              <a:ext uri="{FF2B5EF4-FFF2-40B4-BE49-F238E27FC236}">
                <a16:creationId xmlns:a16="http://schemas.microsoft.com/office/drawing/2014/main" id="{DF04A61D-9181-41C0-94D8-7999D375B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0860" y="3900177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Text Box 21">
            <a:extLst>
              <a:ext uri="{FF2B5EF4-FFF2-40B4-BE49-F238E27FC236}">
                <a16:creationId xmlns:a16="http://schemas.microsoft.com/office/drawing/2014/main" id="{B0E3F847-3E96-40D7-8649-27A26D477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930" y="4548353"/>
            <a:ext cx="205066" cy="1469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.77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Text Box 32">
            <a:extLst>
              <a:ext uri="{FF2B5EF4-FFF2-40B4-BE49-F238E27FC236}">
                <a16:creationId xmlns:a16="http://schemas.microsoft.com/office/drawing/2014/main" id="{403B7971-A5E2-4985-AE44-ACE2F510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584" y="3913431"/>
            <a:ext cx="254013" cy="1703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0:5</a:t>
            </a:r>
          </a:p>
        </p:txBody>
      </p:sp>
      <p:sp>
        <p:nvSpPr>
          <p:cNvPr id="127" name="Text Box 32">
            <a:extLst>
              <a:ext uri="{FF2B5EF4-FFF2-40B4-BE49-F238E27FC236}">
                <a16:creationId xmlns:a16="http://schemas.microsoft.com/office/drawing/2014/main" id="{EC2B0AD5-AC3F-4E43-BAE5-11379B042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466" y="4567994"/>
            <a:ext cx="301165" cy="1559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C:77</a:t>
            </a:r>
          </a:p>
        </p:txBody>
      </p:sp>
      <p:grpSp>
        <p:nvGrpSpPr>
          <p:cNvPr id="128" name="Group 115">
            <a:extLst>
              <a:ext uri="{FF2B5EF4-FFF2-40B4-BE49-F238E27FC236}">
                <a16:creationId xmlns:a16="http://schemas.microsoft.com/office/drawing/2014/main" id="{3123F421-48B4-44D7-80B1-B471D322E5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4312" y="4987666"/>
            <a:ext cx="462938" cy="224769"/>
            <a:chOff x="152" y="612"/>
            <a:chExt cx="879" cy="382"/>
          </a:xfrm>
        </p:grpSpPr>
        <p:sp>
          <p:nvSpPr>
            <p:cNvPr id="129" name="Freeform 124">
              <a:extLst>
                <a:ext uri="{FF2B5EF4-FFF2-40B4-BE49-F238E27FC236}">
                  <a16:creationId xmlns:a16="http://schemas.microsoft.com/office/drawing/2014/main" id="{F8FC0728-D086-45AD-B26B-A2E6B4E962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0" name="Line 123">
              <a:extLst>
                <a:ext uri="{FF2B5EF4-FFF2-40B4-BE49-F238E27FC236}">
                  <a16:creationId xmlns:a16="http://schemas.microsoft.com/office/drawing/2014/main" id="{2D5DDB6B-DB5C-448B-B9F9-D95A6853FB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1" name="Freeform 122">
              <a:extLst>
                <a:ext uri="{FF2B5EF4-FFF2-40B4-BE49-F238E27FC236}">
                  <a16:creationId xmlns:a16="http://schemas.microsoft.com/office/drawing/2014/main" id="{BC2BD499-0080-48A6-B974-B839E46AF9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2" name="Line 121">
              <a:extLst>
                <a:ext uri="{FF2B5EF4-FFF2-40B4-BE49-F238E27FC236}">
                  <a16:creationId xmlns:a16="http://schemas.microsoft.com/office/drawing/2014/main" id="{4B9DD73D-2406-416E-B76B-AD01233672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3" name="Freeform 120">
              <a:extLst>
                <a:ext uri="{FF2B5EF4-FFF2-40B4-BE49-F238E27FC236}">
                  <a16:creationId xmlns:a16="http://schemas.microsoft.com/office/drawing/2014/main" id="{63547A03-6F97-4548-9BDA-C5897750FE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4" name="Line 119">
              <a:extLst>
                <a:ext uri="{FF2B5EF4-FFF2-40B4-BE49-F238E27FC236}">
                  <a16:creationId xmlns:a16="http://schemas.microsoft.com/office/drawing/2014/main" id="{19330309-516E-4B27-8DBD-7C2B9C6CE9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5" name="Line 118">
              <a:extLst>
                <a:ext uri="{FF2B5EF4-FFF2-40B4-BE49-F238E27FC236}">
                  <a16:creationId xmlns:a16="http://schemas.microsoft.com/office/drawing/2014/main" id="{B120E27D-4148-45E7-A439-27FB53F91A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6" name="Line 117">
              <a:extLst>
                <a:ext uri="{FF2B5EF4-FFF2-40B4-BE49-F238E27FC236}">
                  <a16:creationId xmlns:a16="http://schemas.microsoft.com/office/drawing/2014/main" id="{8D206B6A-559F-4F08-BB97-D0DFB45A162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7" name="Line 116">
              <a:extLst>
                <a:ext uri="{FF2B5EF4-FFF2-40B4-BE49-F238E27FC236}">
                  <a16:creationId xmlns:a16="http://schemas.microsoft.com/office/drawing/2014/main" id="{7FF7532B-E4BA-4191-8E8D-4F73DCF225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38" name="Group 105">
            <a:extLst>
              <a:ext uri="{FF2B5EF4-FFF2-40B4-BE49-F238E27FC236}">
                <a16:creationId xmlns:a16="http://schemas.microsoft.com/office/drawing/2014/main" id="{BB8535F2-FD49-4B19-A8E1-0AEA60776C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18603" y="4740675"/>
            <a:ext cx="382289" cy="353661"/>
            <a:chOff x="217" y="193"/>
            <a:chExt cx="726" cy="600"/>
          </a:xfrm>
        </p:grpSpPr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D3BD7FD-621F-41EE-ADCA-0955D8BCEF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0" name="Line 113">
              <a:extLst>
                <a:ext uri="{FF2B5EF4-FFF2-40B4-BE49-F238E27FC236}">
                  <a16:creationId xmlns:a16="http://schemas.microsoft.com/office/drawing/2014/main" id="{017999B4-AD90-4464-81F3-6773369AD7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1" name="Freeform 112">
              <a:extLst>
                <a:ext uri="{FF2B5EF4-FFF2-40B4-BE49-F238E27FC236}">
                  <a16:creationId xmlns:a16="http://schemas.microsoft.com/office/drawing/2014/main" id="{CAF7EBF6-A3C8-449A-B59E-ECE57DF540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2" name="Line 111">
              <a:extLst>
                <a:ext uri="{FF2B5EF4-FFF2-40B4-BE49-F238E27FC236}">
                  <a16:creationId xmlns:a16="http://schemas.microsoft.com/office/drawing/2014/main" id="{7AB8603A-0B01-484A-8623-8B95494BAB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3" name="Freeform 110">
              <a:extLst>
                <a:ext uri="{FF2B5EF4-FFF2-40B4-BE49-F238E27FC236}">
                  <a16:creationId xmlns:a16="http://schemas.microsoft.com/office/drawing/2014/main" id="{E5FD8B4D-DDB9-405B-BE2D-7267B7AE69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4" name="Line 109">
              <a:extLst>
                <a:ext uri="{FF2B5EF4-FFF2-40B4-BE49-F238E27FC236}">
                  <a16:creationId xmlns:a16="http://schemas.microsoft.com/office/drawing/2014/main" id="{17DA87B2-C249-4F4A-9F27-BFF04DB47E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5" name="Line 108">
              <a:extLst>
                <a:ext uri="{FF2B5EF4-FFF2-40B4-BE49-F238E27FC236}">
                  <a16:creationId xmlns:a16="http://schemas.microsoft.com/office/drawing/2014/main" id="{D99DF706-51F0-484E-BC6A-389653EDDF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6" name="Line 107">
              <a:extLst>
                <a:ext uri="{FF2B5EF4-FFF2-40B4-BE49-F238E27FC236}">
                  <a16:creationId xmlns:a16="http://schemas.microsoft.com/office/drawing/2014/main" id="{73425E6A-2CD2-4378-84C7-03B5E6662D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7" name="Line 106">
              <a:extLst>
                <a:ext uri="{FF2B5EF4-FFF2-40B4-BE49-F238E27FC236}">
                  <a16:creationId xmlns:a16="http://schemas.microsoft.com/office/drawing/2014/main" id="{E61A6121-8CD5-4FE2-AFCD-AAF1654DC3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48" name="Group 102">
            <a:extLst>
              <a:ext uri="{FF2B5EF4-FFF2-40B4-BE49-F238E27FC236}">
                <a16:creationId xmlns:a16="http://schemas.microsoft.com/office/drawing/2014/main" id="{99B9A94C-FA0D-4558-A2E2-A922E07488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46545" y="4827026"/>
            <a:ext cx="267983" cy="233023"/>
            <a:chOff x="271" y="340"/>
            <a:chExt cx="509" cy="395"/>
          </a:xfrm>
        </p:grpSpPr>
        <p:sp>
          <p:nvSpPr>
            <p:cNvPr id="149" name="Rectangle 104">
              <a:extLst>
                <a:ext uri="{FF2B5EF4-FFF2-40B4-BE49-F238E27FC236}">
                  <a16:creationId xmlns:a16="http://schemas.microsoft.com/office/drawing/2014/main" id="{15DD85B3-229C-4CF1-A14E-B1E1563ABF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50" name="Rectangle 103">
              <a:extLst>
                <a:ext uri="{FF2B5EF4-FFF2-40B4-BE49-F238E27FC236}">
                  <a16:creationId xmlns:a16="http://schemas.microsoft.com/office/drawing/2014/main" id="{62FF5680-49A8-436D-8EF1-2DFEFC4847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51" name="Freeform 101">
            <a:extLst>
              <a:ext uri="{FF2B5EF4-FFF2-40B4-BE49-F238E27FC236}">
                <a16:creationId xmlns:a16="http://schemas.microsoft.com/office/drawing/2014/main" id="{ACA6C851-1962-4210-A6D4-E354BB99996D}"/>
              </a:ext>
            </a:extLst>
          </p:cNvPr>
          <p:cNvSpPr>
            <a:spLocks noChangeAspect="1"/>
          </p:cNvSpPr>
          <p:nvPr/>
        </p:nvSpPr>
        <p:spPr bwMode="auto">
          <a:xfrm>
            <a:off x="7554535" y="5185132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2" name="Line 100">
            <a:extLst>
              <a:ext uri="{FF2B5EF4-FFF2-40B4-BE49-F238E27FC236}">
                <a16:creationId xmlns:a16="http://schemas.microsoft.com/office/drawing/2014/main" id="{F1198BDA-EF02-41DB-8E45-07497DFE61C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56440" y="5208625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3" name="Freeform 99">
            <a:extLst>
              <a:ext uri="{FF2B5EF4-FFF2-40B4-BE49-F238E27FC236}">
                <a16:creationId xmlns:a16="http://schemas.microsoft.com/office/drawing/2014/main" id="{045E74BE-BBE1-4C9A-A066-B495BFA0C4EC}"/>
              </a:ext>
            </a:extLst>
          </p:cNvPr>
          <p:cNvSpPr>
            <a:spLocks noChangeAspect="1"/>
          </p:cNvSpPr>
          <p:nvPr/>
        </p:nvSpPr>
        <p:spPr bwMode="auto">
          <a:xfrm>
            <a:off x="7110013" y="5185132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4" name="Line 98">
            <a:extLst>
              <a:ext uri="{FF2B5EF4-FFF2-40B4-BE49-F238E27FC236}">
                <a16:creationId xmlns:a16="http://schemas.microsoft.com/office/drawing/2014/main" id="{B57098E8-E81A-4B56-81AD-442D0E2E507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54535" y="5185132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5" name="Freeform 97">
            <a:extLst>
              <a:ext uri="{FF2B5EF4-FFF2-40B4-BE49-F238E27FC236}">
                <a16:creationId xmlns:a16="http://schemas.microsoft.com/office/drawing/2014/main" id="{8B5BE6B6-554C-443A-AD65-C0F26FCFDBDA}"/>
              </a:ext>
            </a:extLst>
          </p:cNvPr>
          <p:cNvSpPr>
            <a:spLocks noChangeAspect="1"/>
          </p:cNvSpPr>
          <p:nvPr/>
        </p:nvSpPr>
        <p:spPr bwMode="auto">
          <a:xfrm>
            <a:off x="7110013" y="5277833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6" name="Line 96">
            <a:extLst>
              <a:ext uri="{FF2B5EF4-FFF2-40B4-BE49-F238E27FC236}">
                <a16:creationId xmlns:a16="http://schemas.microsoft.com/office/drawing/2014/main" id="{1447D1F0-A179-476E-820B-2B04F1954CC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0013" y="527783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7" name="Line 95">
            <a:extLst>
              <a:ext uri="{FF2B5EF4-FFF2-40B4-BE49-F238E27FC236}">
                <a16:creationId xmlns:a16="http://schemas.microsoft.com/office/drawing/2014/main" id="{7FD42ADB-1612-428B-8A15-0C76615D4A1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1918" y="5301326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8" name="Line 94">
            <a:extLst>
              <a:ext uri="{FF2B5EF4-FFF2-40B4-BE49-F238E27FC236}">
                <a16:creationId xmlns:a16="http://schemas.microsoft.com/office/drawing/2014/main" id="{DC66F228-DF73-4717-9521-2E303C442503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554535" y="527783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9" name="Line 93">
            <a:extLst>
              <a:ext uri="{FF2B5EF4-FFF2-40B4-BE49-F238E27FC236}">
                <a16:creationId xmlns:a16="http://schemas.microsoft.com/office/drawing/2014/main" id="{11F6A558-3B4F-4134-922E-0C794624EC0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10013" y="5277833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60" name="WordArt 92">
            <a:extLst>
              <a:ext uri="{FF2B5EF4-FFF2-40B4-BE49-F238E27FC236}">
                <a16:creationId xmlns:a16="http://schemas.microsoft.com/office/drawing/2014/main" id="{AA4E128A-6DC1-40DE-BF01-EDB90B7D23A5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285802" y="4866504"/>
            <a:ext cx="214515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D2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AutoShape 293">
            <a:extLst>
              <a:ext uri="{FF2B5EF4-FFF2-40B4-BE49-F238E27FC236}">
                <a16:creationId xmlns:a16="http://schemas.microsoft.com/office/drawing/2014/main" id="{A4046D13-B834-49F8-8F3D-8F8F04589D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49710" y="2734720"/>
            <a:ext cx="535615" cy="71255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cxnSp>
        <p:nvCxnSpPr>
          <p:cNvPr id="162" name="Connettore diritto 205">
            <a:extLst>
              <a:ext uri="{FF2B5EF4-FFF2-40B4-BE49-F238E27FC236}">
                <a16:creationId xmlns:a16="http://schemas.microsoft.com/office/drawing/2014/main" id="{7026FC67-5CBB-4955-B2FD-C45FB75019CE}"/>
              </a:ext>
            </a:extLst>
          </p:cNvPr>
          <p:cNvCxnSpPr>
            <a:cxnSpLocks/>
          </p:cNvCxnSpPr>
          <p:nvPr/>
        </p:nvCxnSpPr>
        <p:spPr>
          <a:xfrm>
            <a:off x="5578034" y="2723548"/>
            <a:ext cx="12908" cy="694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" name="Text Box 50">
            <a:extLst>
              <a:ext uri="{FF2B5EF4-FFF2-40B4-BE49-F238E27FC236}">
                <a16:creationId xmlns:a16="http://schemas.microsoft.com/office/drawing/2014/main" id="{C2125BD1-B5D1-4A08-8707-38BDBBC4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724" y="3169272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100.0.0.0/24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Text Box 21">
            <a:extLst>
              <a:ext uri="{FF2B5EF4-FFF2-40B4-BE49-F238E27FC236}">
                <a16:creationId xmlns:a16="http://schemas.microsoft.com/office/drawing/2014/main" id="{1FDD5345-37EB-4E53-8F23-E94931DFA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813" y="2801590"/>
            <a:ext cx="238077" cy="1205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.33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Text Box 21">
            <a:extLst>
              <a:ext uri="{FF2B5EF4-FFF2-40B4-BE49-F238E27FC236}">
                <a16:creationId xmlns:a16="http://schemas.microsoft.com/office/drawing/2014/main" id="{446C1BE9-6117-4AE4-BD62-3A813A186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180" y="3207368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Text Box 32">
            <a:extLst>
              <a:ext uri="{FF2B5EF4-FFF2-40B4-BE49-F238E27FC236}">
                <a16:creationId xmlns:a16="http://schemas.microsoft.com/office/drawing/2014/main" id="{C4E5EC75-5838-43ED-A870-15C953B23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859" y="2814630"/>
            <a:ext cx="310739" cy="1629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C:33</a:t>
            </a:r>
          </a:p>
        </p:txBody>
      </p:sp>
      <p:sp>
        <p:nvSpPr>
          <p:cNvPr id="167" name="Text Box 32">
            <a:extLst>
              <a:ext uri="{FF2B5EF4-FFF2-40B4-BE49-F238E27FC236}">
                <a16:creationId xmlns:a16="http://schemas.microsoft.com/office/drawing/2014/main" id="{6203C9CE-BF29-4418-B3B2-C9EEF9869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455" y="3225919"/>
            <a:ext cx="254013" cy="148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0:1</a:t>
            </a:r>
          </a:p>
        </p:txBody>
      </p:sp>
      <p:grpSp>
        <p:nvGrpSpPr>
          <p:cNvPr id="168" name="Group 115">
            <a:extLst>
              <a:ext uri="{FF2B5EF4-FFF2-40B4-BE49-F238E27FC236}">
                <a16:creationId xmlns:a16="http://schemas.microsoft.com/office/drawing/2014/main" id="{95FE4B68-D52C-457C-9CE3-AFD16F9B81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14834" y="2403426"/>
            <a:ext cx="462938" cy="224769"/>
            <a:chOff x="152" y="612"/>
            <a:chExt cx="879" cy="382"/>
          </a:xfrm>
        </p:grpSpPr>
        <p:sp>
          <p:nvSpPr>
            <p:cNvPr id="169" name="Freeform 124">
              <a:extLst>
                <a:ext uri="{FF2B5EF4-FFF2-40B4-BE49-F238E27FC236}">
                  <a16:creationId xmlns:a16="http://schemas.microsoft.com/office/drawing/2014/main" id="{370279CB-869A-44FF-BF24-8597459969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0" name="Line 123">
              <a:extLst>
                <a:ext uri="{FF2B5EF4-FFF2-40B4-BE49-F238E27FC236}">
                  <a16:creationId xmlns:a16="http://schemas.microsoft.com/office/drawing/2014/main" id="{C9C35E7E-86C5-4026-BE5F-AFEFDDA508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1" name="Freeform 122">
              <a:extLst>
                <a:ext uri="{FF2B5EF4-FFF2-40B4-BE49-F238E27FC236}">
                  <a16:creationId xmlns:a16="http://schemas.microsoft.com/office/drawing/2014/main" id="{A8E4ECA3-E401-4065-90E4-D2D0FEFEFD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2" name="Line 121">
              <a:extLst>
                <a:ext uri="{FF2B5EF4-FFF2-40B4-BE49-F238E27FC236}">
                  <a16:creationId xmlns:a16="http://schemas.microsoft.com/office/drawing/2014/main" id="{81F46A43-CE7D-4F36-9919-AD4440B57F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3" name="Freeform 120">
              <a:extLst>
                <a:ext uri="{FF2B5EF4-FFF2-40B4-BE49-F238E27FC236}">
                  <a16:creationId xmlns:a16="http://schemas.microsoft.com/office/drawing/2014/main" id="{458896A0-9D26-495E-8936-B9EB3818B7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4" name="Line 119">
              <a:extLst>
                <a:ext uri="{FF2B5EF4-FFF2-40B4-BE49-F238E27FC236}">
                  <a16:creationId xmlns:a16="http://schemas.microsoft.com/office/drawing/2014/main" id="{C4888D2D-740F-49BC-B1AA-C440D70304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5" name="Line 118">
              <a:extLst>
                <a:ext uri="{FF2B5EF4-FFF2-40B4-BE49-F238E27FC236}">
                  <a16:creationId xmlns:a16="http://schemas.microsoft.com/office/drawing/2014/main" id="{45D55AFE-3454-4504-A7B3-CAE09C0BC8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6" name="Line 117">
              <a:extLst>
                <a:ext uri="{FF2B5EF4-FFF2-40B4-BE49-F238E27FC236}">
                  <a16:creationId xmlns:a16="http://schemas.microsoft.com/office/drawing/2014/main" id="{68492DF8-D06B-4038-8A79-763E50D561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7" name="Line 116">
              <a:extLst>
                <a:ext uri="{FF2B5EF4-FFF2-40B4-BE49-F238E27FC236}">
                  <a16:creationId xmlns:a16="http://schemas.microsoft.com/office/drawing/2014/main" id="{47B510CF-8C2A-41C2-8EF1-1CCB75B59A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78" name="Group 105">
            <a:extLst>
              <a:ext uri="{FF2B5EF4-FFF2-40B4-BE49-F238E27FC236}">
                <a16:creationId xmlns:a16="http://schemas.microsoft.com/office/drawing/2014/main" id="{B6D540B5-4418-4380-850A-656F1828B9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49125" y="2156435"/>
            <a:ext cx="382289" cy="353661"/>
            <a:chOff x="217" y="193"/>
            <a:chExt cx="726" cy="600"/>
          </a:xfrm>
        </p:grpSpPr>
        <p:sp>
          <p:nvSpPr>
            <p:cNvPr id="179" name="Freeform 114">
              <a:extLst>
                <a:ext uri="{FF2B5EF4-FFF2-40B4-BE49-F238E27FC236}">
                  <a16:creationId xmlns:a16="http://schemas.microsoft.com/office/drawing/2014/main" id="{AAB7F73B-3896-4DC1-8941-07219C6ECE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0" name="Line 113">
              <a:extLst>
                <a:ext uri="{FF2B5EF4-FFF2-40B4-BE49-F238E27FC236}">
                  <a16:creationId xmlns:a16="http://schemas.microsoft.com/office/drawing/2014/main" id="{2AE13895-BB7D-4C5F-991A-4B28B36539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1" name="Freeform 112">
              <a:extLst>
                <a:ext uri="{FF2B5EF4-FFF2-40B4-BE49-F238E27FC236}">
                  <a16:creationId xmlns:a16="http://schemas.microsoft.com/office/drawing/2014/main" id="{62763CD2-29ED-460F-A5B2-C5C95ABEE6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2" name="Line 111">
              <a:extLst>
                <a:ext uri="{FF2B5EF4-FFF2-40B4-BE49-F238E27FC236}">
                  <a16:creationId xmlns:a16="http://schemas.microsoft.com/office/drawing/2014/main" id="{374EF4F7-0084-4576-99B9-03885E8308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3" name="Freeform 110">
              <a:extLst>
                <a:ext uri="{FF2B5EF4-FFF2-40B4-BE49-F238E27FC236}">
                  <a16:creationId xmlns:a16="http://schemas.microsoft.com/office/drawing/2014/main" id="{9C402AD6-103F-4A97-92E4-04E65AC575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4" name="Line 109">
              <a:extLst>
                <a:ext uri="{FF2B5EF4-FFF2-40B4-BE49-F238E27FC236}">
                  <a16:creationId xmlns:a16="http://schemas.microsoft.com/office/drawing/2014/main" id="{517EA2EF-345B-4060-96DC-799D9A41C8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5" name="Line 108">
              <a:extLst>
                <a:ext uri="{FF2B5EF4-FFF2-40B4-BE49-F238E27FC236}">
                  <a16:creationId xmlns:a16="http://schemas.microsoft.com/office/drawing/2014/main" id="{C8CD3D69-AFC4-4C3C-A82A-F2475F1AFB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6" name="Line 107">
              <a:extLst>
                <a:ext uri="{FF2B5EF4-FFF2-40B4-BE49-F238E27FC236}">
                  <a16:creationId xmlns:a16="http://schemas.microsoft.com/office/drawing/2014/main" id="{E8DB6668-4235-4C32-9BE0-0C4451912B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7" name="Line 106">
              <a:extLst>
                <a:ext uri="{FF2B5EF4-FFF2-40B4-BE49-F238E27FC236}">
                  <a16:creationId xmlns:a16="http://schemas.microsoft.com/office/drawing/2014/main" id="{DF4B891C-5A77-4EBB-AD4B-990BB3D901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88" name="Group 102">
            <a:extLst>
              <a:ext uri="{FF2B5EF4-FFF2-40B4-BE49-F238E27FC236}">
                <a16:creationId xmlns:a16="http://schemas.microsoft.com/office/drawing/2014/main" id="{169FF425-1876-409F-BAF0-9C31763E90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77067" y="2242786"/>
            <a:ext cx="267983" cy="233023"/>
            <a:chOff x="271" y="340"/>
            <a:chExt cx="509" cy="395"/>
          </a:xfrm>
        </p:grpSpPr>
        <p:sp>
          <p:nvSpPr>
            <p:cNvPr id="189" name="Rectangle 104">
              <a:extLst>
                <a:ext uri="{FF2B5EF4-FFF2-40B4-BE49-F238E27FC236}">
                  <a16:creationId xmlns:a16="http://schemas.microsoft.com/office/drawing/2014/main" id="{6A9B544A-605E-460C-A779-F39E98B1FD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90" name="Rectangle 103">
              <a:extLst>
                <a:ext uri="{FF2B5EF4-FFF2-40B4-BE49-F238E27FC236}">
                  <a16:creationId xmlns:a16="http://schemas.microsoft.com/office/drawing/2014/main" id="{0D931FFD-7110-4A5F-B6D8-76229EA518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91" name="Freeform 101">
            <a:extLst>
              <a:ext uri="{FF2B5EF4-FFF2-40B4-BE49-F238E27FC236}">
                <a16:creationId xmlns:a16="http://schemas.microsoft.com/office/drawing/2014/main" id="{5AD46CFF-D459-4EC2-A694-D97161562629}"/>
              </a:ext>
            </a:extLst>
          </p:cNvPr>
          <p:cNvSpPr>
            <a:spLocks noChangeAspect="1"/>
          </p:cNvSpPr>
          <p:nvPr/>
        </p:nvSpPr>
        <p:spPr bwMode="auto">
          <a:xfrm>
            <a:off x="5785057" y="2600892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2" name="Line 100">
            <a:extLst>
              <a:ext uri="{FF2B5EF4-FFF2-40B4-BE49-F238E27FC236}">
                <a16:creationId xmlns:a16="http://schemas.microsoft.com/office/drawing/2014/main" id="{2EB72D87-1B70-4C5A-BC6E-CF1E9DB2208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86962" y="2624385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3" name="Freeform 99">
            <a:extLst>
              <a:ext uri="{FF2B5EF4-FFF2-40B4-BE49-F238E27FC236}">
                <a16:creationId xmlns:a16="http://schemas.microsoft.com/office/drawing/2014/main" id="{5D1584C2-18E3-4D24-81F2-A28DA8E5EEF7}"/>
              </a:ext>
            </a:extLst>
          </p:cNvPr>
          <p:cNvSpPr>
            <a:spLocks noChangeAspect="1"/>
          </p:cNvSpPr>
          <p:nvPr/>
        </p:nvSpPr>
        <p:spPr bwMode="auto">
          <a:xfrm>
            <a:off x="5340535" y="2600892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4" name="Line 98">
            <a:extLst>
              <a:ext uri="{FF2B5EF4-FFF2-40B4-BE49-F238E27FC236}">
                <a16:creationId xmlns:a16="http://schemas.microsoft.com/office/drawing/2014/main" id="{2E12B367-F673-46F7-8E40-80C81F56C21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85057" y="2600892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5" name="Freeform 97">
            <a:extLst>
              <a:ext uri="{FF2B5EF4-FFF2-40B4-BE49-F238E27FC236}">
                <a16:creationId xmlns:a16="http://schemas.microsoft.com/office/drawing/2014/main" id="{702DF52D-123D-4FBB-ADC6-F4DB1A74CB46}"/>
              </a:ext>
            </a:extLst>
          </p:cNvPr>
          <p:cNvSpPr>
            <a:spLocks noChangeAspect="1"/>
          </p:cNvSpPr>
          <p:nvPr/>
        </p:nvSpPr>
        <p:spPr bwMode="auto">
          <a:xfrm>
            <a:off x="5340535" y="2693593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6" name="Line 96">
            <a:extLst>
              <a:ext uri="{FF2B5EF4-FFF2-40B4-BE49-F238E27FC236}">
                <a16:creationId xmlns:a16="http://schemas.microsoft.com/office/drawing/2014/main" id="{F41BF7FB-C64B-41EE-B107-C27437389C1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340535" y="269359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7" name="Line 95">
            <a:extLst>
              <a:ext uri="{FF2B5EF4-FFF2-40B4-BE49-F238E27FC236}">
                <a16:creationId xmlns:a16="http://schemas.microsoft.com/office/drawing/2014/main" id="{61A0F3A8-1AEB-4466-A992-6EAE70AFECA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342440" y="2717086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8" name="Line 94">
            <a:extLst>
              <a:ext uri="{FF2B5EF4-FFF2-40B4-BE49-F238E27FC236}">
                <a16:creationId xmlns:a16="http://schemas.microsoft.com/office/drawing/2014/main" id="{B13BA036-3C2B-43AA-B0E4-64ED7C57605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5785057" y="269359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9" name="Line 93">
            <a:extLst>
              <a:ext uri="{FF2B5EF4-FFF2-40B4-BE49-F238E27FC236}">
                <a16:creationId xmlns:a16="http://schemas.microsoft.com/office/drawing/2014/main" id="{E94682D4-43F5-4994-91B4-BF531C53DD9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340535" y="2693593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00" name="WordArt 92">
            <a:extLst>
              <a:ext uri="{FF2B5EF4-FFF2-40B4-BE49-F238E27FC236}">
                <a16:creationId xmlns:a16="http://schemas.microsoft.com/office/drawing/2014/main" id="{649A1955-C764-4576-B290-18B0A24352C3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516324" y="2282264"/>
            <a:ext cx="189626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D1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1" name="AutoShape 293">
            <a:extLst>
              <a:ext uri="{FF2B5EF4-FFF2-40B4-BE49-F238E27FC236}">
                <a16:creationId xmlns:a16="http://schemas.microsoft.com/office/drawing/2014/main" id="{30975099-8576-44B4-8952-E71269B10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817" y="3086407"/>
            <a:ext cx="1866008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02" name="AutoShape 293">
            <a:extLst>
              <a:ext uri="{FF2B5EF4-FFF2-40B4-BE49-F238E27FC236}">
                <a16:creationId xmlns:a16="http://schemas.microsoft.com/office/drawing/2014/main" id="{40BD843F-E0A4-49E9-8DA1-AE9674F62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4318" y="3665945"/>
            <a:ext cx="1127600" cy="67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cxnSp>
        <p:nvCxnSpPr>
          <p:cNvPr id="203" name="Connettore diritto 251">
            <a:extLst>
              <a:ext uri="{FF2B5EF4-FFF2-40B4-BE49-F238E27FC236}">
                <a16:creationId xmlns:a16="http://schemas.microsoft.com/office/drawing/2014/main" id="{35A0FF07-6317-45AE-88EE-0A9DB901E60A}"/>
              </a:ext>
            </a:extLst>
          </p:cNvPr>
          <p:cNvCxnSpPr>
            <a:cxnSpLocks/>
          </p:cNvCxnSpPr>
          <p:nvPr/>
        </p:nvCxnSpPr>
        <p:spPr>
          <a:xfrm>
            <a:off x="5587535" y="3811989"/>
            <a:ext cx="4766" cy="96257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" name="Text Box 50">
            <a:extLst>
              <a:ext uri="{FF2B5EF4-FFF2-40B4-BE49-F238E27FC236}">
                <a16:creationId xmlns:a16="http://schemas.microsoft.com/office/drawing/2014/main" id="{80F20CA1-5F02-4576-B4C0-02EAC188D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270" y="3940947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100.0.1.0/24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Text Box 21">
            <a:extLst>
              <a:ext uri="{FF2B5EF4-FFF2-40B4-BE49-F238E27FC236}">
                <a16:creationId xmlns:a16="http://schemas.microsoft.com/office/drawing/2014/main" id="{03E32879-56DC-4338-A4D4-5686A0275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253" y="3870459"/>
            <a:ext cx="159393" cy="1354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" name="Text Box 21">
            <a:extLst>
              <a:ext uri="{FF2B5EF4-FFF2-40B4-BE49-F238E27FC236}">
                <a16:creationId xmlns:a16="http://schemas.microsoft.com/office/drawing/2014/main" id="{3B620FEF-B7F9-45A6-9B34-FB689835A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124" y="4517343"/>
            <a:ext cx="203320" cy="1342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" name="Text Box 32">
            <a:extLst>
              <a:ext uri="{FF2B5EF4-FFF2-40B4-BE49-F238E27FC236}">
                <a16:creationId xmlns:a16="http://schemas.microsoft.com/office/drawing/2014/main" id="{42C94D8A-E80E-4D54-8818-F3222B85D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137" y="3877805"/>
            <a:ext cx="254013" cy="1591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0:2</a:t>
            </a:r>
          </a:p>
        </p:txBody>
      </p:sp>
      <p:sp>
        <p:nvSpPr>
          <p:cNvPr id="208" name="Text Box 32">
            <a:extLst>
              <a:ext uri="{FF2B5EF4-FFF2-40B4-BE49-F238E27FC236}">
                <a16:creationId xmlns:a16="http://schemas.microsoft.com/office/drawing/2014/main" id="{9EC6C6B6-D8D1-4F1C-AF25-34BCF1896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272" y="4517575"/>
            <a:ext cx="306108" cy="1677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C:22</a:t>
            </a:r>
          </a:p>
        </p:txBody>
      </p:sp>
      <p:sp>
        <p:nvSpPr>
          <p:cNvPr id="209" name="AutoShape 293">
            <a:extLst>
              <a:ext uri="{FF2B5EF4-FFF2-40B4-BE49-F238E27FC236}">
                <a16:creationId xmlns:a16="http://schemas.microsoft.com/office/drawing/2014/main" id="{87E1DA3F-5151-4693-8BF2-268614740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7342" y="4174848"/>
            <a:ext cx="1866008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grpSp>
        <p:nvGrpSpPr>
          <p:cNvPr id="210" name="Group 115">
            <a:extLst>
              <a:ext uri="{FF2B5EF4-FFF2-40B4-BE49-F238E27FC236}">
                <a16:creationId xmlns:a16="http://schemas.microsoft.com/office/drawing/2014/main" id="{6EF2041E-105D-4304-82BB-A63C244FB6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39921" y="4991487"/>
            <a:ext cx="462938" cy="224769"/>
            <a:chOff x="152" y="612"/>
            <a:chExt cx="879" cy="382"/>
          </a:xfrm>
        </p:grpSpPr>
        <p:sp>
          <p:nvSpPr>
            <p:cNvPr id="211" name="Freeform 124">
              <a:extLst>
                <a:ext uri="{FF2B5EF4-FFF2-40B4-BE49-F238E27FC236}">
                  <a16:creationId xmlns:a16="http://schemas.microsoft.com/office/drawing/2014/main" id="{38F110D3-996D-41FE-98DD-A9BC5266FC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2" name="Line 123">
              <a:extLst>
                <a:ext uri="{FF2B5EF4-FFF2-40B4-BE49-F238E27FC236}">
                  <a16:creationId xmlns:a16="http://schemas.microsoft.com/office/drawing/2014/main" id="{1EBEF1A4-0454-48F0-A336-4F573A32CF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3" name="Freeform 122">
              <a:extLst>
                <a:ext uri="{FF2B5EF4-FFF2-40B4-BE49-F238E27FC236}">
                  <a16:creationId xmlns:a16="http://schemas.microsoft.com/office/drawing/2014/main" id="{91CC4C32-C523-42C6-AE23-C45050F5A9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4" name="Line 121">
              <a:extLst>
                <a:ext uri="{FF2B5EF4-FFF2-40B4-BE49-F238E27FC236}">
                  <a16:creationId xmlns:a16="http://schemas.microsoft.com/office/drawing/2014/main" id="{3B698203-97F1-42A4-BFE4-C5787ADF3C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5" name="Freeform 120">
              <a:extLst>
                <a:ext uri="{FF2B5EF4-FFF2-40B4-BE49-F238E27FC236}">
                  <a16:creationId xmlns:a16="http://schemas.microsoft.com/office/drawing/2014/main" id="{04D0A563-8FE1-4A2D-A0A5-77BA039B90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6" name="Line 119">
              <a:extLst>
                <a:ext uri="{FF2B5EF4-FFF2-40B4-BE49-F238E27FC236}">
                  <a16:creationId xmlns:a16="http://schemas.microsoft.com/office/drawing/2014/main" id="{B35BCF6F-520D-4743-A259-2AA4A11877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7" name="Line 118">
              <a:extLst>
                <a:ext uri="{FF2B5EF4-FFF2-40B4-BE49-F238E27FC236}">
                  <a16:creationId xmlns:a16="http://schemas.microsoft.com/office/drawing/2014/main" id="{F331E0AC-CEC3-4021-80A9-86A7950D59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8" name="Line 117">
              <a:extLst>
                <a:ext uri="{FF2B5EF4-FFF2-40B4-BE49-F238E27FC236}">
                  <a16:creationId xmlns:a16="http://schemas.microsoft.com/office/drawing/2014/main" id="{DFBCC3E7-1BEE-47CD-8116-BA76754E20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9" name="Line 116">
              <a:extLst>
                <a:ext uri="{FF2B5EF4-FFF2-40B4-BE49-F238E27FC236}">
                  <a16:creationId xmlns:a16="http://schemas.microsoft.com/office/drawing/2014/main" id="{B6C2BCDE-A360-4942-97D2-5C90B9CE87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20" name="Group 105">
            <a:extLst>
              <a:ext uri="{FF2B5EF4-FFF2-40B4-BE49-F238E27FC236}">
                <a16:creationId xmlns:a16="http://schemas.microsoft.com/office/drawing/2014/main" id="{A9997415-EB5D-4B88-9B94-6CD0DAFB56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74212" y="4744496"/>
            <a:ext cx="382289" cy="353661"/>
            <a:chOff x="217" y="193"/>
            <a:chExt cx="726" cy="600"/>
          </a:xfrm>
        </p:grpSpPr>
        <p:sp>
          <p:nvSpPr>
            <p:cNvPr id="221" name="Freeform 114">
              <a:extLst>
                <a:ext uri="{FF2B5EF4-FFF2-40B4-BE49-F238E27FC236}">
                  <a16:creationId xmlns:a16="http://schemas.microsoft.com/office/drawing/2014/main" id="{2D9699B6-E82D-49B3-AB3B-050199F800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2" name="Line 113">
              <a:extLst>
                <a:ext uri="{FF2B5EF4-FFF2-40B4-BE49-F238E27FC236}">
                  <a16:creationId xmlns:a16="http://schemas.microsoft.com/office/drawing/2014/main" id="{0DE020F5-C309-4B5A-8111-CCF4A078DD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3" name="Freeform 112">
              <a:extLst>
                <a:ext uri="{FF2B5EF4-FFF2-40B4-BE49-F238E27FC236}">
                  <a16:creationId xmlns:a16="http://schemas.microsoft.com/office/drawing/2014/main" id="{76275CCA-2401-45B1-8371-AAAD912D5E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4" name="Line 111">
              <a:extLst>
                <a:ext uri="{FF2B5EF4-FFF2-40B4-BE49-F238E27FC236}">
                  <a16:creationId xmlns:a16="http://schemas.microsoft.com/office/drawing/2014/main" id="{24FF4BD0-0970-4BD4-BF8B-068526BDB8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5" name="Freeform 110">
              <a:extLst>
                <a:ext uri="{FF2B5EF4-FFF2-40B4-BE49-F238E27FC236}">
                  <a16:creationId xmlns:a16="http://schemas.microsoft.com/office/drawing/2014/main" id="{8F46399E-C203-409E-9ABE-63A09D7AE8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6" name="Line 109">
              <a:extLst>
                <a:ext uri="{FF2B5EF4-FFF2-40B4-BE49-F238E27FC236}">
                  <a16:creationId xmlns:a16="http://schemas.microsoft.com/office/drawing/2014/main" id="{72D56B9D-8429-4BF8-ABD5-964DA3F837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7" name="Line 108">
              <a:extLst>
                <a:ext uri="{FF2B5EF4-FFF2-40B4-BE49-F238E27FC236}">
                  <a16:creationId xmlns:a16="http://schemas.microsoft.com/office/drawing/2014/main" id="{DEA61C10-8515-4FDA-AA2D-9257413E70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8" name="Line 107">
              <a:extLst>
                <a:ext uri="{FF2B5EF4-FFF2-40B4-BE49-F238E27FC236}">
                  <a16:creationId xmlns:a16="http://schemas.microsoft.com/office/drawing/2014/main" id="{A3407139-AE3F-4889-813C-09AFA8D538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9" name="Line 106">
              <a:extLst>
                <a:ext uri="{FF2B5EF4-FFF2-40B4-BE49-F238E27FC236}">
                  <a16:creationId xmlns:a16="http://schemas.microsoft.com/office/drawing/2014/main" id="{8BE739B7-F2EF-4A7B-BC20-85A3FA6512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30" name="Group 102">
            <a:extLst>
              <a:ext uri="{FF2B5EF4-FFF2-40B4-BE49-F238E27FC236}">
                <a16:creationId xmlns:a16="http://schemas.microsoft.com/office/drawing/2014/main" id="{FF6A097D-A70E-4637-9A67-5F03B5510F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02154" y="4830847"/>
            <a:ext cx="267983" cy="233023"/>
            <a:chOff x="271" y="340"/>
            <a:chExt cx="509" cy="395"/>
          </a:xfrm>
        </p:grpSpPr>
        <p:sp>
          <p:nvSpPr>
            <p:cNvPr id="231" name="Rectangle 104">
              <a:extLst>
                <a:ext uri="{FF2B5EF4-FFF2-40B4-BE49-F238E27FC236}">
                  <a16:creationId xmlns:a16="http://schemas.microsoft.com/office/drawing/2014/main" id="{28896156-7E5F-4B32-B21B-B251E9C399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32" name="Rectangle 103">
              <a:extLst>
                <a:ext uri="{FF2B5EF4-FFF2-40B4-BE49-F238E27FC236}">
                  <a16:creationId xmlns:a16="http://schemas.microsoft.com/office/drawing/2014/main" id="{F2055EEC-C853-4BA2-8D33-012F9D70CC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233" name="Freeform 101">
            <a:extLst>
              <a:ext uri="{FF2B5EF4-FFF2-40B4-BE49-F238E27FC236}">
                <a16:creationId xmlns:a16="http://schemas.microsoft.com/office/drawing/2014/main" id="{905C1220-D900-4840-AF68-6D4D28D54C31}"/>
              </a:ext>
            </a:extLst>
          </p:cNvPr>
          <p:cNvSpPr>
            <a:spLocks noChangeAspect="1"/>
          </p:cNvSpPr>
          <p:nvPr/>
        </p:nvSpPr>
        <p:spPr bwMode="auto">
          <a:xfrm>
            <a:off x="5710144" y="5188953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4" name="Line 100">
            <a:extLst>
              <a:ext uri="{FF2B5EF4-FFF2-40B4-BE49-F238E27FC236}">
                <a16:creationId xmlns:a16="http://schemas.microsoft.com/office/drawing/2014/main" id="{68AD9060-779A-4246-891B-A124E193C97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12049" y="5212446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5" name="Freeform 99">
            <a:extLst>
              <a:ext uri="{FF2B5EF4-FFF2-40B4-BE49-F238E27FC236}">
                <a16:creationId xmlns:a16="http://schemas.microsoft.com/office/drawing/2014/main" id="{E287D3A5-B464-4348-865E-8A943A74B40E}"/>
              </a:ext>
            </a:extLst>
          </p:cNvPr>
          <p:cNvSpPr>
            <a:spLocks noChangeAspect="1"/>
          </p:cNvSpPr>
          <p:nvPr/>
        </p:nvSpPr>
        <p:spPr bwMode="auto">
          <a:xfrm>
            <a:off x="5265622" y="5188953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6" name="Line 98">
            <a:extLst>
              <a:ext uri="{FF2B5EF4-FFF2-40B4-BE49-F238E27FC236}">
                <a16:creationId xmlns:a16="http://schemas.microsoft.com/office/drawing/2014/main" id="{4FC1663C-270D-4FC8-8E75-4606F8782FE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10144" y="5188953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7" name="Freeform 97">
            <a:extLst>
              <a:ext uri="{FF2B5EF4-FFF2-40B4-BE49-F238E27FC236}">
                <a16:creationId xmlns:a16="http://schemas.microsoft.com/office/drawing/2014/main" id="{29AD18BB-8B11-4B87-8022-B61DEE33D2CE}"/>
              </a:ext>
            </a:extLst>
          </p:cNvPr>
          <p:cNvSpPr>
            <a:spLocks noChangeAspect="1"/>
          </p:cNvSpPr>
          <p:nvPr/>
        </p:nvSpPr>
        <p:spPr bwMode="auto">
          <a:xfrm>
            <a:off x="5265622" y="5281654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8" name="Line 96">
            <a:extLst>
              <a:ext uri="{FF2B5EF4-FFF2-40B4-BE49-F238E27FC236}">
                <a16:creationId xmlns:a16="http://schemas.microsoft.com/office/drawing/2014/main" id="{BC651E09-1640-4EC6-93F2-4126355327F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65622" y="5281654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9" name="Line 95">
            <a:extLst>
              <a:ext uri="{FF2B5EF4-FFF2-40B4-BE49-F238E27FC236}">
                <a16:creationId xmlns:a16="http://schemas.microsoft.com/office/drawing/2014/main" id="{60253BD2-A3D4-42DC-8C57-CB5C3D936BE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67527" y="5305147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0" name="Line 94">
            <a:extLst>
              <a:ext uri="{FF2B5EF4-FFF2-40B4-BE49-F238E27FC236}">
                <a16:creationId xmlns:a16="http://schemas.microsoft.com/office/drawing/2014/main" id="{32565904-94D5-4639-98FD-44845B737BD8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5710144" y="5281654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1" name="Line 93">
            <a:extLst>
              <a:ext uri="{FF2B5EF4-FFF2-40B4-BE49-F238E27FC236}">
                <a16:creationId xmlns:a16="http://schemas.microsoft.com/office/drawing/2014/main" id="{69CB65A3-E368-4AB2-8704-72F13C31B50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265622" y="5281654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2" name="WordArt 92">
            <a:extLst>
              <a:ext uri="{FF2B5EF4-FFF2-40B4-BE49-F238E27FC236}">
                <a16:creationId xmlns:a16="http://schemas.microsoft.com/office/drawing/2014/main" id="{93D1D065-4292-4112-99D9-2CF802AE1546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441411" y="4870325"/>
            <a:ext cx="199973" cy="17904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W2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3" name="Text Box 21">
            <a:extLst>
              <a:ext uri="{FF2B5EF4-FFF2-40B4-BE49-F238E27FC236}">
                <a16:creationId xmlns:a16="http://schemas.microsoft.com/office/drawing/2014/main" id="{541FD4CA-E030-40CC-8AE9-19C19ACA3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326" y="4503415"/>
            <a:ext cx="211577" cy="1514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Text Box 32">
            <a:extLst>
              <a:ext uri="{FF2B5EF4-FFF2-40B4-BE49-F238E27FC236}">
                <a16:creationId xmlns:a16="http://schemas.microsoft.com/office/drawing/2014/main" id="{07C9E09E-83E6-40C7-B2D4-1EC6B605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208" y="4509956"/>
            <a:ext cx="332265" cy="1684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C:11</a:t>
            </a:r>
          </a:p>
        </p:txBody>
      </p:sp>
      <p:grpSp>
        <p:nvGrpSpPr>
          <p:cNvPr id="245" name="Group 115">
            <a:extLst>
              <a:ext uri="{FF2B5EF4-FFF2-40B4-BE49-F238E27FC236}">
                <a16:creationId xmlns:a16="http://schemas.microsoft.com/office/drawing/2014/main" id="{393F6283-997F-4A48-A87E-7140282A36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63900" y="4976984"/>
            <a:ext cx="462938" cy="224769"/>
            <a:chOff x="152" y="612"/>
            <a:chExt cx="879" cy="382"/>
          </a:xfrm>
        </p:grpSpPr>
        <p:sp>
          <p:nvSpPr>
            <p:cNvPr id="246" name="Freeform 124">
              <a:extLst>
                <a:ext uri="{FF2B5EF4-FFF2-40B4-BE49-F238E27FC236}">
                  <a16:creationId xmlns:a16="http://schemas.microsoft.com/office/drawing/2014/main" id="{7DAFC9CD-D62E-467B-9554-F52E2253CC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7" name="Line 123">
              <a:extLst>
                <a:ext uri="{FF2B5EF4-FFF2-40B4-BE49-F238E27FC236}">
                  <a16:creationId xmlns:a16="http://schemas.microsoft.com/office/drawing/2014/main" id="{687A643A-FC73-4AC9-ACDA-78D3458F79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8" name="Freeform 122">
              <a:extLst>
                <a:ext uri="{FF2B5EF4-FFF2-40B4-BE49-F238E27FC236}">
                  <a16:creationId xmlns:a16="http://schemas.microsoft.com/office/drawing/2014/main" id="{A96E350B-D661-4D75-AB59-C3855A0FF5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9" name="Line 121">
              <a:extLst>
                <a:ext uri="{FF2B5EF4-FFF2-40B4-BE49-F238E27FC236}">
                  <a16:creationId xmlns:a16="http://schemas.microsoft.com/office/drawing/2014/main" id="{9FD87614-B201-4A0D-AFD9-02FAD3CD26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0" name="Freeform 120">
              <a:extLst>
                <a:ext uri="{FF2B5EF4-FFF2-40B4-BE49-F238E27FC236}">
                  <a16:creationId xmlns:a16="http://schemas.microsoft.com/office/drawing/2014/main" id="{7E5F6327-A480-4AF7-85E8-2806951994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1" name="Line 119">
              <a:extLst>
                <a:ext uri="{FF2B5EF4-FFF2-40B4-BE49-F238E27FC236}">
                  <a16:creationId xmlns:a16="http://schemas.microsoft.com/office/drawing/2014/main" id="{2E565EB1-C88C-4AFC-ADEB-42F1ED3A03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2" name="Line 118">
              <a:extLst>
                <a:ext uri="{FF2B5EF4-FFF2-40B4-BE49-F238E27FC236}">
                  <a16:creationId xmlns:a16="http://schemas.microsoft.com/office/drawing/2014/main" id="{62DFFA9D-C639-40AD-A34D-AB434103EF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3" name="Line 117">
              <a:extLst>
                <a:ext uri="{FF2B5EF4-FFF2-40B4-BE49-F238E27FC236}">
                  <a16:creationId xmlns:a16="http://schemas.microsoft.com/office/drawing/2014/main" id="{498B8AAB-65EA-49A1-BFC8-81197F4835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4" name="Line 116">
              <a:extLst>
                <a:ext uri="{FF2B5EF4-FFF2-40B4-BE49-F238E27FC236}">
                  <a16:creationId xmlns:a16="http://schemas.microsoft.com/office/drawing/2014/main" id="{518E74A0-1A01-40C9-A002-F5CBE1CE91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55" name="Group 105">
            <a:extLst>
              <a:ext uri="{FF2B5EF4-FFF2-40B4-BE49-F238E27FC236}">
                <a16:creationId xmlns:a16="http://schemas.microsoft.com/office/drawing/2014/main" id="{4379A0EE-EFF6-44A8-8B37-25BB16F790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8191" y="4729993"/>
            <a:ext cx="382289" cy="353661"/>
            <a:chOff x="217" y="193"/>
            <a:chExt cx="726" cy="600"/>
          </a:xfrm>
        </p:grpSpPr>
        <p:sp>
          <p:nvSpPr>
            <p:cNvPr id="256" name="Freeform 114">
              <a:extLst>
                <a:ext uri="{FF2B5EF4-FFF2-40B4-BE49-F238E27FC236}">
                  <a16:creationId xmlns:a16="http://schemas.microsoft.com/office/drawing/2014/main" id="{EBBFA73E-73CD-4DB5-80BB-2A9F20FEC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7" name="Line 113">
              <a:extLst>
                <a:ext uri="{FF2B5EF4-FFF2-40B4-BE49-F238E27FC236}">
                  <a16:creationId xmlns:a16="http://schemas.microsoft.com/office/drawing/2014/main" id="{6F39FBFB-418B-4D18-A8C3-CC141C4056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B0DD6131-FD86-4E60-B6B5-26B3B0EBE8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9" name="Line 111">
              <a:extLst>
                <a:ext uri="{FF2B5EF4-FFF2-40B4-BE49-F238E27FC236}">
                  <a16:creationId xmlns:a16="http://schemas.microsoft.com/office/drawing/2014/main" id="{EE021410-0E36-4587-B289-BA1BF0AB4F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0" name="Freeform 110">
              <a:extLst>
                <a:ext uri="{FF2B5EF4-FFF2-40B4-BE49-F238E27FC236}">
                  <a16:creationId xmlns:a16="http://schemas.microsoft.com/office/drawing/2014/main" id="{FC3134B6-7226-4822-A2FD-94BCC15B40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1" name="Line 109">
              <a:extLst>
                <a:ext uri="{FF2B5EF4-FFF2-40B4-BE49-F238E27FC236}">
                  <a16:creationId xmlns:a16="http://schemas.microsoft.com/office/drawing/2014/main" id="{6E7C5A35-A536-487C-A586-E9151C1757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2" name="Line 108">
              <a:extLst>
                <a:ext uri="{FF2B5EF4-FFF2-40B4-BE49-F238E27FC236}">
                  <a16:creationId xmlns:a16="http://schemas.microsoft.com/office/drawing/2014/main" id="{76E83B96-FE15-4734-A011-31557605D6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3" name="Line 107">
              <a:extLst>
                <a:ext uri="{FF2B5EF4-FFF2-40B4-BE49-F238E27FC236}">
                  <a16:creationId xmlns:a16="http://schemas.microsoft.com/office/drawing/2014/main" id="{AA1FE333-3FAD-4BC0-AC3C-E86BFF6829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4" name="Line 106">
              <a:extLst>
                <a:ext uri="{FF2B5EF4-FFF2-40B4-BE49-F238E27FC236}">
                  <a16:creationId xmlns:a16="http://schemas.microsoft.com/office/drawing/2014/main" id="{19E5FD3E-D2EB-4198-8DAE-087B121F14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65" name="Group 102">
            <a:extLst>
              <a:ext uri="{FF2B5EF4-FFF2-40B4-BE49-F238E27FC236}">
                <a16:creationId xmlns:a16="http://schemas.microsoft.com/office/drawing/2014/main" id="{B9A32E64-C7B7-42BD-8262-EFE46FDBC7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26133" y="4816344"/>
            <a:ext cx="267983" cy="233023"/>
            <a:chOff x="271" y="340"/>
            <a:chExt cx="509" cy="395"/>
          </a:xfrm>
        </p:grpSpPr>
        <p:sp>
          <p:nvSpPr>
            <p:cNvPr id="266" name="Rectangle 104">
              <a:extLst>
                <a:ext uri="{FF2B5EF4-FFF2-40B4-BE49-F238E27FC236}">
                  <a16:creationId xmlns:a16="http://schemas.microsoft.com/office/drawing/2014/main" id="{08A43975-9263-43AF-BB21-17E945D761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7" name="Rectangle 103">
              <a:extLst>
                <a:ext uri="{FF2B5EF4-FFF2-40B4-BE49-F238E27FC236}">
                  <a16:creationId xmlns:a16="http://schemas.microsoft.com/office/drawing/2014/main" id="{4BED35EC-81C2-47C2-97D6-D3081B3D9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268" name="Freeform 101">
            <a:extLst>
              <a:ext uri="{FF2B5EF4-FFF2-40B4-BE49-F238E27FC236}">
                <a16:creationId xmlns:a16="http://schemas.microsoft.com/office/drawing/2014/main" id="{269A4B26-3E02-4085-BB05-9BB0B75AEFF7}"/>
              </a:ext>
            </a:extLst>
          </p:cNvPr>
          <p:cNvSpPr>
            <a:spLocks noChangeAspect="1"/>
          </p:cNvSpPr>
          <p:nvPr/>
        </p:nvSpPr>
        <p:spPr bwMode="auto">
          <a:xfrm>
            <a:off x="4334123" y="5174450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69" name="Line 100">
            <a:extLst>
              <a:ext uri="{FF2B5EF4-FFF2-40B4-BE49-F238E27FC236}">
                <a16:creationId xmlns:a16="http://schemas.microsoft.com/office/drawing/2014/main" id="{21BA8C2F-23D1-4A8F-BA2B-BA3096207AB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336028" y="5197943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0" name="Freeform 99">
            <a:extLst>
              <a:ext uri="{FF2B5EF4-FFF2-40B4-BE49-F238E27FC236}">
                <a16:creationId xmlns:a16="http://schemas.microsoft.com/office/drawing/2014/main" id="{95209497-54DF-4E89-8AAD-868D3AB76F40}"/>
              </a:ext>
            </a:extLst>
          </p:cNvPr>
          <p:cNvSpPr>
            <a:spLocks noChangeAspect="1"/>
          </p:cNvSpPr>
          <p:nvPr/>
        </p:nvSpPr>
        <p:spPr bwMode="auto">
          <a:xfrm>
            <a:off x="3889601" y="5174450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1" name="Line 98">
            <a:extLst>
              <a:ext uri="{FF2B5EF4-FFF2-40B4-BE49-F238E27FC236}">
                <a16:creationId xmlns:a16="http://schemas.microsoft.com/office/drawing/2014/main" id="{1DF25614-35FF-4045-B596-0B96085ADDA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334123" y="5174450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2" name="Freeform 97">
            <a:extLst>
              <a:ext uri="{FF2B5EF4-FFF2-40B4-BE49-F238E27FC236}">
                <a16:creationId xmlns:a16="http://schemas.microsoft.com/office/drawing/2014/main" id="{B1FE477D-59A6-48FD-8FDB-31AF297FFA4F}"/>
              </a:ext>
            </a:extLst>
          </p:cNvPr>
          <p:cNvSpPr>
            <a:spLocks noChangeAspect="1"/>
          </p:cNvSpPr>
          <p:nvPr/>
        </p:nvSpPr>
        <p:spPr bwMode="auto">
          <a:xfrm>
            <a:off x="3889601" y="5267151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3" name="Line 96">
            <a:extLst>
              <a:ext uri="{FF2B5EF4-FFF2-40B4-BE49-F238E27FC236}">
                <a16:creationId xmlns:a16="http://schemas.microsoft.com/office/drawing/2014/main" id="{1C9D3607-E113-4116-BD24-BB15AE0F9F8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89601" y="5267151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150DE63A-51F1-4C2B-B5E1-4F3AE9EDBFF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91506" y="5290644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5" name="Line 94">
            <a:extLst>
              <a:ext uri="{FF2B5EF4-FFF2-40B4-BE49-F238E27FC236}">
                <a16:creationId xmlns:a16="http://schemas.microsoft.com/office/drawing/2014/main" id="{2A1B8550-7AA0-4C3B-9C64-ED6B8A90EAEB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4334123" y="5267151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6" name="Line 93">
            <a:extLst>
              <a:ext uri="{FF2B5EF4-FFF2-40B4-BE49-F238E27FC236}">
                <a16:creationId xmlns:a16="http://schemas.microsoft.com/office/drawing/2014/main" id="{1E9E6B42-C4B1-4166-94E6-F8E9CAA594B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3889601" y="5267151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7" name="WordArt 92">
            <a:extLst>
              <a:ext uri="{FF2B5EF4-FFF2-40B4-BE49-F238E27FC236}">
                <a16:creationId xmlns:a16="http://schemas.microsoft.com/office/drawing/2014/main" id="{E3EEC887-6CF5-4454-A25A-766FF9A3FA60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065118" y="4828725"/>
            <a:ext cx="207697" cy="20225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numCol="1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/>
            <a:r>
              <a:rPr lang="it-IT" sz="4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P1</a:t>
            </a:r>
          </a:p>
        </p:txBody>
      </p:sp>
      <p:cxnSp>
        <p:nvCxnSpPr>
          <p:cNvPr id="278" name="Connettore diritto 329">
            <a:extLst>
              <a:ext uri="{FF2B5EF4-FFF2-40B4-BE49-F238E27FC236}">
                <a16:creationId xmlns:a16="http://schemas.microsoft.com/office/drawing/2014/main" id="{C60E008F-D266-446E-8A6A-1D6E613D7284}"/>
              </a:ext>
            </a:extLst>
          </p:cNvPr>
          <p:cNvCxnSpPr>
            <a:cxnSpLocks/>
          </p:cNvCxnSpPr>
          <p:nvPr/>
        </p:nvCxnSpPr>
        <p:spPr>
          <a:xfrm flipH="1">
            <a:off x="4190611" y="4174848"/>
            <a:ext cx="4304" cy="56117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1" name="Group 115">
            <a:extLst>
              <a:ext uri="{FF2B5EF4-FFF2-40B4-BE49-F238E27FC236}">
                <a16:creationId xmlns:a16="http://schemas.microsoft.com/office/drawing/2014/main" id="{28F2ED90-BB37-4644-BA8E-B4AE98CF1C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90606" y="2411658"/>
            <a:ext cx="462938" cy="224769"/>
            <a:chOff x="152" y="612"/>
            <a:chExt cx="879" cy="382"/>
          </a:xfrm>
        </p:grpSpPr>
        <p:sp>
          <p:nvSpPr>
            <p:cNvPr id="282" name="Freeform 124">
              <a:extLst>
                <a:ext uri="{FF2B5EF4-FFF2-40B4-BE49-F238E27FC236}">
                  <a16:creationId xmlns:a16="http://schemas.microsoft.com/office/drawing/2014/main" id="{BE7D7916-AD9F-49BB-9C4B-C9058C6554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3" name="Line 123">
              <a:extLst>
                <a:ext uri="{FF2B5EF4-FFF2-40B4-BE49-F238E27FC236}">
                  <a16:creationId xmlns:a16="http://schemas.microsoft.com/office/drawing/2014/main" id="{49410BBC-E470-4FFE-84F3-AAD2B3B05A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4" name="Freeform 122">
              <a:extLst>
                <a:ext uri="{FF2B5EF4-FFF2-40B4-BE49-F238E27FC236}">
                  <a16:creationId xmlns:a16="http://schemas.microsoft.com/office/drawing/2014/main" id="{076A3662-DFCF-4CEF-BE2D-8FCBBE96B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5" name="Line 121">
              <a:extLst>
                <a:ext uri="{FF2B5EF4-FFF2-40B4-BE49-F238E27FC236}">
                  <a16:creationId xmlns:a16="http://schemas.microsoft.com/office/drawing/2014/main" id="{81787D52-8761-410F-BEFC-631CDC55FA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6" name="Freeform 120">
              <a:extLst>
                <a:ext uri="{FF2B5EF4-FFF2-40B4-BE49-F238E27FC236}">
                  <a16:creationId xmlns:a16="http://schemas.microsoft.com/office/drawing/2014/main" id="{FA7AD296-5086-4590-9492-32916AFF11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7" name="Line 119">
              <a:extLst>
                <a:ext uri="{FF2B5EF4-FFF2-40B4-BE49-F238E27FC236}">
                  <a16:creationId xmlns:a16="http://schemas.microsoft.com/office/drawing/2014/main" id="{41B1B316-3ED7-4D57-897E-4518DB0EBD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8" name="Line 118">
              <a:extLst>
                <a:ext uri="{FF2B5EF4-FFF2-40B4-BE49-F238E27FC236}">
                  <a16:creationId xmlns:a16="http://schemas.microsoft.com/office/drawing/2014/main" id="{F2830385-24BC-46D2-B535-EFA9E7B157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9" name="Line 117">
              <a:extLst>
                <a:ext uri="{FF2B5EF4-FFF2-40B4-BE49-F238E27FC236}">
                  <a16:creationId xmlns:a16="http://schemas.microsoft.com/office/drawing/2014/main" id="{5CA6524D-6226-4E8F-A657-E418F50D68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0" name="Line 116">
              <a:extLst>
                <a:ext uri="{FF2B5EF4-FFF2-40B4-BE49-F238E27FC236}">
                  <a16:creationId xmlns:a16="http://schemas.microsoft.com/office/drawing/2014/main" id="{AD0129C6-0F8D-4A9E-89FB-245E19DB19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91" name="Group 105">
            <a:extLst>
              <a:ext uri="{FF2B5EF4-FFF2-40B4-BE49-F238E27FC236}">
                <a16:creationId xmlns:a16="http://schemas.microsoft.com/office/drawing/2014/main" id="{FD168D13-2F7E-47A3-9D9C-849BEDEB2C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4897" y="2164667"/>
            <a:ext cx="382289" cy="353661"/>
            <a:chOff x="217" y="193"/>
            <a:chExt cx="726" cy="600"/>
          </a:xfrm>
        </p:grpSpPr>
        <p:sp>
          <p:nvSpPr>
            <p:cNvPr id="292" name="Freeform 114">
              <a:extLst>
                <a:ext uri="{FF2B5EF4-FFF2-40B4-BE49-F238E27FC236}">
                  <a16:creationId xmlns:a16="http://schemas.microsoft.com/office/drawing/2014/main" id="{C3CD07BF-B306-41BD-A653-D684FFAAD8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3" name="Line 113">
              <a:extLst>
                <a:ext uri="{FF2B5EF4-FFF2-40B4-BE49-F238E27FC236}">
                  <a16:creationId xmlns:a16="http://schemas.microsoft.com/office/drawing/2014/main" id="{7BAA7957-932C-4649-BCEA-3DB81023EB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4" name="Freeform 112">
              <a:extLst>
                <a:ext uri="{FF2B5EF4-FFF2-40B4-BE49-F238E27FC236}">
                  <a16:creationId xmlns:a16="http://schemas.microsoft.com/office/drawing/2014/main" id="{E261D673-4DDC-402F-B1C4-150EF9E7DE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5" name="Line 111">
              <a:extLst>
                <a:ext uri="{FF2B5EF4-FFF2-40B4-BE49-F238E27FC236}">
                  <a16:creationId xmlns:a16="http://schemas.microsoft.com/office/drawing/2014/main" id="{8CED5DD4-2F2D-4197-9340-E1EB49CCF0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6" name="Freeform 110">
              <a:extLst>
                <a:ext uri="{FF2B5EF4-FFF2-40B4-BE49-F238E27FC236}">
                  <a16:creationId xmlns:a16="http://schemas.microsoft.com/office/drawing/2014/main" id="{8C248BA2-A25C-43B2-8A67-0D9B22943E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7" name="Line 109">
              <a:extLst>
                <a:ext uri="{FF2B5EF4-FFF2-40B4-BE49-F238E27FC236}">
                  <a16:creationId xmlns:a16="http://schemas.microsoft.com/office/drawing/2014/main" id="{F05A0044-F653-433B-B3A0-5E96871F88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8" name="Line 108">
              <a:extLst>
                <a:ext uri="{FF2B5EF4-FFF2-40B4-BE49-F238E27FC236}">
                  <a16:creationId xmlns:a16="http://schemas.microsoft.com/office/drawing/2014/main" id="{5CA6C9F6-8E68-4BF8-9E86-D36044ACBD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9" name="Line 107">
              <a:extLst>
                <a:ext uri="{FF2B5EF4-FFF2-40B4-BE49-F238E27FC236}">
                  <a16:creationId xmlns:a16="http://schemas.microsoft.com/office/drawing/2014/main" id="{90066FF2-9AF6-4E37-953A-3DE196125B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00" name="Line 106">
              <a:extLst>
                <a:ext uri="{FF2B5EF4-FFF2-40B4-BE49-F238E27FC236}">
                  <a16:creationId xmlns:a16="http://schemas.microsoft.com/office/drawing/2014/main" id="{4DCAB708-F92D-487B-B118-3E4D976196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301" name="Group 102">
            <a:extLst>
              <a:ext uri="{FF2B5EF4-FFF2-40B4-BE49-F238E27FC236}">
                <a16:creationId xmlns:a16="http://schemas.microsoft.com/office/drawing/2014/main" id="{E1935299-A8B5-4E8B-B27B-A05FC4638E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52839" y="2251018"/>
            <a:ext cx="267983" cy="233023"/>
            <a:chOff x="271" y="340"/>
            <a:chExt cx="509" cy="395"/>
          </a:xfrm>
        </p:grpSpPr>
        <p:sp>
          <p:nvSpPr>
            <p:cNvPr id="302" name="Rectangle 104">
              <a:extLst>
                <a:ext uri="{FF2B5EF4-FFF2-40B4-BE49-F238E27FC236}">
                  <a16:creationId xmlns:a16="http://schemas.microsoft.com/office/drawing/2014/main" id="{71FFF5D9-C95F-4E8F-AEF2-99BA6160B5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03" name="Rectangle 103">
              <a:extLst>
                <a:ext uri="{FF2B5EF4-FFF2-40B4-BE49-F238E27FC236}">
                  <a16:creationId xmlns:a16="http://schemas.microsoft.com/office/drawing/2014/main" id="{6C7671CD-C9B8-43A8-B253-C3C342718B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304" name="Freeform 101">
            <a:extLst>
              <a:ext uri="{FF2B5EF4-FFF2-40B4-BE49-F238E27FC236}">
                <a16:creationId xmlns:a16="http://schemas.microsoft.com/office/drawing/2014/main" id="{667D3A6F-E403-46AD-BEC4-350C3CD0A165}"/>
              </a:ext>
            </a:extLst>
          </p:cNvPr>
          <p:cNvSpPr>
            <a:spLocks noChangeAspect="1"/>
          </p:cNvSpPr>
          <p:nvPr/>
        </p:nvSpPr>
        <p:spPr bwMode="auto">
          <a:xfrm>
            <a:off x="4460829" y="2609124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5" name="Line 100">
            <a:extLst>
              <a:ext uri="{FF2B5EF4-FFF2-40B4-BE49-F238E27FC236}">
                <a16:creationId xmlns:a16="http://schemas.microsoft.com/office/drawing/2014/main" id="{7603EB4D-B149-4947-A4B2-B9E9F12545E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462734" y="2632617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6" name="Freeform 99">
            <a:extLst>
              <a:ext uri="{FF2B5EF4-FFF2-40B4-BE49-F238E27FC236}">
                <a16:creationId xmlns:a16="http://schemas.microsoft.com/office/drawing/2014/main" id="{DB5590E2-AC40-4F62-A692-D4C1931A3C68}"/>
              </a:ext>
            </a:extLst>
          </p:cNvPr>
          <p:cNvSpPr>
            <a:spLocks noChangeAspect="1"/>
          </p:cNvSpPr>
          <p:nvPr/>
        </p:nvSpPr>
        <p:spPr bwMode="auto">
          <a:xfrm>
            <a:off x="4016307" y="2609124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7" name="Line 98">
            <a:extLst>
              <a:ext uri="{FF2B5EF4-FFF2-40B4-BE49-F238E27FC236}">
                <a16:creationId xmlns:a16="http://schemas.microsoft.com/office/drawing/2014/main" id="{36A7E296-9002-430B-80B1-51670560C82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460829" y="2609124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8" name="Freeform 97">
            <a:extLst>
              <a:ext uri="{FF2B5EF4-FFF2-40B4-BE49-F238E27FC236}">
                <a16:creationId xmlns:a16="http://schemas.microsoft.com/office/drawing/2014/main" id="{D5E74EB8-5953-4937-881D-47934657A2A6}"/>
              </a:ext>
            </a:extLst>
          </p:cNvPr>
          <p:cNvSpPr>
            <a:spLocks noChangeAspect="1"/>
          </p:cNvSpPr>
          <p:nvPr/>
        </p:nvSpPr>
        <p:spPr bwMode="auto">
          <a:xfrm>
            <a:off x="4016307" y="2701825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9" name="Line 96">
            <a:extLst>
              <a:ext uri="{FF2B5EF4-FFF2-40B4-BE49-F238E27FC236}">
                <a16:creationId xmlns:a16="http://schemas.microsoft.com/office/drawing/2014/main" id="{F15A26B5-E8A3-4F91-88AF-A0AAF154078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016307" y="2701825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0" name="Line 95">
            <a:extLst>
              <a:ext uri="{FF2B5EF4-FFF2-40B4-BE49-F238E27FC236}">
                <a16:creationId xmlns:a16="http://schemas.microsoft.com/office/drawing/2014/main" id="{54539152-A3DC-4EB1-9201-D41588A6CBC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018212" y="2725318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1" name="Line 94">
            <a:extLst>
              <a:ext uri="{FF2B5EF4-FFF2-40B4-BE49-F238E27FC236}">
                <a16:creationId xmlns:a16="http://schemas.microsoft.com/office/drawing/2014/main" id="{F192B6DB-5549-474D-AD79-841BA81CCC32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4460829" y="2701825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2" name="Line 93">
            <a:extLst>
              <a:ext uri="{FF2B5EF4-FFF2-40B4-BE49-F238E27FC236}">
                <a16:creationId xmlns:a16="http://schemas.microsoft.com/office/drawing/2014/main" id="{00E0951B-D0A8-4913-8D17-58E0F11623A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4016307" y="2701825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3" name="WordArt 92">
            <a:extLst>
              <a:ext uri="{FF2B5EF4-FFF2-40B4-BE49-F238E27FC236}">
                <a16:creationId xmlns:a16="http://schemas.microsoft.com/office/drawing/2014/main" id="{91F89BF0-89D6-43FB-89A2-169E43B4141C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192096" y="2276195"/>
            <a:ext cx="197894" cy="19259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4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P2</a:t>
            </a:r>
            <a:endParaRPr lang="it-IT" sz="4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4" name="Connettore diritto 367">
            <a:extLst>
              <a:ext uri="{FF2B5EF4-FFF2-40B4-BE49-F238E27FC236}">
                <a16:creationId xmlns:a16="http://schemas.microsoft.com/office/drawing/2014/main" id="{64369317-D569-4FAD-82BD-F8D73AD3060B}"/>
              </a:ext>
            </a:extLst>
          </p:cNvPr>
          <p:cNvCxnSpPr>
            <a:cxnSpLocks/>
          </p:cNvCxnSpPr>
          <p:nvPr/>
        </p:nvCxnSpPr>
        <p:spPr>
          <a:xfrm flipH="1">
            <a:off x="4272815" y="2716884"/>
            <a:ext cx="45" cy="36700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5" name="Text Box 32">
            <a:extLst>
              <a:ext uri="{FF2B5EF4-FFF2-40B4-BE49-F238E27FC236}">
                <a16:creationId xmlns:a16="http://schemas.microsoft.com/office/drawing/2014/main" id="{2F228F16-894C-4FB1-97B5-9485F5E51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6" y="2816062"/>
            <a:ext cx="254013" cy="1645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A:2</a:t>
            </a:r>
          </a:p>
        </p:txBody>
      </p:sp>
      <p:sp>
        <p:nvSpPr>
          <p:cNvPr id="316" name="Text Box 21">
            <a:extLst>
              <a:ext uri="{FF2B5EF4-FFF2-40B4-BE49-F238E27FC236}">
                <a16:creationId xmlns:a16="http://schemas.microsoft.com/office/drawing/2014/main" id="{FC3BCCD0-7AE4-4B70-8811-59D3BC443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865" y="2806084"/>
            <a:ext cx="235724" cy="1396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.44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2" name="Text Box 50">
            <a:extLst>
              <a:ext uri="{FF2B5EF4-FFF2-40B4-BE49-F238E27FC236}">
                <a16:creationId xmlns:a16="http://schemas.microsoft.com/office/drawing/2014/main" id="{7E441832-E462-4558-B2E5-8AE7BBFCE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988" y="2734508"/>
            <a:ext cx="821543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Internet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1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3FC913-B965-4A17-93A6-0DD7E6B8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How to perform experiments?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153EB-5DDB-4E30-BD4C-A7FB1F90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2800" dirty="0"/>
              <a:t>Performing experiments may be unfeasible</a:t>
            </a:r>
          </a:p>
          <a:p>
            <a:r>
              <a:rPr lang="en-US" altLang="it-IT" sz="2800" dirty="0"/>
              <a:t>A live network cannot be exploited for experiments</a:t>
            </a:r>
          </a:p>
          <a:p>
            <a:pPr lvl="1"/>
            <a:r>
              <a:rPr lang="en-US" altLang="it-IT" sz="2400" dirty="0"/>
              <a:t>It hosts services that are critical for the company </a:t>
            </a:r>
          </a:p>
          <a:p>
            <a:pPr lvl="1"/>
            <a:r>
              <a:rPr lang="en-US" altLang="it-IT" sz="2400" dirty="0"/>
              <a:t>It would be necessary to coordinate different departments of the company</a:t>
            </a:r>
          </a:p>
          <a:p>
            <a:r>
              <a:rPr lang="en-US" altLang="it-IT" sz="2800" dirty="0"/>
              <a:t>Network equipment is expensive</a:t>
            </a:r>
          </a:p>
          <a:p>
            <a:pPr lvl="1"/>
            <a:r>
              <a:rPr lang="en-US" altLang="it-IT" sz="2400" dirty="0"/>
              <a:t>Sometimes, even for performing simple experiments, several equipment should be available in the same test bed</a:t>
            </a:r>
          </a:p>
          <a:p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87A0F-E8E0-4DDE-8918-C599E8A0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6B07-F1EF-4628-9B6A-7E99DD47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056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2842-6662-42E1-8D3B-B9C3E3DA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/>
              <a:t>Simulation</a:t>
            </a:r>
            <a:r>
              <a:rPr lang="it-IT" altLang="it-IT" dirty="0"/>
              <a:t> vs. </a:t>
            </a:r>
            <a:r>
              <a:rPr lang="en-GB" altLang="it-IT" dirty="0"/>
              <a:t>emulation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7FD5-5DD2-42F4-9621-3437C96B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 sz="2800" dirty="0"/>
              <a:t>Emulation and simulation systems put at user’s disposal a virtual environment that can be exploited for tests, experiments, measures</a:t>
            </a:r>
          </a:p>
          <a:p>
            <a:r>
              <a:rPr lang="en-GB" altLang="it-IT" sz="2800" dirty="0">
                <a:solidFill>
                  <a:schemeClr val="tx2"/>
                </a:solidFill>
              </a:rPr>
              <a:t>Simulation systems </a:t>
            </a:r>
            <a:r>
              <a:rPr lang="en-GB" altLang="it-IT" sz="2800" dirty="0"/>
              <a:t>aim at reproducing the </a:t>
            </a:r>
            <a:r>
              <a:rPr lang="en-GB" altLang="it-IT" sz="2800" dirty="0">
                <a:solidFill>
                  <a:schemeClr val="accent1"/>
                </a:solidFill>
              </a:rPr>
              <a:t>performance</a:t>
            </a:r>
            <a:r>
              <a:rPr lang="en-GB" altLang="it-IT" sz="2800" dirty="0"/>
              <a:t> of a real-life system (latency time, packet loss, etc.)</a:t>
            </a:r>
          </a:p>
          <a:p>
            <a:pPr lvl="1"/>
            <a:r>
              <a:rPr lang="en-GB" altLang="it-IT" sz="2400" dirty="0"/>
              <a:t>e.g.: ns, real, …</a:t>
            </a:r>
          </a:p>
          <a:p>
            <a:r>
              <a:rPr lang="en-GB" altLang="it-IT" sz="2800" dirty="0">
                <a:solidFill>
                  <a:schemeClr val="tx2"/>
                </a:solidFill>
              </a:rPr>
              <a:t>Emulation systems </a:t>
            </a:r>
            <a:r>
              <a:rPr lang="en-GB" altLang="it-IT" sz="2800" dirty="0"/>
              <a:t>aim at accurately reproducing the </a:t>
            </a:r>
            <a:r>
              <a:rPr lang="en-GB" altLang="it-IT" sz="2800" dirty="0">
                <a:solidFill>
                  <a:schemeClr val="accent1"/>
                </a:solidFill>
              </a:rPr>
              <a:t>functionalities</a:t>
            </a:r>
            <a:r>
              <a:rPr lang="en-GB" altLang="it-IT" sz="2800" dirty="0"/>
              <a:t> of a real-life system (configurations, architectures, protocols), with limited attention to performance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C7D8-15F7-461D-B476-C6947CE2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85A5-AF89-40D1-8F91-A6D87C33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264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63B468-71FA-4E52-A119-EE1E7CAE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9967-C972-427D-B885-60B91457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85228-4CA9-4709-AD14-CA85FD23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C48A83-BF4B-4C46-A180-BAE873DA1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it-IT" dirty="0"/>
              <a:t>a system for emulating </a:t>
            </a:r>
            <a:br>
              <a:rPr lang="en-GB" altLang="it-IT" dirty="0"/>
            </a:br>
            <a:r>
              <a:rPr lang="en-GB" altLang="it-IT" dirty="0"/>
              <a:t>computer 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25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BFB6-73A0-4325-9C79-3474528A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Emulating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EAEB-2D2D-409F-91D7-5A86F333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Basic idea: </a:t>
            </a:r>
          </a:p>
          <a:p>
            <a:pPr lvl="1"/>
            <a:r>
              <a:rPr lang="en-US" altLang="it-IT" dirty="0"/>
              <a:t>several containers are created inside a single host machine</a:t>
            </a:r>
          </a:p>
          <a:p>
            <a:pPr lvl="1"/>
            <a:r>
              <a:rPr lang="en-US" altLang="it-IT" dirty="0"/>
              <a:t>containers are connected to virtual collision domains and thus can communicate with each other</a:t>
            </a:r>
          </a:p>
          <a:p>
            <a:r>
              <a:rPr lang="en-US" altLang="it-IT" dirty="0"/>
              <a:t>Each container can be configured as a device that plays the role of a regular host, of a router, of a switch, ….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CE76-E8C3-4F1D-9256-3FBC3B69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7F2F1-01CF-479C-92D6-9C38FA8E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9673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F064-A48F-4ED5-8A2F-3BFC0696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 and containers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20192-69A6-4010-8421-F8EA1509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89" y="1196752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container is a standard unit of software that packages up code and all its dependencies, so the application runs quickly and reliably from one computing environment to another. 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E62A-A509-4188-AD7B-7EC1D39C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6DA5-3CF9-452D-89F0-FA3E4BCB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08F302-093C-4163-BB40-9BAD09BD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" y="2492896"/>
            <a:ext cx="4653173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A6A119-E9A1-42B6-A263-2FDC6F26A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31" y="2492896"/>
            <a:ext cx="4653173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03F7B-D557-468E-ACBE-5A7BA70236D6}"/>
              </a:ext>
            </a:extLst>
          </p:cNvPr>
          <p:cNvSpPr txBox="1"/>
          <p:nvPr/>
        </p:nvSpPr>
        <p:spPr>
          <a:xfrm>
            <a:off x="116737" y="6222330"/>
            <a:ext cx="473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hlinkClick r:id="rId4"/>
              </a:rPr>
              <a:t>https://www.docker.com/resources/what-container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07866370"/>
      </p:ext>
    </p:extLst>
  </p:cSld>
  <p:clrMapOvr>
    <a:masterClrMapping/>
  </p:clrMapOvr>
</p:sld>
</file>

<file path=ppt/theme/theme1.xml><?xml version="1.0" encoding="utf-8"?>
<a:theme xmlns:a="http://schemas.openxmlformats.org/drawingml/2006/main" name="2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A57A8743-A8A9-764F-A11E-756F8260ADDF}" vid="{039FA2A0-2943-A842-BC1C-5D9203B6B29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776</TotalTime>
  <Words>1891</Words>
  <Application>Microsoft Macintosh PowerPoint</Application>
  <PresentationFormat>Widescreen</PresentationFormat>
  <Paragraphs>308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2_slides-template</vt:lpstr>
      <vt:lpstr>Kathará</vt:lpstr>
      <vt:lpstr>Copyright notice</vt:lpstr>
      <vt:lpstr>About computer networks</vt:lpstr>
      <vt:lpstr>Example of a computer network</vt:lpstr>
      <vt:lpstr>How to perform experiments?</vt:lpstr>
      <vt:lpstr>Simulation vs. emulation</vt:lpstr>
      <vt:lpstr>Kathará</vt:lpstr>
      <vt:lpstr>Emulating a network</vt:lpstr>
      <vt:lpstr>Docker and containers</vt:lpstr>
      <vt:lpstr>Kathará</vt:lpstr>
      <vt:lpstr>Emulated network devices</vt:lpstr>
      <vt:lpstr>PowerPoint Presentation</vt:lpstr>
      <vt:lpstr>Setting up Kathará</vt:lpstr>
      <vt:lpstr>Installing Kathará</vt:lpstr>
      <vt:lpstr>Changing the default Docker Image</vt:lpstr>
      <vt:lpstr>Using Kathará</vt:lpstr>
      <vt:lpstr>Kathará commands</vt:lpstr>
      <vt:lpstr>Kathará v-commands</vt:lpstr>
      <vt:lpstr>Kathará l-commands</vt:lpstr>
      <vt:lpstr>Kathará global commands</vt:lpstr>
      <vt:lpstr>Testing Kathará</vt:lpstr>
      <vt:lpstr>Testing Kathará</vt:lpstr>
      <vt:lpstr>Preparing a Kathará lab</vt:lpstr>
      <vt:lpstr>Kathará lab</vt:lpstr>
      <vt:lpstr>lab.conf</vt:lpstr>
      <vt:lpstr>lab.conf</vt:lpstr>
      <vt:lpstr>Share files between the host and the devices</vt:lpstr>
      <vt:lpstr>Share files mirrored to the device</vt:lpstr>
      <vt:lpstr>Share files copied to the device</vt:lpstr>
      <vt:lpstr>.startup files</vt:lpstr>
      <vt:lpstr>Launching/halting a lab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Kathará</dc:title>
  <dc:subject>Introduction to Netkit</dc:subject>
  <dc:creator>Lorenzo Ariemma</dc:creator>
  <cp:keywords>Netkit, Introduction</cp:keywords>
  <cp:lastModifiedBy>Lorenzo Ariemma</cp:lastModifiedBy>
  <cp:revision>114</cp:revision>
  <cp:lastPrinted>2001-12-19T21:14:42Z</cp:lastPrinted>
  <dcterms:created xsi:type="dcterms:W3CDTF">2019-10-26T13:47:43Z</dcterms:created>
  <dcterms:modified xsi:type="dcterms:W3CDTF">2023-10-18T15:02:08Z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