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0" r:id="rId7"/>
    <p:sldId id="265" r:id="rId8"/>
    <p:sldId id="268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49745A-FFC9-47E2-9084-B4C32D637D7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3757133-0281-4E15-91EF-C7D37C3FC47E}">
      <dgm:prSet/>
      <dgm:spPr/>
      <dgm:t>
        <a:bodyPr/>
        <a:lstStyle/>
        <a:p>
          <a:r>
            <a:rPr lang="en-US"/>
            <a:t>Working in a Team</a:t>
          </a:r>
        </a:p>
      </dgm:t>
    </dgm:pt>
    <dgm:pt modelId="{FDF049E8-15D7-437E-A0CE-351B9DFFE512}" type="parTrans" cxnId="{18FB4D51-6EC0-4C12-B922-2DDEAD22AF3D}">
      <dgm:prSet/>
      <dgm:spPr/>
      <dgm:t>
        <a:bodyPr/>
        <a:lstStyle/>
        <a:p>
          <a:endParaRPr lang="en-US"/>
        </a:p>
      </dgm:t>
    </dgm:pt>
    <dgm:pt modelId="{F2454A8B-63DE-4CE7-9F1A-30A2EA64E005}" type="sibTrans" cxnId="{18FB4D51-6EC0-4C12-B922-2DDEAD22AF3D}">
      <dgm:prSet/>
      <dgm:spPr/>
      <dgm:t>
        <a:bodyPr/>
        <a:lstStyle/>
        <a:p>
          <a:endParaRPr lang="en-US"/>
        </a:p>
      </dgm:t>
    </dgm:pt>
    <dgm:pt modelId="{5E1B782A-2AFC-43B6-88F0-0C8CA4B98344}">
      <dgm:prSet/>
      <dgm:spPr/>
      <dgm:t>
        <a:bodyPr/>
        <a:lstStyle/>
        <a:p>
          <a:r>
            <a:rPr lang="en-US"/>
            <a:t>Support and friendship</a:t>
          </a:r>
        </a:p>
      </dgm:t>
    </dgm:pt>
    <dgm:pt modelId="{DB70CD91-A3B9-4B8B-A317-BD489553EEA2}" type="parTrans" cxnId="{C44A270A-8890-4B66-A292-B5F165C7004F}">
      <dgm:prSet/>
      <dgm:spPr/>
      <dgm:t>
        <a:bodyPr/>
        <a:lstStyle/>
        <a:p>
          <a:endParaRPr lang="en-US"/>
        </a:p>
      </dgm:t>
    </dgm:pt>
    <dgm:pt modelId="{043A19E8-2B5F-46D3-A5F3-908880B28B7A}" type="sibTrans" cxnId="{C44A270A-8890-4B66-A292-B5F165C7004F}">
      <dgm:prSet/>
      <dgm:spPr/>
      <dgm:t>
        <a:bodyPr/>
        <a:lstStyle/>
        <a:p>
          <a:endParaRPr lang="en-US"/>
        </a:p>
      </dgm:t>
    </dgm:pt>
    <dgm:pt modelId="{1F05055A-296F-45CF-BEF9-0E4C416B08BB}">
      <dgm:prSet/>
      <dgm:spPr/>
      <dgm:t>
        <a:bodyPr/>
        <a:lstStyle/>
        <a:p>
          <a:r>
            <a:rPr lang="en-US"/>
            <a:t>Lots of things about computers</a:t>
          </a:r>
        </a:p>
      </dgm:t>
    </dgm:pt>
    <dgm:pt modelId="{218BB35D-D84C-480D-A164-42FC09496E13}" type="parTrans" cxnId="{DA4A76B8-C934-481F-8FF8-62E23766868C}">
      <dgm:prSet/>
      <dgm:spPr/>
      <dgm:t>
        <a:bodyPr/>
        <a:lstStyle/>
        <a:p>
          <a:endParaRPr lang="en-US"/>
        </a:p>
      </dgm:t>
    </dgm:pt>
    <dgm:pt modelId="{AB115E2C-E948-4858-A090-92A806C00EE9}" type="sibTrans" cxnId="{DA4A76B8-C934-481F-8FF8-62E23766868C}">
      <dgm:prSet/>
      <dgm:spPr/>
      <dgm:t>
        <a:bodyPr/>
        <a:lstStyle/>
        <a:p>
          <a:endParaRPr lang="en-US"/>
        </a:p>
      </dgm:t>
    </dgm:pt>
    <dgm:pt modelId="{4A457819-7800-4F0F-A6D3-CF2644D962F7}">
      <dgm:prSet/>
      <dgm:spPr/>
      <dgm:t>
        <a:bodyPr/>
        <a:lstStyle/>
        <a:p>
          <a:r>
            <a:rPr lang="en-US"/>
            <a:t>Science </a:t>
          </a:r>
        </a:p>
      </dgm:t>
    </dgm:pt>
    <dgm:pt modelId="{A9575008-5E6C-417E-A0F5-8AD6E0BD037E}" type="parTrans" cxnId="{8C601FF8-1811-43F4-91A4-B262EEDBF4D6}">
      <dgm:prSet/>
      <dgm:spPr/>
      <dgm:t>
        <a:bodyPr/>
        <a:lstStyle/>
        <a:p>
          <a:endParaRPr lang="en-US"/>
        </a:p>
      </dgm:t>
    </dgm:pt>
    <dgm:pt modelId="{2B9EA229-0C62-435C-BCBE-043BC0393C13}" type="sibTrans" cxnId="{8C601FF8-1811-43F4-91A4-B262EEDBF4D6}">
      <dgm:prSet/>
      <dgm:spPr/>
      <dgm:t>
        <a:bodyPr/>
        <a:lstStyle/>
        <a:p>
          <a:endParaRPr lang="en-US"/>
        </a:p>
      </dgm:t>
    </dgm:pt>
    <dgm:pt modelId="{7B9F92DD-9EBA-46B4-AA04-DC68B193B7B5}">
      <dgm:prSet/>
      <dgm:spPr/>
      <dgm:t>
        <a:bodyPr/>
        <a:lstStyle/>
        <a:p>
          <a:r>
            <a:rPr lang="en-US" dirty="0"/>
            <a:t>How technology can improve scientific knowledge</a:t>
          </a:r>
        </a:p>
      </dgm:t>
    </dgm:pt>
    <dgm:pt modelId="{0DBCF022-6FE9-4748-B186-C9AE9DA49DAF}" type="parTrans" cxnId="{727EA5DE-25A8-4665-A86D-7E0A1C6EEB85}">
      <dgm:prSet/>
      <dgm:spPr/>
      <dgm:t>
        <a:bodyPr/>
        <a:lstStyle/>
        <a:p>
          <a:endParaRPr lang="en-US"/>
        </a:p>
      </dgm:t>
    </dgm:pt>
    <dgm:pt modelId="{9E86CCE7-8BFE-4B86-82E0-55D9712FDD50}" type="sibTrans" cxnId="{727EA5DE-25A8-4665-A86D-7E0A1C6EEB85}">
      <dgm:prSet/>
      <dgm:spPr/>
      <dgm:t>
        <a:bodyPr/>
        <a:lstStyle/>
        <a:p>
          <a:endParaRPr lang="en-US"/>
        </a:p>
      </dgm:t>
    </dgm:pt>
    <dgm:pt modelId="{BEA08D3A-1203-49ED-BD3C-14918012017B}" type="pres">
      <dgm:prSet presAssocID="{1149745A-FFC9-47E2-9084-B4C32D637D7E}" presName="vert0" presStyleCnt="0">
        <dgm:presLayoutVars>
          <dgm:dir/>
          <dgm:animOne val="branch"/>
          <dgm:animLvl val="lvl"/>
        </dgm:presLayoutVars>
      </dgm:prSet>
      <dgm:spPr/>
    </dgm:pt>
    <dgm:pt modelId="{E4EC725E-7ACC-4336-97CC-BD85C5BBD8F4}" type="pres">
      <dgm:prSet presAssocID="{93757133-0281-4E15-91EF-C7D37C3FC47E}" presName="thickLine" presStyleLbl="alignNode1" presStyleIdx="0" presStyleCnt="5"/>
      <dgm:spPr/>
    </dgm:pt>
    <dgm:pt modelId="{137603FB-C839-4A9A-A1CC-A3DD1A901B9D}" type="pres">
      <dgm:prSet presAssocID="{93757133-0281-4E15-91EF-C7D37C3FC47E}" presName="horz1" presStyleCnt="0"/>
      <dgm:spPr/>
    </dgm:pt>
    <dgm:pt modelId="{6D8D4DAE-2537-4805-8959-0E58669D9C13}" type="pres">
      <dgm:prSet presAssocID="{93757133-0281-4E15-91EF-C7D37C3FC47E}" presName="tx1" presStyleLbl="revTx" presStyleIdx="0" presStyleCnt="5"/>
      <dgm:spPr/>
    </dgm:pt>
    <dgm:pt modelId="{D3356FF0-A7F6-49A7-BE7D-F16D8FF8EC7B}" type="pres">
      <dgm:prSet presAssocID="{93757133-0281-4E15-91EF-C7D37C3FC47E}" presName="vert1" presStyleCnt="0"/>
      <dgm:spPr/>
    </dgm:pt>
    <dgm:pt modelId="{F2B280C2-B924-4838-AFC6-210676C9213A}" type="pres">
      <dgm:prSet presAssocID="{5E1B782A-2AFC-43B6-88F0-0C8CA4B98344}" presName="thickLine" presStyleLbl="alignNode1" presStyleIdx="1" presStyleCnt="5"/>
      <dgm:spPr/>
    </dgm:pt>
    <dgm:pt modelId="{1239FA97-5514-4D78-9EC9-94352E6A7A20}" type="pres">
      <dgm:prSet presAssocID="{5E1B782A-2AFC-43B6-88F0-0C8CA4B98344}" presName="horz1" presStyleCnt="0"/>
      <dgm:spPr/>
    </dgm:pt>
    <dgm:pt modelId="{3E7FB333-60DC-451B-BAE1-F9C5B7BE60B7}" type="pres">
      <dgm:prSet presAssocID="{5E1B782A-2AFC-43B6-88F0-0C8CA4B98344}" presName="tx1" presStyleLbl="revTx" presStyleIdx="1" presStyleCnt="5"/>
      <dgm:spPr/>
    </dgm:pt>
    <dgm:pt modelId="{050CEF0F-50EC-4252-B3AA-74891562B697}" type="pres">
      <dgm:prSet presAssocID="{5E1B782A-2AFC-43B6-88F0-0C8CA4B98344}" presName="vert1" presStyleCnt="0"/>
      <dgm:spPr/>
    </dgm:pt>
    <dgm:pt modelId="{A8075D2E-CCD9-4056-A8C8-DF6917F9BD45}" type="pres">
      <dgm:prSet presAssocID="{1F05055A-296F-45CF-BEF9-0E4C416B08BB}" presName="thickLine" presStyleLbl="alignNode1" presStyleIdx="2" presStyleCnt="5"/>
      <dgm:spPr/>
    </dgm:pt>
    <dgm:pt modelId="{85F1F0A9-F2FC-41D0-A257-E2A08F66EE04}" type="pres">
      <dgm:prSet presAssocID="{1F05055A-296F-45CF-BEF9-0E4C416B08BB}" presName="horz1" presStyleCnt="0"/>
      <dgm:spPr/>
    </dgm:pt>
    <dgm:pt modelId="{52933406-F880-4796-B4C9-BB8E3FEC4828}" type="pres">
      <dgm:prSet presAssocID="{1F05055A-296F-45CF-BEF9-0E4C416B08BB}" presName="tx1" presStyleLbl="revTx" presStyleIdx="2" presStyleCnt="5"/>
      <dgm:spPr/>
    </dgm:pt>
    <dgm:pt modelId="{CCCF474F-0504-4655-89B7-50F5C160EB71}" type="pres">
      <dgm:prSet presAssocID="{1F05055A-296F-45CF-BEF9-0E4C416B08BB}" presName="vert1" presStyleCnt="0"/>
      <dgm:spPr/>
    </dgm:pt>
    <dgm:pt modelId="{392E587B-9F10-45BD-9CF1-C2426CB0304F}" type="pres">
      <dgm:prSet presAssocID="{4A457819-7800-4F0F-A6D3-CF2644D962F7}" presName="thickLine" presStyleLbl="alignNode1" presStyleIdx="3" presStyleCnt="5"/>
      <dgm:spPr/>
    </dgm:pt>
    <dgm:pt modelId="{D5F522EC-4BE2-45C9-84CC-46987BED70E7}" type="pres">
      <dgm:prSet presAssocID="{4A457819-7800-4F0F-A6D3-CF2644D962F7}" presName="horz1" presStyleCnt="0"/>
      <dgm:spPr/>
    </dgm:pt>
    <dgm:pt modelId="{8B22972C-2D52-4CA3-BC0C-004F81E163F8}" type="pres">
      <dgm:prSet presAssocID="{4A457819-7800-4F0F-A6D3-CF2644D962F7}" presName="tx1" presStyleLbl="revTx" presStyleIdx="3" presStyleCnt="5"/>
      <dgm:spPr/>
    </dgm:pt>
    <dgm:pt modelId="{6CD9DB2D-36B2-4563-A789-11FEF2A79AAF}" type="pres">
      <dgm:prSet presAssocID="{4A457819-7800-4F0F-A6D3-CF2644D962F7}" presName="vert1" presStyleCnt="0"/>
      <dgm:spPr/>
    </dgm:pt>
    <dgm:pt modelId="{C0BD4A78-0527-42A1-A30D-5846238BF147}" type="pres">
      <dgm:prSet presAssocID="{7B9F92DD-9EBA-46B4-AA04-DC68B193B7B5}" presName="thickLine" presStyleLbl="alignNode1" presStyleIdx="4" presStyleCnt="5"/>
      <dgm:spPr/>
    </dgm:pt>
    <dgm:pt modelId="{54DD02E5-3796-42F0-8871-1EB05655A6F6}" type="pres">
      <dgm:prSet presAssocID="{7B9F92DD-9EBA-46B4-AA04-DC68B193B7B5}" presName="horz1" presStyleCnt="0"/>
      <dgm:spPr/>
    </dgm:pt>
    <dgm:pt modelId="{411FB7F3-F49A-43F8-B54D-EBA9F4193504}" type="pres">
      <dgm:prSet presAssocID="{7B9F92DD-9EBA-46B4-AA04-DC68B193B7B5}" presName="tx1" presStyleLbl="revTx" presStyleIdx="4" presStyleCnt="5"/>
      <dgm:spPr/>
    </dgm:pt>
    <dgm:pt modelId="{A3844F47-3E25-48F4-BEEB-FE2F3494B206}" type="pres">
      <dgm:prSet presAssocID="{7B9F92DD-9EBA-46B4-AA04-DC68B193B7B5}" presName="vert1" presStyleCnt="0"/>
      <dgm:spPr/>
    </dgm:pt>
  </dgm:ptLst>
  <dgm:cxnLst>
    <dgm:cxn modelId="{C44A270A-8890-4B66-A292-B5F165C7004F}" srcId="{1149745A-FFC9-47E2-9084-B4C32D637D7E}" destId="{5E1B782A-2AFC-43B6-88F0-0C8CA4B98344}" srcOrd="1" destOrd="0" parTransId="{DB70CD91-A3B9-4B8B-A317-BD489553EEA2}" sibTransId="{043A19E8-2B5F-46D3-A5F3-908880B28B7A}"/>
    <dgm:cxn modelId="{8C107C21-3C86-4528-84C5-7012373DB734}" type="presOf" srcId="{4A457819-7800-4F0F-A6D3-CF2644D962F7}" destId="{8B22972C-2D52-4CA3-BC0C-004F81E163F8}" srcOrd="0" destOrd="0" presId="urn:microsoft.com/office/officeart/2008/layout/LinedList"/>
    <dgm:cxn modelId="{13CA3F2E-E05F-4F64-931A-6F8E224218DA}" type="presOf" srcId="{1149745A-FFC9-47E2-9084-B4C32D637D7E}" destId="{BEA08D3A-1203-49ED-BD3C-14918012017B}" srcOrd="0" destOrd="0" presId="urn:microsoft.com/office/officeart/2008/layout/LinedList"/>
    <dgm:cxn modelId="{18FB4D51-6EC0-4C12-B922-2DDEAD22AF3D}" srcId="{1149745A-FFC9-47E2-9084-B4C32D637D7E}" destId="{93757133-0281-4E15-91EF-C7D37C3FC47E}" srcOrd="0" destOrd="0" parTransId="{FDF049E8-15D7-437E-A0CE-351B9DFFE512}" sibTransId="{F2454A8B-63DE-4CE7-9F1A-30A2EA64E005}"/>
    <dgm:cxn modelId="{B276118F-F9F9-476C-B2D5-00EA5C0B655B}" type="presOf" srcId="{5E1B782A-2AFC-43B6-88F0-0C8CA4B98344}" destId="{3E7FB333-60DC-451B-BAE1-F9C5B7BE60B7}" srcOrd="0" destOrd="0" presId="urn:microsoft.com/office/officeart/2008/layout/LinedList"/>
    <dgm:cxn modelId="{035CB195-3CCC-4232-86F5-F5EEBB198081}" type="presOf" srcId="{1F05055A-296F-45CF-BEF9-0E4C416B08BB}" destId="{52933406-F880-4796-B4C9-BB8E3FEC4828}" srcOrd="0" destOrd="0" presId="urn:microsoft.com/office/officeart/2008/layout/LinedList"/>
    <dgm:cxn modelId="{DA4A76B8-C934-481F-8FF8-62E23766868C}" srcId="{1149745A-FFC9-47E2-9084-B4C32D637D7E}" destId="{1F05055A-296F-45CF-BEF9-0E4C416B08BB}" srcOrd="2" destOrd="0" parTransId="{218BB35D-D84C-480D-A164-42FC09496E13}" sibTransId="{AB115E2C-E948-4858-A090-92A806C00EE9}"/>
    <dgm:cxn modelId="{27AB4DCE-8D21-44ED-9DE1-804345334256}" type="presOf" srcId="{93757133-0281-4E15-91EF-C7D37C3FC47E}" destId="{6D8D4DAE-2537-4805-8959-0E58669D9C13}" srcOrd="0" destOrd="0" presId="urn:microsoft.com/office/officeart/2008/layout/LinedList"/>
    <dgm:cxn modelId="{6C5F71DA-FE18-41E5-8E68-6151D92333D5}" type="presOf" srcId="{7B9F92DD-9EBA-46B4-AA04-DC68B193B7B5}" destId="{411FB7F3-F49A-43F8-B54D-EBA9F4193504}" srcOrd="0" destOrd="0" presId="urn:microsoft.com/office/officeart/2008/layout/LinedList"/>
    <dgm:cxn modelId="{727EA5DE-25A8-4665-A86D-7E0A1C6EEB85}" srcId="{1149745A-FFC9-47E2-9084-B4C32D637D7E}" destId="{7B9F92DD-9EBA-46B4-AA04-DC68B193B7B5}" srcOrd="4" destOrd="0" parTransId="{0DBCF022-6FE9-4748-B186-C9AE9DA49DAF}" sibTransId="{9E86CCE7-8BFE-4B86-82E0-55D9712FDD50}"/>
    <dgm:cxn modelId="{8C601FF8-1811-43F4-91A4-B262EEDBF4D6}" srcId="{1149745A-FFC9-47E2-9084-B4C32D637D7E}" destId="{4A457819-7800-4F0F-A6D3-CF2644D962F7}" srcOrd="3" destOrd="0" parTransId="{A9575008-5E6C-417E-A0F5-8AD6E0BD037E}" sibTransId="{2B9EA229-0C62-435C-BCBE-043BC0393C13}"/>
    <dgm:cxn modelId="{05CF69C2-B95A-4891-A38C-87F6583F5B0D}" type="presParOf" srcId="{BEA08D3A-1203-49ED-BD3C-14918012017B}" destId="{E4EC725E-7ACC-4336-97CC-BD85C5BBD8F4}" srcOrd="0" destOrd="0" presId="urn:microsoft.com/office/officeart/2008/layout/LinedList"/>
    <dgm:cxn modelId="{79A93CF7-9C67-4B3F-8FB9-92CC81079E7F}" type="presParOf" srcId="{BEA08D3A-1203-49ED-BD3C-14918012017B}" destId="{137603FB-C839-4A9A-A1CC-A3DD1A901B9D}" srcOrd="1" destOrd="0" presId="urn:microsoft.com/office/officeart/2008/layout/LinedList"/>
    <dgm:cxn modelId="{6E3F4403-A658-4FF4-A03D-E1B8BC0A855D}" type="presParOf" srcId="{137603FB-C839-4A9A-A1CC-A3DD1A901B9D}" destId="{6D8D4DAE-2537-4805-8959-0E58669D9C13}" srcOrd="0" destOrd="0" presId="urn:microsoft.com/office/officeart/2008/layout/LinedList"/>
    <dgm:cxn modelId="{553BD859-F4F4-4360-8CF6-FD8EBF3F1204}" type="presParOf" srcId="{137603FB-C839-4A9A-A1CC-A3DD1A901B9D}" destId="{D3356FF0-A7F6-49A7-BE7D-F16D8FF8EC7B}" srcOrd="1" destOrd="0" presId="urn:microsoft.com/office/officeart/2008/layout/LinedList"/>
    <dgm:cxn modelId="{46418432-43A4-48E5-BF7A-BB6B811483D4}" type="presParOf" srcId="{BEA08D3A-1203-49ED-BD3C-14918012017B}" destId="{F2B280C2-B924-4838-AFC6-210676C9213A}" srcOrd="2" destOrd="0" presId="urn:microsoft.com/office/officeart/2008/layout/LinedList"/>
    <dgm:cxn modelId="{606AE76A-9A95-4189-BB13-3B20258BF1EE}" type="presParOf" srcId="{BEA08D3A-1203-49ED-BD3C-14918012017B}" destId="{1239FA97-5514-4D78-9EC9-94352E6A7A20}" srcOrd="3" destOrd="0" presId="urn:microsoft.com/office/officeart/2008/layout/LinedList"/>
    <dgm:cxn modelId="{C5F4FE68-9659-4CA5-9661-2C3B918B5798}" type="presParOf" srcId="{1239FA97-5514-4D78-9EC9-94352E6A7A20}" destId="{3E7FB333-60DC-451B-BAE1-F9C5B7BE60B7}" srcOrd="0" destOrd="0" presId="urn:microsoft.com/office/officeart/2008/layout/LinedList"/>
    <dgm:cxn modelId="{602F77F0-3FEC-4B7B-91F5-C55024F8CC4D}" type="presParOf" srcId="{1239FA97-5514-4D78-9EC9-94352E6A7A20}" destId="{050CEF0F-50EC-4252-B3AA-74891562B697}" srcOrd="1" destOrd="0" presId="urn:microsoft.com/office/officeart/2008/layout/LinedList"/>
    <dgm:cxn modelId="{4217AC66-603B-44F9-AA53-A739CEB6AA16}" type="presParOf" srcId="{BEA08D3A-1203-49ED-BD3C-14918012017B}" destId="{A8075D2E-CCD9-4056-A8C8-DF6917F9BD45}" srcOrd="4" destOrd="0" presId="urn:microsoft.com/office/officeart/2008/layout/LinedList"/>
    <dgm:cxn modelId="{EC23FCDF-D6E5-4AB9-AB33-B0432C8D1452}" type="presParOf" srcId="{BEA08D3A-1203-49ED-BD3C-14918012017B}" destId="{85F1F0A9-F2FC-41D0-A257-E2A08F66EE04}" srcOrd="5" destOrd="0" presId="urn:microsoft.com/office/officeart/2008/layout/LinedList"/>
    <dgm:cxn modelId="{7F5CE92E-C98E-4052-9174-1448FFCFFE19}" type="presParOf" srcId="{85F1F0A9-F2FC-41D0-A257-E2A08F66EE04}" destId="{52933406-F880-4796-B4C9-BB8E3FEC4828}" srcOrd="0" destOrd="0" presId="urn:microsoft.com/office/officeart/2008/layout/LinedList"/>
    <dgm:cxn modelId="{5B93E4C7-A835-4DD7-B2AF-BB9FFA4AC865}" type="presParOf" srcId="{85F1F0A9-F2FC-41D0-A257-E2A08F66EE04}" destId="{CCCF474F-0504-4655-89B7-50F5C160EB71}" srcOrd="1" destOrd="0" presId="urn:microsoft.com/office/officeart/2008/layout/LinedList"/>
    <dgm:cxn modelId="{D7BA390D-FBC5-45ED-B822-A8F6639AAB79}" type="presParOf" srcId="{BEA08D3A-1203-49ED-BD3C-14918012017B}" destId="{392E587B-9F10-45BD-9CF1-C2426CB0304F}" srcOrd="6" destOrd="0" presId="urn:microsoft.com/office/officeart/2008/layout/LinedList"/>
    <dgm:cxn modelId="{8471F96D-2445-42D3-8300-5D423C84C79F}" type="presParOf" srcId="{BEA08D3A-1203-49ED-BD3C-14918012017B}" destId="{D5F522EC-4BE2-45C9-84CC-46987BED70E7}" srcOrd="7" destOrd="0" presId="urn:microsoft.com/office/officeart/2008/layout/LinedList"/>
    <dgm:cxn modelId="{1462157E-1CF9-4843-AD35-EB31E39025FB}" type="presParOf" srcId="{D5F522EC-4BE2-45C9-84CC-46987BED70E7}" destId="{8B22972C-2D52-4CA3-BC0C-004F81E163F8}" srcOrd="0" destOrd="0" presId="urn:microsoft.com/office/officeart/2008/layout/LinedList"/>
    <dgm:cxn modelId="{D76CB5B8-8C90-4E06-ADC5-2BE1C061F5B9}" type="presParOf" srcId="{D5F522EC-4BE2-45C9-84CC-46987BED70E7}" destId="{6CD9DB2D-36B2-4563-A789-11FEF2A79AAF}" srcOrd="1" destOrd="0" presId="urn:microsoft.com/office/officeart/2008/layout/LinedList"/>
    <dgm:cxn modelId="{D03698D5-8970-4B51-89DD-45F90B3F19A3}" type="presParOf" srcId="{BEA08D3A-1203-49ED-BD3C-14918012017B}" destId="{C0BD4A78-0527-42A1-A30D-5846238BF147}" srcOrd="8" destOrd="0" presId="urn:microsoft.com/office/officeart/2008/layout/LinedList"/>
    <dgm:cxn modelId="{607F6404-D997-4724-BF59-AF66086C9BFD}" type="presParOf" srcId="{BEA08D3A-1203-49ED-BD3C-14918012017B}" destId="{54DD02E5-3796-42F0-8871-1EB05655A6F6}" srcOrd="9" destOrd="0" presId="urn:microsoft.com/office/officeart/2008/layout/LinedList"/>
    <dgm:cxn modelId="{4582C36C-9042-45AA-8C6D-FB03CAC448E6}" type="presParOf" srcId="{54DD02E5-3796-42F0-8871-1EB05655A6F6}" destId="{411FB7F3-F49A-43F8-B54D-EBA9F4193504}" srcOrd="0" destOrd="0" presId="urn:microsoft.com/office/officeart/2008/layout/LinedList"/>
    <dgm:cxn modelId="{35CE8891-6BBF-4C6A-90F7-6734EF8521E6}" type="presParOf" srcId="{54DD02E5-3796-42F0-8871-1EB05655A6F6}" destId="{A3844F47-3E25-48F4-BEEB-FE2F3494B20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CA8241-FB11-4973-905C-84CA4A6C717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7379966-A2C9-4651-9442-8F381C6780E5}">
      <dgm:prSet/>
      <dgm:spPr/>
      <dgm:t>
        <a:bodyPr/>
        <a:lstStyle/>
        <a:p>
          <a:r>
            <a:rPr lang="en-US"/>
            <a:t>I learnt about </a:t>
          </a:r>
        </a:p>
      </dgm:t>
    </dgm:pt>
    <dgm:pt modelId="{C8037EAA-71C8-4EEC-AB35-D3F2078FB48B}" type="parTrans" cxnId="{4F9FB383-73E7-4E02-B353-3076935E7541}">
      <dgm:prSet/>
      <dgm:spPr/>
      <dgm:t>
        <a:bodyPr/>
        <a:lstStyle/>
        <a:p>
          <a:endParaRPr lang="en-US"/>
        </a:p>
      </dgm:t>
    </dgm:pt>
    <dgm:pt modelId="{BB826D2E-C3A5-4B6D-80BD-752F4417A9BE}" type="sibTrans" cxnId="{4F9FB383-73E7-4E02-B353-3076935E7541}">
      <dgm:prSet/>
      <dgm:spPr/>
      <dgm:t>
        <a:bodyPr/>
        <a:lstStyle/>
        <a:p>
          <a:endParaRPr lang="en-US"/>
        </a:p>
      </dgm:t>
    </dgm:pt>
    <dgm:pt modelId="{5101ABE7-F196-4987-88A5-748B3995D43D}">
      <dgm:prSet/>
      <dgm:spPr/>
      <dgm:t>
        <a:bodyPr/>
        <a:lstStyle/>
        <a:p>
          <a:r>
            <a:rPr lang="en-US"/>
            <a:t>Dictionaries </a:t>
          </a:r>
        </a:p>
      </dgm:t>
    </dgm:pt>
    <dgm:pt modelId="{C9A83C40-FCF2-44A8-A0B5-01DB9A056723}" type="parTrans" cxnId="{3B676800-2B29-4E47-A686-708037CF7C71}">
      <dgm:prSet/>
      <dgm:spPr/>
      <dgm:t>
        <a:bodyPr/>
        <a:lstStyle/>
        <a:p>
          <a:endParaRPr lang="en-US"/>
        </a:p>
      </dgm:t>
    </dgm:pt>
    <dgm:pt modelId="{AEBEAB1A-E2F0-4470-8CC3-A462C9B097A4}" type="sibTrans" cxnId="{3B676800-2B29-4E47-A686-708037CF7C71}">
      <dgm:prSet/>
      <dgm:spPr/>
      <dgm:t>
        <a:bodyPr/>
        <a:lstStyle/>
        <a:p>
          <a:endParaRPr lang="en-US"/>
        </a:p>
      </dgm:t>
    </dgm:pt>
    <dgm:pt modelId="{F1CE0BDA-11DA-4015-837F-DA658AAF6E90}">
      <dgm:prSet/>
      <dgm:spPr/>
      <dgm:t>
        <a:bodyPr/>
        <a:lstStyle/>
        <a:p>
          <a:r>
            <a:rPr lang="en-US"/>
            <a:t>WIKIDAT</a:t>
          </a:r>
          <a:r>
            <a:rPr lang="en-IN"/>
            <a:t>A </a:t>
          </a:r>
          <a:endParaRPr lang="en-US"/>
        </a:p>
      </dgm:t>
    </dgm:pt>
    <dgm:pt modelId="{CDC020F1-91AB-4495-B277-A6CBDEFC1EE4}" type="parTrans" cxnId="{91D83589-1616-4471-A72D-D425F303A822}">
      <dgm:prSet/>
      <dgm:spPr/>
      <dgm:t>
        <a:bodyPr/>
        <a:lstStyle/>
        <a:p>
          <a:endParaRPr lang="en-US"/>
        </a:p>
      </dgm:t>
    </dgm:pt>
    <dgm:pt modelId="{9159CA60-6B5D-4094-B20F-E6C57F295CEE}" type="sibTrans" cxnId="{91D83589-1616-4471-A72D-D425F303A822}">
      <dgm:prSet/>
      <dgm:spPr/>
      <dgm:t>
        <a:bodyPr/>
        <a:lstStyle/>
        <a:p>
          <a:endParaRPr lang="en-US"/>
        </a:p>
      </dgm:t>
    </dgm:pt>
    <dgm:pt modelId="{EF7F3E3E-B032-49D4-B627-74451369B7FD}">
      <dgm:prSet/>
      <dgm:spPr/>
      <dgm:t>
        <a:bodyPr/>
        <a:lstStyle/>
        <a:p>
          <a:r>
            <a:rPr lang="en-IN"/>
            <a:t>How to use SPARQL</a:t>
          </a:r>
          <a:endParaRPr lang="en-US"/>
        </a:p>
      </dgm:t>
    </dgm:pt>
    <dgm:pt modelId="{2E99CDBA-3CF9-449C-8608-976C4406F0C7}" type="parTrans" cxnId="{E81083EE-0645-4D72-BB9B-C35F3EF9A160}">
      <dgm:prSet/>
      <dgm:spPr/>
      <dgm:t>
        <a:bodyPr/>
        <a:lstStyle/>
        <a:p>
          <a:endParaRPr lang="en-US"/>
        </a:p>
      </dgm:t>
    </dgm:pt>
    <dgm:pt modelId="{0C63DF10-C153-4782-8BE1-DD91E6AF0F7B}" type="sibTrans" cxnId="{E81083EE-0645-4D72-BB9B-C35F3EF9A160}">
      <dgm:prSet/>
      <dgm:spPr/>
      <dgm:t>
        <a:bodyPr/>
        <a:lstStyle/>
        <a:p>
          <a:endParaRPr lang="en-US"/>
        </a:p>
      </dgm:t>
    </dgm:pt>
    <dgm:pt modelId="{BE102E49-8953-439D-A177-E030A256A032}">
      <dgm:prSet/>
      <dgm:spPr/>
      <dgm:t>
        <a:bodyPr/>
        <a:lstStyle/>
        <a:p>
          <a:r>
            <a:rPr lang="en-US"/>
            <a:t>And I tried it all myself</a:t>
          </a:r>
        </a:p>
      </dgm:t>
    </dgm:pt>
    <dgm:pt modelId="{3F103D1B-377D-489B-A4E6-A4F232F068E1}" type="parTrans" cxnId="{7687B4F9-D633-46EC-8537-49C78BE55E93}">
      <dgm:prSet/>
      <dgm:spPr/>
      <dgm:t>
        <a:bodyPr/>
        <a:lstStyle/>
        <a:p>
          <a:endParaRPr lang="en-US"/>
        </a:p>
      </dgm:t>
    </dgm:pt>
    <dgm:pt modelId="{368604D2-3D16-41B0-BCC7-9258EAEBC621}" type="sibTrans" cxnId="{7687B4F9-D633-46EC-8537-49C78BE55E93}">
      <dgm:prSet/>
      <dgm:spPr/>
      <dgm:t>
        <a:bodyPr/>
        <a:lstStyle/>
        <a:p>
          <a:endParaRPr lang="en-US"/>
        </a:p>
      </dgm:t>
    </dgm:pt>
    <dgm:pt modelId="{507F6B15-A414-4036-BA48-DC4FF0480BDA}" type="pres">
      <dgm:prSet presAssocID="{24CA8241-FB11-4973-905C-84CA4A6C717F}" presName="linear" presStyleCnt="0">
        <dgm:presLayoutVars>
          <dgm:dir/>
          <dgm:animLvl val="lvl"/>
          <dgm:resizeHandles val="exact"/>
        </dgm:presLayoutVars>
      </dgm:prSet>
      <dgm:spPr/>
    </dgm:pt>
    <dgm:pt modelId="{6CD890D4-BF7D-4410-806C-5F2A3B718D39}" type="pres">
      <dgm:prSet presAssocID="{47379966-A2C9-4651-9442-8F381C6780E5}" presName="parentLin" presStyleCnt="0"/>
      <dgm:spPr/>
    </dgm:pt>
    <dgm:pt modelId="{F669083A-BDC7-4F0B-BA37-9B4222DDBE98}" type="pres">
      <dgm:prSet presAssocID="{47379966-A2C9-4651-9442-8F381C6780E5}" presName="parentLeftMargin" presStyleLbl="node1" presStyleIdx="0" presStyleCnt="2"/>
      <dgm:spPr/>
    </dgm:pt>
    <dgm:pt modelId="{0846168C-BB74-441B-A2E4-6B43E07447EA}" type="pres">
      <dgm:prSet presAssocID="{47379966-A2C9-4651-9442-8F381C6780E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496319D-F45B-413F-AF27-37FF10982CB7}" type="pres">
      <dgm:prSet presAssocID="{47379966-A2C9-4651-9442-8F381C6780E5}" presName="negativeSpace" presStyleCnt="0"/>
      <dgm:spPr/>
    </dgm:pt>
    <dgm:pt modelId="{E0A4E3C8-B398-4716-8BC9-E730FE42BFEF}" type="pres">
      <dgm:prSet presAssocID="{47379966-A2C9-4651-9442-8F381C6780E5}" presName="childText" presStyleLbl="conFgAcc1" presStyleIdx="0" presStyleCnt="2">
        <dgm:presLayoutVars>
          <dgm:bulletEnabled val="1"/>
        </dgm:presLayoutVars>
      </dgm:prSet>
      <dgm:spPr/>
    </dgm:pt>
    <dgm:pt modelId="{1504B2B2-8F06-4902-9403-E135E2A01472}" type="pres">
      <dgm:prSet presAssocID="{BB826D2E-C3A5-4B6D-80BD-752F4417A9BE}" presName="spaceBetweenRectangles" presStyleCnt="0"/>
      <dgm:spPr/>
    </dgm:pt>
    <dgm:pt modelId="{777E7C76-A330-4416-8F41-2CB611AC9DB0}" type="pres">
      <dgm:prSet presAssocID="{BE102E49-8953-439D-A177-E030A256A032}" presName="parentLin" presStyleCnt="0"/>
      <dgm:spPr/>
    </dgm:pt>
    <dgm:pt modelId="{A1D4101D-E0E9-4D82-96F5-ED532074E875}" type="pres">
      <dgm:prSet presAssocID="{BE102E49-8953-439D-A177-E030A256A032}" presName="parentLeftMargin" presStyleLbl="node1" presStyleIdx="0" presStyleCnt="2"/>
      <dgm:spPr/>
    </dgm:pt>
    <dgm:pt modelId="{302ED614-CA8A-4A46-9CF0-FD9DFC47B046}" type="pres">
      <dgm:prSet presAssocID="{BE102E49-8953-439D-A177-E030A256A03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94C78F9-0D86-4ED5-8987-CA385E1418C5}" type="pres">
      <dgm:prSet presAssocID="{BE102E49-8953-439D-A177-E030A256A032}" presName="negativeSpace" presStyleCnt="0"/>
      <dgm:spPr/>
    </dgm:pt>
    <dgm:pt modelId="{9612E225-B6A6-45B0-9AFB-1504960C9615}" type="pres">
      <dgm:prSet presAssocID="{BE102E49-8953-439D-A177-E030A256A03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B676800-2B29-4E47-A686-708037CF7C71}" srcId="{47379966-A2C9-4651-9442-8F381C6780E5}" destId="{5101ABE7-F196-4987-88A5-748B3995D43D}" srcOrd="0" destOrd="0" parTransId="{C9A83C40-FCF2-44A8-A0B5-01DB9A056723}" sibTransId="{AEBEAB1A-E2F0-4470-8CC3-A462C9B097A4}"/>
    <dgm:cxn modelId="{A1DE8540-6C25-41EF-A8E8-06B66B875535}" type="presOf" srcId="{F1CE0BDA-11DA-4015-837F-DA658AAF6E90}" destId="{E0A4E3C8-B398-4716-8BC9-E730FE42BFEF}" srcOrd="0" destOrd="1" presId="urn:microsoft.com/office/officeart/2005/8/layout/list1"/>
    <dgm:cxn modelId="{63518652-0FB7-42E2-B4E4-5949EBC11103}" type="presOf" srcId="{47379966-A2C9-4651-9442-8F381C6780E5}" destId="{F669083A-BDC7-4F0B-BA37-9B4222DDBE98}" srcOrd="0" destOrd="0" presId="urn:microsoft.com/office/officeart/2005/8/layout/list1"/>
    <dgm:cxn modelId="{4F9FB383-73E7-4E02-B353-3076935E7541}" srcId="{24CA8241-FB11-4973-905C-84CA4A6C717F}" destId="{47379966-A2C9-4651-9442-8F381C6780E5}" srcOrd="0" destOrd="0" parTransId="{C8037EAA-71C8-4EEC-AB35-D3F2078FB48B}" sibTransId="{BB826D2E-C3A5-4B6D-80BD-752F4417A9BE}"/>
    <dgm:cxn modelId="{91D83589-1616-4471-A72D-D425F303A822}" srcId="{47379966-A2C9-4651-9442-8F381C6780E5}" destId="{F1CE0BDA-11DA-4015-837F-DA658AAF6E90}" srcOrd="1" destOrd="0" parTransId="{CDC020F1-91AB-4495-B277-A6CBDEFC1EE4}" sibTransId="{9159CA60-6B5D-4094-B20F-E6C57F295CEE}"/>
    <dgm:cxn modelId="{EB383891-8133-4422-8FFA-2441513AD601}" type="presOf" srcId="{47379966-A2C9-4651-9442-8F381C6780E5}" destId="{0846168C-BB74-441B-A2E4-6B43E07447EA}" srcOrd="1" destOrd="0" presId="urn:microsoft.com/office/officeart/2005/8/layout/list1"/>
    <dgm:cxn modelId="{28A38795-5AD9-48DE-9D73-30B0526D9F78}" type="presOf" srcId="{24CA8241-FB11-4973-905C-84CA4A6C717F}" destId="{507F6B15-A414-4036-BA48-DC4FF0480BDA}" srcOrd="0" destOrd="0" presId="urn:microsoft.com/office/officeart/2005/8/layout/list1"/>
    <dgm:cxn modelId="{03EA8BBA-91C3-47C4-85A9-0EE47EC7DAE7}" type="presOf" srcId="{BE102E49-8953-439D-A177-E030A256A032}" destId="{A1D4101D-E0E9-4D82-96F5-ED532074E875}" srcOrd="0" destOrd="0" presId="urn:microsoft.com/office/officeart/2005/8/layout/list1"/>
    <dgm:cxn modelId="{F7A506CC-C08E-4AC2-89F5-48A07EBFBEAB}" type="presOf" srcId="{BE102E49-8953-439D-A177-E030A256A032}" destId="{302ED614-CA8A-4A46-9CF0-FD9DFC47B046}" srcOrd="1" destOrd="0" presId="urn:microsoft.com/office/officeart/2005/8/layout/list1"/>
    <dgm:cxn modelId="{F4779ED5-7FDD-4CE0-927D-73EC0D64C793}" type="presOf" srcId="{EF7F3E3E-B032-49D4-B627-74451369B7FD}" destId="{E0A4E3C8-B398-4716-8BC9-E730FE42BFEF}" srcOrd="0" destOrd="2" presId="urn:microsoft.com/office/officeart/2005/8/layout/list1"/>
    <dgm:cxn modelId="{E81083EE-0645-4D72-BB9B-C35F3EF9A160}" srcId="{47379966-A2C9-4651-9442-8F381C6780E5}" destId="{EF7F3E3E-B032-49D4-B627-74451369B7FD}" srcOrd="2" destOrd="0" parTransId="{2E99CDBA-3CF9-449C-8608-976C4406F0C7}" sibTransId="{0C63DF10-C153-4782-8BE1-DD91E6AF0F7B}"/>
    <dgm:cxn modelId="{7687B4F9-D633-46EC-8537-49C78BE55E93}" srcId="{24CA8241-FB11-4973-905C-84CA4A6C717F}" destId="{BE102E49-8953-439D-A177-E030A256A032}" srcOrd="1" destOrd="0" parTransId="{3F103D1B-377D-489B-A4E6-A4F232F068E1}" sibTransId="{368604D2-3D16-41B0-BCC7-9258EAEBC621}"/>
    <dgm:cxn modelId="{DB3DDEFC-5280-4A34-8FB3-F53B904A65DD}" type="presOf" srcId="{5101ABE7-F196-4987-88A5-748B3995D43D}" destId="{E0A4E3C8-B398-4716-8BC9-E730FE42BFEF}" srcOrd="0" destOrd="0" presId="urn:microsoft.com/office/officeart/2005/8/layout/list1"/>
    <dgm:cxn modelId="{66357963-496B-4DC7-9EE2-FA8D888A0C9B}" type="presParOf" srcId="{507F6B15-A414-4036-BA48-DC4FF0480BDA}" destId="{6CD890D4-BF7D-4410-806C-5F2A3B718D39}" srcOrd="0" destOrd="0" presId="urn:microsoft.com/office/officeart/2005/8/layout/list1"/>
    <dgm:cxn modelId="{3766BE08-C699-4E60-ACD8-1990AB9C2102}" type="presParOf" srcId="{6CD890D4-BF7D-4410-806C-5F2A3B718D39}" destId="{F669083A-BDC7-4F0B-BA37-9B4222DDBE98}" srcOrd="0" destOrd="0" presId="urn:microsoft.com/office/officeart/2005/8/layout/list1"/>
    <dgm:cxn modelId="{E2D26F84-F22F-45CE-90E9-771249894390}" type="presParOf" srcId="{6CD890D4-BF7D-4410-806C-5F2A3B718D39}" destId="{0846168C-BB74-441B-A2E4-6B43E07447EA}" srcOrd="1" destOrd="0" presId="urn:microsoft.com/office/officeart/2005/8/layout/list1"/>
    <dgm:cxn modelId="{ABC2ED7E-E1A3-41DB-9AD5-B509A17E7F76}" type="presParOf" srcId="{507F6B15-A414-4036-BA48-DC4FF0480BDA}" destId="{2496319D-F45B-413F-AF27-37FF10982CB7}" srcOrd="1" destOrd="0" presId="urn:microsoft.com/office/officeart/2005/8/layout/list1"/>
    <dgm:cxn modelId="{53E0C1F0-FBBE-4FAF-A340-B9984D2D7540}" type="presParOf" srcId="{507F6B15-A414-4036-BA48-DC4FF0480BDA}" destId="{E0A4E3C8-B398-4716-8BC9-E730FE42BFEF}" srcOrd="2" destOrd="0" presId="urn:microsoft.com/office/officeart/2005/8/layout/list1"/>
    <dgm:cxn modelId="{3388BBBC-65B9-45C4-8D3D-5E3779741721}" type="presParOf" srcId="{507F6B15-A414-4036-BA48-DC4FF0480BDA}" destId="{1504B2B2-8F06-4902-9403-E135E2A01472}" srcOrd="3" destOrd="0" presId="urn:microsoft.com/office/officeart/2005/8/layout/list1"/>
    <dgm:cxn modelId="{343CA8A0-6BEA-4870-AF69-0FE4586A05A7}" type="presParOf" srcId="{507F6B15-A414-4036-BA48-DC4FF0480BDA}" destId="{777E7C76-A330-4416-8F41-2CB611AC9DB0}" srcOrd="4" destOrd="0" presId="urn:microsoft.com/office/officeart/2005/8/layout/list1"/>
    <dgm:cxn modelId="{C1E7E2AB-E349-471C-942D-355A82A5B501}" type="presParOf" srcId="{777E7C76-A330-4416-8F41-2CB611AC9DB0}" destId="{A1D4101D-E0E9-4D82-96F5-ED532074E875}" srcOrd="0" destOrd="0" presId="urn:microsoft.com/office/officeart/2005/8/layout/list1"/>
    <dgm:cxn modelId="{2DC3FDB5-B96D-4F4C-984F-AD620FCBAB17}" type="presParOf" srcId="{777E7C76-A330-4416-8F41-2CB611AC9DB0}" destId="{302ED614-CA8A-4A46-9CF0-FD9DFC47B046}" srcOrd="1" destOrd="0" presId="urn:microsoft.com/office/officeart/2005/8/layout/list1"/>
    <dgm:cxn modelId="{FC6D7574-53F3-4B3C-8D60-27E2C751D95A}" type="presParOf" srcId="{507F6B15-A414-4036-BA48-DC4FF0480BDA}" destId="{D94C78F9-0D86-4ED5-8987-CA385E1418C5}" srcOrd="5" destOrd="0" presId="urn:microsoft.com/office/officeart/2005/8/layout/list1"/>
    <dgm:cxn modelId="{C80F4272-B648-4190-9AD3-613C6817CC3E}" type="presParOf" srcId="{507F6B15-A414-4036-BA48-DC4FF0480BDA}" destId="{9612E225-B6A6-45B0-9AFB-1504960C961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C725E-7ACC-4336-97CC-BD85C5BBD8F4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D4DAE-2537-4805-8959-0E58669D9C13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Working in a Team</a:t>
          </a:r>
        </a:p>
      </dsp:txBody>
      <dsp:txXfrm>
        <a:off x="0" y="623"/>
        <a:ext cx="6492875" cy="1020830"/>
      </dsp:txXfrm>
    </dsp:sp>
    <dsp:sp modelId="{F2B280C2-B924-4838-AFC6-210676C9213A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FB333-60DC-451B-BAE1-F9C5B7BE60B7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Support and friendship</a:t>
          </a:r>
        </a:p>
      </dsp:txBody>
      <dsp:txXfrm>
        <a:off x="0" y="1021453"/>
        <a:ext cx="6492875" cy="1020830"/>
      </dsp:txXfrm>
    </dsp:sp>
    <dsp:sp modelId="{A8075D2E-CCD9-4056-A8C8-DF6917F9BD45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33406-F880-4796-B4C9-BB8E3FEC4828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Lots of things about computers</a:t>
          </a:r>
        </a:p>
      </dsp:txBody>
      <dsp:txXfrm>
        <a:off x="0" y="2042284"/>
        <a:ext cx="6492875" cy="1020830"/>
      </dsp:txXfrm>
    </dsp:sp>
    <dsp:sp modelId="{392E587B-9F10-45BD-9CF1-C2426CB0304F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2972C-2D52-4CA3-BC0C-004F81E163F8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Science </a:t>
          </a:r>
        </a:p>
      </dsp:txBody>
      <dsp:txXfrm>
        <a:off x="0" y="3063115"/>
        <a:ext cx="6492875" cy="1020830"/>
      </dsp:txXfrm>
    </dsp:sp>
    <dsp:sp modelId="{C0BD4A78-0527-42A1-A30D-5846238BF147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FB7F3-F49A-43F8-B54D-EBA9F4193504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How technology can improve scientific knowledge</a:t>
          </a:r>
        </a:p>
      </dsp:txBody>
      <dsp:txXfrm>
        <a:off x="0" y="4083946"/>
        <a:ext cx="6492875" cy="1020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4E3C8-B398-4716-8BC9-E730FE42BFEF}">
      <dsp:nvSpPr>
        <dsp:cNvPr id="0" name=""/>
        <dsp:cNvSpPr/>
      </dsp:nvSpPr>
      <dsp:spPr>
        <a:xfrm>
          <a:off x="0" y="959967"/>
          <a:ext cx="6291714" cy="257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307" tIns="708152" rIns="488307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Dictionaries 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WIKIDAT</a:t>
          </a:r>
          <a:r>
            <a:rPr lang="en-IN" sz="3400" kern="1200"/>
            <a:t>A 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400" kern="1200"/>
            <a:t>How to use SPARQL</a:t>
          </a:r>
          <a:endParaRPr lang="en-US" sz="3400" kern="1200"/>
        </a:p>
      </dsp:txBody>
      <dsp:txXfrm>
        <a:off x="0" y="959967"/>
        <a:ext cx="6291714" cy="2570400"/>
      </dsp:txXfrm>
    </dsp:sp>
    <dsp:sp modelId="{0846168C-BB74-441B-A2E4-6B43E07447EA}">
      <dsp:nvSpPr>
        <dsp:cNvPr id="0" name=""/>
        <dsp:cNvSpPr/>
      </dsp:nvSpPr>
      <dsp:spPr>
        <a:xfrm>
          <a:off x="314585" y="458127"/>
          <a:ext cx="4404199" cy="1003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8" tIns="0" rIns="166468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 learnt about </a:t>
          </a:r>
        </a:p>
      </dsp:txBody>
      <dsp:txXfrm>
        <a:off x="363581" y="507123"/>
        <a:ext cx="4306207" cy="905688"/>
      </dsp:txXfrm>
    </dsp:sp>
    <dsp:sp modelId="{9612E225-B6A6-45B0-9AFB-1504960C9615}">
      <dsp:nvSpPr>
        <dsp:cNvPr id="0" name=""/>
        <dsp:cNvSpPr/>
      </dsp:nvSpPr>
      <dsp:spPr>
        <a:xfrm>
          <a:off x="0" y="4215807"/>
          <a:ext cx="6291714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ED614-CA8A-4A46-9CF0-FD9DFC47B046}">
      <dsp:nvSpPr>
        <dsp:cNvPr id="0" name=""/>
        <dsp:cNvSpPr/>
      </dsp:nvSpPr>
      <dsp:spPr>
        <a:xfrm>
          <a:off x="314585" y="3713967"/>
          <a:ext cx="4404199" cy="10036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8" tIns="0" rIns="166468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And I tried it all myself</a:t>
          </a:r>
        </a:p>
      </dsp:txBody>
      <dsp:txXfrm>
        <a:off x="363581" y="3762963"/>
        <a:ext cx="4306207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1A272-4809-4924-8B84-8400BAD7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50819-05E1-47CA-AC85-0ACFD1B51D05}" type="datetimeFigureOut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C44B4-D149-48FF-B5BD-BAC056C6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714D-4EC8-4294-B466-A040978C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7D505-85CC-4E03-B8BA-70EA1E9ECB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9BDAF-B7EC-4768-B353-786C695F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F3DF4-D97A-413B-9E4A-FEB1A5C78450}" type="datetimeFigureOut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F8CC0-6DB4-4152-A605-169750AE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2752C-867F-4AC2-BAA5-7292087F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42194-439D-44D1-BA1F-E2B14FD86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8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F6FC-7981-4323-BAC8-4BCD4F4A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D1E25-D26C-402A-852B-A3828BB4E589}" type="datetimeFigureOut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84E2A-0DBE-4502-BDDB-0F452958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DD3C2-06D5-4EBC-A100-736AEED0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1BDF8-ECF1-46F7-8280-AD0FEBBC7E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6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1C8AF-4B7C-4B0C-B304-BFF058D0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BD567-53BF-4549-8083-73B3D74880DC}" type="datetimeFigureOut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CBD58-29FD-4C73-8BB0-8718899D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26D7E-F83E-4CC4-86C3-E0E8C72C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8260A-3503-4F2C-AC30-F69C804F29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8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19702-AE58-435E-896E-86208DCB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EFAE3-E84E-4CB4-AB5D-229B7B63997B}" type="datetimeFigureOut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E48A5-BB62-4B71-B7C7-A03C13E9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5FADE-CB5C-4A7C-8FA4-9F61F516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A49F8-BBA7-417D-972F-73527D4B6C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18097BD-6971-487A-AB31-4E4EB84F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C5C72-E1D8-46DD-8EE4-88B97A2646BB}" type="datetimeFigureOut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D7C37EC-78E9-4A7C-BE7A-72063D7F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E5804A5-ED7E-41E2-9227-DCE52C66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75D99-A40F-4B80-B97A-77E5C5C36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B7C6F7-6F15-4A1B-9130-E79EDBE9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EF119-207D-42EE-82E1-67A9E7271CB0}" type="datetimeFigureOut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428351D-5E9D-4A9C-9769-5507C354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BE33369-A711-40DE-91BB-22E084D1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42AEB-3B01-4F6E-9CD1-4F634CB8A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5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63B73EB-C414-4F6E-82B1-16C93A0F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44F0C-0846-4705-9389-23453A8F7489}" type="datetimeFigureOut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47FC873-78CC-4763-9195-44F0462D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914A418-D727-4BB6-AA20-2FA087E2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0A0D6-1CE2-4071-9DAC-17DC259D8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3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AE7B8B4-33A4-40F1-A7D8-240437D7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1E0BD-B509-4495-814A-22F60B07E8DB}" type="datetimeFigureOut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4B1BD7C-FDBC-498A-BA24-DEA7BC4B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DFBABD4-020B-4F6C-AFBC-AB9CCBA4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7F22C-5B48-4999-9F11-E168EC5AB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5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8AC0281-E751-4DD1-B97F-E9753AED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26533-A267-4719-9BF9-D76D331A255B}" type="datetimeFigureOut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51E8A1-E201-4F26-91A6-B78C1B92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572BC8-862F-4E33-8D4A-CA44C364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0D65D-7884-4FCE-9443-10D0AC2DD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4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75434C7-E9E0-4D00-B04E-AFDA9367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79FB3-2284-4B0D-8582-3E4DACB9AB71}" type="datetimeFigureOut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388994-D439-477F-B5D0-F657220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2BAF62-2A72-4337-ADF5-C1713D43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0AC7D-2E68-4CD1-B1C4-A206B3DDF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7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DBB07A7-8D6D-4E85-A2EA-8DDA7D198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E9F795F-EC6C-47AF-A0BB-49D18CBD3C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AD8F4-BC22-42F4-AABE-DF1FD3F20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CD0C237-FE0C-4BEC-B204-7BB36988BEB6}" type="datetimeFigureOut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4429A-2EBF-42D9-B41D-6C655C89F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22180-3C79-482F-BB37-484357774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285BD3E-3B24-492E-832B-425CF0BF28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phic 7">
            <a:extLst>
              <a:ext uri="{FF2B5EF4-FFF2-40B4-BE49-F238E27FC236}">
                <a16:creationId xmlns:a16="http://schemas.microsoft.com/office/drawing/2014/main" id="{66CBF5A5-67AE-445F-B709-63999DED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19550"/>
            <a:ext cx="1279525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Subtitle 10">
            <a:extLst>
              <a:ext uri="{FF2B5EF4-FFF2-40B4-BE49-F238E27FC236}">
                <a16:creationId xmlns:a16="http://schemas.microsoft.com/office/drawing/2014/main" id="{D4555F30-4F9D-497C-99C7-A7EBB646665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52575" y="2601913"/>
            <a:ext cx="9144000" cy="1654175"/>
          </a:xfrm>
        </p:spPr>
        <p:txBody>
          <a:bodyPr/>
          <a:lstStyle/>
          <a:p>
            <a:pPr eaLnBrk="1" hangingPunct="1"/>
            <a:r>
              <a:rPr lang="en-US" altLang="en-US" sz="3200" b="1"/>
              <a:t>Dheeraj Dhingani</a:t>
            </a:r>
          </a:p>
          <a:p>
            <a:pPr eaLnBrk="1" hangingPunct="1"/>
            <a:r>
              <a:rPr lang="en-US" altLang="en-US"/>
              <a:t>OpenVirus Intern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920BCC0-6F99-48B2-A51A-A5E9462C9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2" t="5392" b="-2"/>
          <a:stretch>
            <a:fillRect/>
          </a:stretch>
        </p:blipFill>
        <p:spPr bwMode="auto">
          <a:xfrm>
            <a:off x="2876550" y="1054100"/>
            <a:ext cx="711993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2552A24-5580-4967-A99D-52DC8986F4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descr="&quot;&quot;">
            <a:extLst>
              <a:ext uri="{FF2B5EF4-FFF2-40B4-BE49-F238E27FC236}">
                <a16:creationId xmlns:a16="http://schemas.microsoft.com/office/drawing/2014/main" id="{E938ABA9-4111-43A0-BB77-AD8D4D74A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43" name="Title 1">
            <a:extLst>
              <a:ext uri="{FF2B5EF4-FFF2-40B4-BE49-F238E27FC236}">
                <a16:creationId xmlns:a16="http://schemas.microsoft.com/office/drawing/2014/main" id="{9ACC2BA9-7F7F-4C87-A0DC-CE245C6C1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298825"/>
            <a:ext cx="8496300" cy="1784350"/>
          </a:xfrm>
        </p:spPr>
        <p:txBody>
          <a:bodyPr anchor="b"/>
          <a:lstStyle/>
          <a:p>
            <a:pPr algn="ctr" eaLnBrk="1" hangingPunct="1"/>
            <a:r>
              <a:rPr lang="en-US" altLang="en-US" sz="6000" b="1">
                <a:solidFill>
                  <a:srgbClr val="FFFFFF"/>
                </a:solidFill>
              </a:rPr>
              <a:t>It is great to be here</a:t>
            </a: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C396B63C-8A1B-4DD4-9328-07C656BBFB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0" y="5259388"/>
            <a:ext cx="8496300" cy="903287"/>
          </a:xfrm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FFFFFF"/>
                </a:solidFill>
              </a:rPr>
              <a:t>Thank you </a:t>
            </a:r>
          </a:p>
        </p:txBody>
      </p:sp>
      <p:sp>
        <p:nvSpPr>
          <p:cNvPr id="12" name="Oval 11" descr="&quot;&quot;">
            <a:extLst>
              <a:ext uri="{FF2B5EF4-FFF2-40B4-BE49-F238E27FC236}">
                <a16:creationId xmlns:a16="http://schemas.microsoft.com/office/drawing/2014/main" id="{BD4453BE-1FE2-4027-A106-0CFB5B500D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26025" y="889000"/>
            <a:ext cx="2139950" cy="213995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0246" name="Graphic 6" descr="Smiling Face with No Fill">
            <a:extLst>
              <a:ext uri="{FF2B5EF4-FFF2-40B4-BE49-F238E27FC236}">
                <a16:creationId xmlns:a16="http://schemas.microsoft.com/office/drawing/2014/main" id="{8718BB66-9334-4B47-99BA-4162B8542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371600"/>
            <a:ext cx="117475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 descr="&quot;&quot;">
            <a:extLst>
              <a:ext uri="{FF2B5EF4-FFF2-40B4-BE49-F238E27FC236}">
                <a16:creationId xmlns:a16="http://schemas.microsoft.com/office/drawing/2014/main" id="{7634CACD-39F2-46B4-8E8B-D2F8348D35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5" name="Title 1">
            <a:extLst>
              <a:ext uri="{FF2B5EF4-FFF2-40B4-BE49-F238E27FC236}">
                <a16:creationId xmlns:a16="http://schemas.microsoft.com/office/drawing/2014/main" id="{15C59397-4911-4721-8925-5EDA62110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2743" y="276379"/>
            <a:ext cx="4486275" cy="1089025"/>
          </a:xfrm>
        </p:spPr>
        <p:txBody>
          <a:bodyPr anchor="b"/>
          <a:lstStyle/>
          <a:p>
            <a:pPr eaLnBrk="1" hangingPunct="1"/>
            <a:r>
              <a:rPr lang="en-US" altLang="en-US" sz="4000" b="1" dirty="0"/>
              <a:t>About me</a:t>
            </a:r>
            <a:endParaRPr lang="en-IN" altLang="en-US" sz="4000" b="1" dirty="0"/>
          </a:p>
        </p:txBody>
      </p:sp>
      <p:sp>
        <p:nvSpPr>
          <p:cNvPr id="79" name="Rectangle 78" descr="&quot;&quot;">
            <a:extLst>
              <a:ext uri="{FF2B5EF4-FFF2-40B4-BE49-F238E27FC236}">
                <a16:creationId xmlns:a16="http://schemas.microsoft.com/office/drawing/2014/main" id="{B2096E5E-38C0-4695-A9B2-D5FFCF79E0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649288" y="387350"/>
            <a:ext cx="73025" cy="5492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ectangle 80" descr="&quot;&quot;">
            <a:extLst>
              <a:ext uri="{FF2B5EF4-FFF2-40B4-BE49-F238E27FC236}">
                <a16:creationId xmlns:a16="http://schemas.microsoft.com/office/drawing/2014/main" id="{32EF9FAB-FA7E-47BB-B2F7-899B30A0C3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11163" y="2286000"/>
            <a:ext cx="4389437" cy="19050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730-239A-4B89-B654-7792680B9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11" y="1533832"/>
            <a:ext cx="5043870" cy="532416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I am from the </a:t>
            </a:r>
            <a:r>
              <a:rPr lang="en-IN" sz="2400" dirty="0" err="1">
                <a:latin typeface="Slack-Lato"/>
              </a:rPr>
              <a:t>Kishangarh</a:t>
            </a:r>
            <a:r>
              <a:rPr lang="en-IN" sz="2400" dirty="0">
                <a:latin typeface="Slack-Lato"/>
              </a:rPr>
              <a:t> Village in </a:t>
            </a:r>
            <a:r>
              <a:rPr lang="en-US" sz="2400" dirty="0"/>
              <a:t>Rajasthan, India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BSc (Math), </a:t>
            </a:r>
            <a:r>
              <a:rPr lang="en-IN" sz="2400" dirty="0"/>
              <a:t>RR college Alwar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There are many constraints here: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Erratic internet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Lack of access to technology 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Despite this, I worked very hard and learnt many things! </a:t>
            </a:r>
            <a:endParaRPr lang="en-US" sz="2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IN" sz="1800" dirty="0"/>
          </a:p>
        </p:txBody>
      </p:sp>
      <p:pic>
        <p:nvPicPr>
          <p:cNvPr id="2050" name="Picture 2" descr="Caravan, Desert, Safari, Dune, Camels, Ride, More">
            <a:extLst>
              <a:ext uri="{FF2B5EF4-FFF2-40B4-BE49-F238E27FC236}">
                <a16:creationId xmlns:a16="http://schemas.microsoft.com/office/drawing/2014/main" id="{15FC32CD-A730-4E9C-A77F-28F0063CC9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2268" r="11443" b="-1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 descr="&quot;&quot;">
            <a:extLst>
              <a:ext uri="{FF2B5EF4-FFF2-40B4-BE49-F238E27FC236}">
                <a16:creationId xmlns:a16="http://schemas.microsoft.com/office/drawing/2014/main" id="{40F46D0E-EC64-464A-9E83-2A22ADB3D1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99" name="Title 1">
            <a:extLst>
              <a:ext uri="{FF2B5EF4-FFF2-40B4-BE49-F238E27FC236}">
                <a16:creationId xmlns:a16="http://schemas.microsoft.com/office/drawing/2014/main" id="{C5B5E3E6-E7CC-422C-90AD-62A2EDCE1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0" y="1122363"/>
            <a:ext cx="5349875" cy="3203575"/>
          </a:xfrm>
        </p:spPr>
        <p:txBody>
          <a:bodyPr anchor="b"/>
          <a:lstStyle/>
          <a:p>
            <a:pPr algn="ctr" eaLnBrk="1" hangingPunct="1"/>
            <a:r>
              <a:rPr lang="en-US" altLang="en-US" sz="3700"/>
              <a:t>I don’t have a computer</a:t>
            </a:r>
            <a:br>
              <a:rPr lang="en-US" altLang="en-US" sz="3700"/>
            </a:br>
            <a:br>
              <a:rPr lang="en-US" altLang="en-US" sz="3700"/>
            </a:br>
            <a:r>
              <a:rPr lang="en-US" altLang="en-US" sz="3700" b="1"/>
              <a:t>Did all the work on my Smart Phone </a:t>
            </a:r>
          </a:p>
        </p:txBody>
      </p:sp>
      <p:pic>
        <p:nvPicPr>
          <p:cNvPr id="4100" name="Content Placeholder 5">
            <a:extLst>
              <a:ext uri="{FF2B5EF4-FFF2-40B4-BE49-F238E27FC236}">
                <a16:creationId xmlns:a16="http://schemas.microsoft.com/office/drawing/2014/main" id="{FE6C3CF6-69E9-4273-B198-55C4E446D5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6300" y="0"/>
            <a:ext cx="5143500" cy="6858000"/>
          </a:xfrm>
        </p:spPr>
      </p:pic>
      <p:sp>
        <p:nvSpPr>
          <p:cNvPr id="19" name="Rectangle 18" descr="&quot;&quot;">
            <a:extLst>
              <a:ext uri="{FF2B5EF4-FFF2-40B4-BE49-F238E27FC236}">
                <a16:creationId xmlns:a16="http://schemas.microsoft.com/office/drawing/2014/main" id="{5E3677F9-9E09-4C13-8A2C-849B89B31D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8130382" y="346868"/>
            <a:ext cx="146050" cy="7032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 descr="&quot;&quot;">
            <a:extLst>
              <a:ext uri="{FF2B5EF4-FFF2-40B4-BE49-F238E27FC236}">
                <a16:creationId xmlns:a16="http://schemas.microsoft.com/office/drawing/2014/main" id="{9E39D14F-F376-467E-8B2B-560C93E5E4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51775" y="4546600"/>
            <a:ext cx="3978275" cy="19050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103" name="AutoShape 2">
            <a:extLst>
              <a:ext uri="{FF2B5EF4-FFF2-40B4-BE49-F238E27FC236}">
                <a16:creationId xmlns:a16="http://schemas.microsoft.com/office/drawing/2014/main" id="{5413DF34-A9E5-4281-B238-8E97D7BF73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sp>
        <p:nvSpPr>
          <p:cNvPr id="4104" name="AutoShape 4">
            <a:extLst>
              <a:ext uri="{FF2B5EF4-FFF2-40B4-BE49-F238E27FC236}">
                <a16:creationId xmlns:a16="http://schemas.microsoft.com/office/drawing/2014/main" id="{19B86EBE-287F-4454-8A6A-D796B1807A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sp>
        <p:nvSpPr>
          <p:cNvPr id="4105" name="AutoShape 6">
            <a:extLst>
              <a:ext uri="{FF2B5EF4-FFF2-40B4-BE49-F238E27FC236}">
                <a16:creationId xmlns:a16="http://schemas.microsoft.com/office/drawing/2014/main" id="{223DF9F2-C693-4692-997F-4151271076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8" descr="&quot;&quot;">
            <a:extLst>
              <a:ext uri="{FF2B5EF4-FFF2-40B4-BE49-F238E27FC236}">
                <a16:creationId xmlns:a16="http://schemas.microsoft.com/office/drawing/2014/main" id="{FE446172-C517-4DBF-838E-40720118C6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0" y="0"/>
            <a:ext cx="4403725" cy="6858000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5123" name="Group 10">
            <a:extLst>
              <a:ext uri="{FF2B5EF4-FFF2-40B4-BE49-F238E27FC236}">
                <a16:creationId xmlns:a16="http://schemas.microsoft.com/office/drawing/2014/main" id="{4F99AD2A-F6CB-472D-9174-25790658D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 bwMode="auto">
          <a:xfrm>
            <a:off x="3314700" y="0"/>
            <a:ext cx="2436813" cy="6858000"/>
            <a:chOff x="1320800" y="0"/>
            <a:chExt cx="2436813" cy="6858001"/>
          </a:xfrm>
        </p:grpSpPr>
        <p:sp>
          <p:nvSpPr>
            <p:cNvPr id="5126" name="Freeform 6">
              <a:extLst>
                <a:ext uri="{FF2B5EF4-FFF2-40B4-BE49-F238E27FC236}">
                  <a16:creationId xmlns:a16="http://schemas.microsoft.com/office/drawing/2014/main" id="{D29BDB2D-141A-466E-B6B9-EBCAA736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>
                <a:gd name="T0" fmla="*/ 0 w 707"/>
                <a:gd name="T1" fmla="*/ 5286375 h 3357"/>
                <a:gd name="T2" fmla="*/ 247650 w 707"/>
                <a:gd name="T3" fmla="*/ 5329238 h 3357"/>
                <a:gd name="T4" fmla="*/ 1122363 w 707"/>
                <a:gd name="T5" fmla="*/ 0 h 3357"/>
                <a:gd name="T6" fmla="*/ 868363 w 707"/>
                <a:gd name="T7" fmla="*/ 0 h 3357"/>
                <a:gd name="T8" fmla="*/ 0 w 707"/>
                <a:gd name="T9" fmla="*/ 5286375 h 33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Freeform 7">
              <a:extLst>
                <a:ext uri="{FF2B5EF4-FFF2-40B4-BE49-F238E27FC236}">
                  <a16:creationId xmlns:a16="http://schemas.microsoft.com/office/drawing/2014/main" id="{F2BEC15E-050A-46BF-8E27-FD6A1F830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>
                <a:gd name="T0" fmla="*/ 1117600 w 704"/>
                <a:gd name="T1" fmla="*/ 0 h 3324"/>
                <a:gd name="T2" fmla="*/ 865188 w 704"/>
                <a:gd name="T3" fmla="*/ 0 h 3324"/>
                <a:gd name="T4" fmla="*/ 0 w 704"/>
                <a:gd name="T5" fmla="*/ 5238750 h 3324"/>
                <a:gd name="T6" fmla="*/ 249238 w 704"/>
                <a:gd name="T7" fmla="*/ 5276850 h 3324"/>
                <a:gd name="T8" fmla="*/ 1117600 w 704"/>
                <a:gd name="T9" fmla="*/ 0 h 33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Freeform 8">
              <a:extLst>
                <a:ext uri="{FF2B5EF4-FFF2-40B4-BE49-F238E27FC236}">
                  <a16:creationId xmlns:a16="http://schemas.microsoft.com/office/drawing/2014/main" id="{D8D2566D-7D8A-4E1A-8A68-AE9AA0DE1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>
                <a:gd name="T0" fmla="*/ 0 w 774"/>
                <a:gd name="T1" fmla="*/ 0 h 1020"/>
                <a:gd name="T2" fmla="*/ 1174750 w 774"/>
                <a:gd name="T3" fmla="*/ 1619250 h 1020"/>
                <a:gd name="T4" fmla="*/ 1228725 w 774"/>
                <a:gd name="T5" fmla="*/ 1619250 h 1020"/>
                <a:gd name="T6" fmla="*/ 0 w 774"/>
                <a:gd name="T7" fmla="*/ 0 h 10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 descr="&quot;&quot;">
              <a:extLst>
                <a:ext uri="{FF2B5EF4-FFF2-40B4-BE49-F238E27FC236}">
                  <a16:creationId xmlns:a16="http://schemas.microsoft.com/office/drawing/2014/main" id="{B61482D1-2C4C-48C8-B290-74EDAAE36039}"/>
                </a:ext>
              </a:extLst>
            </p:cNvPr>
            <p:cNvSpPr/>
            <p:nvPr/>
          </p:nvSpPr>
          <p:spPr bwMode="auto">
            <a:xfrm>
              <a:off x="1627188" y="5291139"/>
              <a:ext cx="1495425" cy="1566862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 descr="&quot;&quot;">
              <a:extLst>
                <a:ext uri="{FF2B5EF4-FFF2-40B4-BE49-F238E27FC236}">
                  <a16:creationId xmlns:a16="http://schemas.microsoft.com/office/drawing/2014/main" id="{F5F7A32D-EC7D-4E69-96B1-46E64CC9DD87}"/>
                </a:ext>
              </a:extLst>
            </p:cNvPr>
            <p:cNvSpPr/>
            <p:nvPr/>
          </p:nvSpPr>
          <p:spPr bwMode="auto">
            <a:xfrm>
              <a:off x="1627188" y="5286376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131" name="Freeform 11">
              <a:extLst>
                <a:ext uri="{FF2B5EF4-FFF2-40B4-BE49-F238E27FC236}">
                  <a16:creationId xmlns:a16="http://schemas.microsoft.com/office/drawing/2014/main" id="{8E5D6379-B392-4217-BE44-52D52C588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>
                <a:gd name="T0" fmla="*/ 1695450 w 1068"/>
                <a:gd name="T1" fmla="*/ 1619250 h 1020"/>
                <a:gd name="T2" fmla="*/ 292100 w 1068"/>
                <a:gd name="T3" fmla="*/ 95250 h 1020"/>
                <a:gd name="T4" fmla="*/ 244475 w 1068"/>
                <a:gd name="T5" fmla="*/ 42863 h 1020"/>
                <a:gd name="T6" fmla="*/ 249238 w 1068"/>
                <a:gd name="T7" fmla="*/ 42863 h 1020"/>
                <a:gd name="T8" fmla="*/ 249238 w 1068"/>
                <a:gd name="T9" fmla="*/ 38100 h 1020"/>
                <a:gd name="T10" fmla="*/ 244475 w 1068"/>
                <a:gd name="T11" fmla="*/ 38100 h 1020"/>
                <a:gd name="T12" fmla="*/ 0 w 1068"/>
                <a:gd name="T13" fmla="*/ 0 h 1020"/>
                <a:gd name="T14" fmla="*/ 0 w 1068"/>
                <a:gd name="T15" fmla="*/ 0 h 1020"/>
                <a:gd name="T16" fmla="*/ 1228725 w 1068"/>
                <a:gd name="T17" fmla="*/ 1619250 h 1020"/>
                <a:gd name="T18" fmla="*/ 1695450 w 1068"/>
                <a:gd name="T19" fmla="*/ 1619250 h 10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4" name="Title 1">
            <a:extLst>
              <a:ext uri="{FF2B5EF4-FFF2-40B4-BE49-F238E27FC236}">
                <a16:creationId xmlns:a16="http://schemas.microsoft.com/office/drawing/2014/main" id="{5201CFC7-E50B-4C69-AF6C-11064BD2D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4988" y="685800"/>
            <a:ext cx="2779712" cy="5105400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rgbClr val="FFFFFF"/>
                </a:solidFill>
              </a:rPr>
              <a:t>What I learnt with OpenVirus</a:t>
            </a:r>
            <a:endParaRPr lang="en-IN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EEB1AA2-1B34-4B61-AC5B-28319481BB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 descr="&quot;&quot;">
            <a:extLst>
              <a:ext uri="{FF2B5EF4-FFF2-40B4-BE49-F238E27FC236}">
                <a16:creationId xmlns:a16="http://schemas.microsoft.com/office/drawing/2014/main" id="{B1DCCF1F-7291-4A91-B935-F5035648B0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Freeform: Shape 10" descr="&quot;&quot;">
            <a:extLst>
              <a:ext uri="{FF2B5EF4-FFF2-40B4-BE49-F238E27FC236}">
                <a16:creationId xmlns:a16="http://schemas.microsoft.com/office/drawing/2014/main" id="{235F1C25-3C85-47D0-8EC2-E539C421FF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511675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148" name="Title 1">
            <a:extLst>
              <a:ext uri="{FF2B5EF4-FFF2-40B4-BE49-F238E27FC236}">
                <a16:creationId xmlns:a16="http://schemas.microsoft.com/office/drawing/2014/main" id="{E5A0C70A-62F1-44AA-BCA6-B5163B44F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42938"/>
            <a:ext cx="2951163" cy="5572125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FFFF"/>
                </a:solidFill>
              </a:rPr>
              <a:t>I was introduced to an Ocean of New Knowledge</a:t>
            </a:r>
            <a:endParaRPr lang="en-IN" altLang="en-US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E5CEDD8-B0D7-438D-BCA0-6054B38185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FDDCBDF-2EC5-4AD6-9874-6C35950FF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The query I used </a:t>
            </a:r>
          </a:p>
        </p:txBody>
      </p:sp>
      <p:pic>
        <p:nvPicPr>
          <p:cNvPr id="7171" name="Content Placeholder 6">
            <a:extLst>
              <a:ext uri="{FF2B5EF4-FFF2-40B4-BE49-F238E27FC236}">
                <a16:creationId xmlns:a16="http://schemas.microsoft.com/office/drawing/2014/main" id="{0811C8B0-7E74-416E-A7AE-29E58091B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308225"/>
            <a:ext cx="10515600" cy="2241550"/>
          </a:xfrm>
          <a:ln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 descr="&quot;&quot;">
            <a:extLst>
              <a:ext uri="{FF2B5EF4-FFF2-40B4-BE49-F238E27FC236}">
                <a16:creationId xmlns:a16="http://schemas.microsoft.com/office/drawing/2014/main" id="{6300D69D-EE71-421B-8048-EEE04DE915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195" name="Group 11">
            <a:extLst>
              <a:ext uri="{FF2B5EF4-FFF2-40B4-BE49-F238E27FC236}">
                <a16:creationId xmlns:a16="http://schemas.microsoft.com/office/drawing/2014/main" id="{B1256878-8BA7-4368-A490-86C8B09A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 descr="&quot;&quot;">
              <a:extLst>
                <a:ext uri="{FF2B5EF4-FFF2-40B4-BE49-F238E27FC236}">
                  <a16:creationId xmlns:a16="http://schemas.microsoft.com/office/drawing/2014/main" id="{EE804AB1-E7AA-4ECA-83C7-4B40499220B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 descr="&quot;&quot;">
              <a:extLst>
                <a:ext uri="{FF2B5EF4-FFF2-40B4-BE49-F238E27FC236}">
                  <a16:creationId xmlns:a16="http://schemas.microsoft.com/office/drawing/2014/main" id="{C928CB95-3614-46DA-8B12-AC119E968C3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196" name="Title 1">
            <a:extLst>
              <a:ext uri="{FF2B5EF4-FFF2-40B4-BE49-F238E27FC236}">
                <a16:creationId xmlns:a16="http://schemas.microsoft.com/office/drawing/2014/main" id="{21C5CAF3-F5E2-40A7-AD6C-EF91FD93A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0863" y="366713"/>
            <a:ext cx="11090275" cy="674687"/>
          </a:xfrm>
        </p:spPr>
        <p:txBody>
          <a:bodyPr anchor="t"/>
          <a:lstStyle/>
          <a:p>
            <a:pPr eaLnBrk="1" hangingPunct="1"/>
            <a:r>
              <a:rPr lang="en-US" altLang="en-US" sz="4200" b="1"/>
              <a:t>SPARQL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E115C-06CF-46F4-BCF0-2E8026DED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2253"/>
          <a:stretch/>
        </p:blipFill>
        <p:spPr>
          <a:xfrm>
            <a:off x="0" y="1408113"/>
            <a:ext cx="12188825" cy="4981575"/>
          </a:xfr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E01DB7E-DF65-1145-B437-C091C18B051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85749" y="267891"/>
            <a:ext cx="11465719" cy="155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eaLnBrk="1" hangingPunct="1"/>
            <a:r>
              <a:rPr lang="en-US" altLang="en-US" sz="4000" b="1"/>
              <a:t>SPARQL Query for Multilingual Dictionary  (Spanish)</a:t>
            </a:r>
            <a:endParaRPr lang="en-IN" altLang="en-US" sz="4000" b="1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D8B60A0-BBB1-8442-9D85-DD2DF5AF1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678782"/>
            <a:ext cx="11465718" cy="5036344"/>
          </a:xfrm>
        </p:spPr>
      </p:pic>
    </p:spTree>
    <p:extLst>
      <p:ext uri="{BB962C8B-B14F-4D97-AF65-F5344CB8AC3E}">
        <p14:creationId xmlns:p14="http://schemas.microsoft.com/office/powerpoint/2010/main" val="353912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C4337DF-47C6-4117-BD10-5E04CBD82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663" y="365125"/>
            <a:ext cx="12004675" cy="608013"/>
          </a:xfrm>
        </p:spPr>
        <p:txBody>
          <a:bodyPr/>
          <a:lstStyle/>
          <a:p>
            <a:pPr algn="ctr" eaLnBrk="1" hangingPunct="1"/>
            <a:r>
              <a:rPr lang="en-US" altLang="en-US" sz="4000" b="1"/>
              <a:t>SPARQL Results for Multilingual Dictionary  (Spanish)</a:t>
            </a:r>
            <a:endParaRPr lang="en-IN" altLang="en-US" sz="4000" b="1"/>
          </a:p>
        </p:txBody>
      </p:sp>
      <p:sp>
        <p:nvSpPr>
          <p:cNvPr id="9219" name="AutoShape 2">
            <a:extLst>
              <a:ext uri="{FF2B5EF4-FFF2-40B4-BE49-F238E27FC236}">
                <a16:creationId xmlns:a16="http://schemas.microsoft.com/office/drawing/2014/main" id="{A1EE0F45-3ECB-473E-9A06-E56E8F12FD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IN" altLang="en-US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8AF13E8A-64DD-4241-A40C-6E940B0A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973138"/>
            <a:ext cx="12004675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142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Slack-Lato</vt:lpstr>
      <vt:lpstr>Office Theme</vt:lpstr>
      <vt:lpstr>PowerPoint Presentation</vt:lpstr>
      <vt:lpstr>About me</vt:lpstr>
      <vt:lpstr>I don’t have a computer  Did all the work on my Smart Phone </vt:lpstr>
      <vt:lpstr>What I learnt with OpenVirus</vt:lpstr>
      <vt:lpstr>I was introduced to an Ocean of New Knowledge</vt:lpstr>
      <vt:lpstr>The query I used </vt:lpstr>
      <vt:lpstr>SPARQL Results</vt:lpstr>
      <vt:lpstr>SPARQL Query for Multilingual Dictionary  (Spanish)</vt:lpstr>
      <vt:lpstr>SPARQL Results for Multilingual Dictionary  (Spanish)</vt:lpstr>
      <vt:lpstr>It is great to be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Ambreen Hamadani</dc:creator>
  <cp:lastModifiedBy>E D</cp:lastModifiedBy>
  <cp:revision>11</cp:revision>
  <dcterms:created xsi:type="dcterms:W3CDTF">2020-10-24T16:19:34Z</dcterms:created>
  <dcterms:modified xsi:type="dcterms:W3CDTF">2020-10-28T10:00:02Z</dcterms:modified>
</cp:coreProperties>
</file>