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6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5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3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4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7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4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16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7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4E5281-AD73-4086-A48C-FDD8F25788E2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A3E43E-D547-49EB-8D02-AFC1BFD914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99304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30806"/>
            <a:ext cx="8825658" cy="140799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9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491319"/>
            <a:ext cx="9452343" cy="1189313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603500"/>
            <a:ext cx="11382233" cy="34163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devices that convert control signals (usually electrical) into physical action (movement, heat, light, etc.). 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CPS, they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the gap between the cyber world and the physical world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enabling systems to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influence their environment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sensor inputs and computational decisions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532263"/>
            <a:ext cx="9261274" cy="1148369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Actuators in CPS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8" y="2603500"/>
            <a:ext cx="11286698" cy="3416300"/>
          </a:xfrm>
        </p:spPr>
        <p:txBody>
          <a:bodyPr>
            <a:normAutofit/>
          </a:bodyPr>
          <a:lstStyle/>
          <a:p>
            <a:pPr lvl="0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commands from the processor/controller</a:t>
            </a:r>
          </a:p>
          <a:p>
            <a:pPr lvl="0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electrical signals into physical actions</a:t>
            </a:r>
          </a:p>
          <a:p>
            <a:pPr lvl="0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control decisions (e.g., turning a valve, moving a robot arm)</a:t>
            </a:r>
          </a:p>
        </p:txBody>
      </p:sp>
    </p:spTree>
    <p:extLst>
      <p:ext uri="{BB962C8B-B14F-4D97-AF65-F5344CB8AC3E}">
        <p14:creationId xmlns:p14="http://schemas.microsoft.com/office/powerpoint/2010/main" val="202179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0"/>
            <a:ext cx="9329513" cy="395785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Actuators in CPS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60483"/>
              </p:ext>
            </p:extLst>
          </p:nvPr>
        </p:nvGraphicFramePr>
        <p:xfrm>
          <a:off x="327544" y="805217"/>
          <a:ext cx="11505064" cy="5860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6266"/>
                <a:gridCol w="2876266"/>
                <a:gridCol w="2876266"/>
                <a:gridCol w="2876266"/>
              </a:tblGrid>
              <a:tr h="362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Actuator Type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CPS Applications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9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Motors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Produce rotation or linear motion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motors, stepper motors, servo motors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Robotics, drones, vehicles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9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Solenoids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linear motion using electromagnetic force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 locks, valves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locks, fluid control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9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Hydraulic Actuators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fluid pressure to produce force/motion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Cylinders, motors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 industrial machinery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9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Pneumatic Actuators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compressed air to drive motion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 cylinders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Automation, manufacturing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9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 Actuators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heat or motion using temperature changes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Thermostats, shape memory alloys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HVAC, biomedical systems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9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Piezoelectric Actuators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Precise micro-movements via electric charge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Piezo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motors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positioning, optics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9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Light/LED Actuators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Emit light based on signals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LEDs, laser modules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feedback, smart lighting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627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 Actuators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sound or alerts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Buzzers, speakers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Alarms, voice notifications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6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559558"/>
            <a:ext cx="10754435" cy="1121074"/>
          </a:xfrm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Smart Home CPS Actuators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040497"/>
              </p:ext>
            </p:extLst>
          </p:nvPr>
        </p:nvGraphicFramePr>
        <p:xfrm>
          <a:off x="423078" y="2361065"/>
          <a:ext cx="11313996" cy="4187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1332"/>
                <a:gridCol w="3771332"/>
                <a:gridCol w="3771332"/>
              </a:tblGrid>
              <a:tr h="711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Actuator Used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Door Lock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Solenoid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Lock/unlock the door remotely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1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Thermostat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 actuator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Regulate temperature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Light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 light on/off or change brightness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1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Fan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motor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 fan speed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5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of Actuators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2603500"/>
            <a:ext cx="11095630" cy="3416300"/>
          </a:xfrm>
        </p:spPr>
        <p:txBody>
          <a:bodyPr>
            <a:normAutofit/>
          </a:bodyPr>
          <a:lstStyle/>
          <a:p>
            <a:pPr lvl="0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accurately it performs the action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Response time to control signals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Required electrical or mechanical power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PWM,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digital, or communication bus (I2C, CAN)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Depends on material and use case</a:t>
            </a:r>
          </a:p>
        </p:txBody>
      </p:sp>
    </p:spTree>
    <p:extLst>
      <p:ext uri="{BB962C8B-B14F-4D97-AF65-F5344CB8AC3E}">
        <p14:creationId xmlns:p14="http://schemas.microsoft.com/office/powerpoint/2010/main" val="107255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Example in CPS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[Sensors] → [Processor/Controller] → [Actuators]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↑             Decision Logic             ↓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     (Software)            Physical Action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the word thank is cut out of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1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344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 Boardroom</vt:lpstr>
      <vt:lpstr>ACTUATORS</vt:lpstr>
      <vt:lpstr>DEFINITION</vt:lpstr>
      <vt:lpstr>Role of Actuators in CPS</vt:lpstr>
      <vt:lpstr>Types of Actuators in CPS</vt:lpstr>
      <vt:lpstr>Example: Smart Home CPS Actuators</vt:lpstr>
      <vt:lpstr>Key Characteristics of Actuators</vt:lpstr>
      <vt:lpstr>Control Flow Example in CPS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ACTUATORS</dc:title>
  <dc:creator>HP</dc:creator>
  <cp:lastModifiedBy>HP</cp:lastModifiedBy>
  <cp:revision>19</cp:revision>
  <dcterms:created xsi:type="dcterms:W3CDTF">2025-07-04T05:22:27Z</dcterms:created>
  <dcterms:modified xsi:type="dcterms:W3CDTF">2025-07-04T05:37:37Z</dcterms:modified>
</cp:coreProperties>
</file>