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8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214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0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5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8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5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FC67-FA71-4FFF-9842-8D6561369EF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2C42-2ADC-4E5E-BD03-62F95AC6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37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9181" y="750627"/>
            <a:ext cx="12105564" cy="162408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ETHERNET IN CYBER-PHYSICAL SYSTEMS (CPS)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848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r>
              <a:rPr lang="en-US" dirty="0" smtClean="0"/>
              <a:t>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ETHERNET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3" y="2336873"/>
            <a:ext cx="11204812" cy="410487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Ethernet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high-speed, cost-effective, and scalable in-vehicle networking technology that has become a key enabler for modern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CPS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ADAS (Advanced Driver-Assistance Systems)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infotainment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vehicle-to-everything (V2X)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Ethernet is a customized version of standard Ethernet (IEEE 802.3) adapted for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reliably under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conditions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(vibration, temperature, EMI)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and time-sensitive communication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single-pair twisted cables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weight and cost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21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🔑 Key Features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77851"/>
              </p:ext>
            </p:extLst>
          </p:nvPr>
        </p:nvGraphicFramePr>
        <p:xfrm>
          <a:off x="313898" y="1834168"/>
          <a:ext cx="11218460" cy="4918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9230"/>
                <a:gridCol w="5609230"/>
              </a:tblGrid>
              <a:tr h="5654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6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Bandwidth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Speeds from 100 Mbps to 10 Gbps (100BASE-T1, 1000BASE-T1, etc.)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6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 Communication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Simultaneous send/receive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6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Cabling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twisted-pair wiring (vs. traditional multi-wire harnesses)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10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Time-Sensitive Networking (TSN)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real-time, deterministic communication for safety-critical systems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6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open IEEE standards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654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over Data Lines (PoDL)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Delivers power and data over a single pair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6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Ethernet Architecture in CPS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336873"/>
            <a:ext cx="11586949" cy="3599316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Camera] ─┐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├───&gt; [Switch] ───&gt; [Central ECU] ───&gt; [Cloud Gateway]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[LIDAR] ──┘          │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[Infotainment] ──────┘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Sensors (camera, radar,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ECUs, infotainment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Switches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Central nodes that manage and route data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ECU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Bridges between CAN/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/LIN and Ethernet networks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Automotive CPS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754259"/>
              </p:ext>
            </p:extLst>
          </p:nvPr>
        </p:nvGraphicFramePr>
        <p:xfrm>
          <a:off x="382134" y="1834166"/>
          <a:ext cx="11559656" cy="4998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9828"/>
                <a:gridCol w="5779828"/>
              </a:tblGrid>
              <a:tr h="696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4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sensor fusion from radar, lidar, cameras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66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Infotainment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 video and audio streaming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4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Diagnostics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OTA (over-the-air) updates and system health monitoring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4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 Driving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Connects AI compute units, sensor data, and actuators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4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V2X Communication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vehicle-to-vehicle/infrastructure data exchange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8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🔄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 CAN vs. Automotive Ethernet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313522"/>
              </p:ext>
            </p:extLst>
          </p:nvPr>
        </p:nvGraphicFramePr>
        <p:xfrm>
          <a:off x="436727" y="2169988"/>
          <a:ext cx="11136573" cy="4370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2191"/>
                <a:gridCol w="3712191"/>
                <a:gridCol w="3712191"/>
              </a:tblGrid>
              <a:tr h="6937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Ethernet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 Mbps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10 Gbps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Payload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1500+ bytes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Star/switch-based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systems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Data-intensive systems (ADAS, infotainment)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93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Support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(via priority)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(via TSN)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52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Automotive Ethernet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easily with growing data demands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cable weight and cost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safety-critical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high-bandwidth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and interoperable</a:t>
            </a:r>
          </a:p>
        </p:txBody>
      </p:sp>
    </p:spTree>
    <p:extLst>
      <p:ext uri="{BB962C8B-B14F-4D97-AF65-F5344CB8AC3E}">
        <p14:creationId xmlns:p14="http://schemas.microsoft.com/office/powerpoint/2010/main" val="76887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EMI shielding and robust connectors</a:t>
            </a:r>
          </a:p>
          <a:p>
            <a:pPr lvl="0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integration with legacy networks (CAN, LIN,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FlexRay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diagnostic and 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3718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 descr="1,000+ Best Thank You Images · 100% Free Download · Pexel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132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395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Berlin</vt:lpstr>
      <vt:lpstr>AUTOMOTIVE ETHERNET IN CYBER-PHYSICAL SYSTEMS (CPS)</vt:lpstr>
      <vt:lpstr>DEFN- AUTOMOTIVE ETHERNET </vt:lpstr>
      <vt:lpstr>🔑 Key Features</vt:lpstr>
      <vt:lpstr>Automotive Ethernet Architecture in CPS</vt:lpstr>
      <vt:lpstr>Applications in Automotive CPS</vt:lpstr>
      <vt:lpstr>🔄 Comparison: CAN vs. Automotive Ethernet</vt:lpstr>
      <vt:lpstr>Advantages of Automotive Ethernet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ETHERNET IN CYBER-PHYSICAL SYSTEMS (CPS)</dc:title>
  <dc:creator>HP</dc:creator>
  <cp:lastModifiedBy>HP</cp:lastModifiedBy>
  <cp:revision>15</cp:revision>
  <dcterms:created xsi:type="dcterms:W3CDTF">2025-07-10T08:38:06Z</dcterms:created>
  <dcterms:modified xsi:type="dcterms:W3CDTF">2025-07-10T08:47:10Z</dcterms:modified>
</cp:coreProperties>
</file>