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  <p:sldId id="261" r:id="rId7"/>
    <p:sldId id="265" r:id="rId8"/>
    <p:sldId id="264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245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70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1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635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216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2248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719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202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94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8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63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0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624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588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56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24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8456EC-3D62-4996-96A9-0020435A4996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BAA437C-652C-4293-AF57-E8F97A327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42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7" y="341194"/>
            <a:ext cx="11409529" cy="13374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(CONTROLLER AREA NETWORK) IN CYBER-PHYSICAL SYSTEMS (CPS)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11080158" cy="194733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pPr algn="ctr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167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7" y="163773"/>
            <a:ext cx="11532359" cy="1337481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1951631"/>
            <a:ext cx="11641541" cy="3839570"/>
          </a:xfrm>
        </p:spPr>
        <p:txBody>
          <a:bodyPr>
            <a:no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Thank You Stock Photos, Images and Backgrounds for Free Download"/>
          <p:cNvSpPr>
            <a:spLocks noChangeAspect="1" noChangeArrowheads="1"/>
          </p:cNvSpPr>
          <p:nvPr/>
        </p:nvSpPr>
        <p:spPr bwMode="auto">
          <a:xfrm>
            <a:off x="152257" y="1841"/>
            <a:ext cx="260096" cy="19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100" name="Picture 4" descr="Thank You note with fall leaves with a greeting card on weathered rustic wood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48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7" y="163773"/>
            <a:ext cx="11532359" cy="133748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DEFN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2224585"/>
            <a:ext cx="11641541" cy="3566616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robust, real-time, and reliable communication protocol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embedded control systems. 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Bosch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automotive applications, CAN is now widely used in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CPS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devices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systems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8117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7" y="163774"/>
            <a:ext cx="11532359" cy="91440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🔑 Key Features of CAN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1951631"/>
            <a:ext cx="11641541" cy="3839570"/>
          </a:xfrm>
        </p:spPr>
        <p:txBody>
          <a:bodyPr>
            <a:no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307" y="136477"/>
            <a:ext cx="11532359" cy="13374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049881"/>
              </p:ext>
            </p:extLst>
          </p:nvPr>
        </p:nvGraphicFramePr>
        <p:xfrm>
          <a:off x="150123" y="1304570"/>
          <a:ext cx="11641542" cy="5429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20771"/>
                <a:gridCol w="5820771"/>
              </a:tblGrid>
              <a:tr h="4393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725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Multi-Master Bus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node can initiate communication if the bus is free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59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Broadcast Communication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Messages are broadcast to all devices; receivers decide relevance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59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Message-Based Protocol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 is based on messages, not node addresses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59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Support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Message priority via identifiers ensures time-critical data gets through first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598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Detection &amp; Handling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Built-in CRC checks, automatic retransmission, error confinement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725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Deterministic</a:t>
                      </a:r>
                      <a:endParaRPr lang="en-IN" sz="2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Ensures predictable communication for real-time control</a:t>
                      </a:r>
                      <a:endParaRPr lang="en-IN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95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7" y="163773"/>
            <a:ext cx="11532359" cy="13374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Bus Physical and Data Link Layer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2770495"/>
            <a:ext cx="11641541" cy="3020705"/>
          </a:xfrm>
        </p:spPr>
        <p:txBody>
          <a:bodyPr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Medium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Twisted-pair cable (differential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Up to 1 Mbps (standard CAN); CAN FD supports higher speeds</a:t>
            </a:r>
          </a:p>
          <a:p>
            <a:pPr marL="457200" lvl="0" indent="-457200">
              <a:buFont typeface="Wingdings" panose="05000000000000000000" pitchFamily="2" charset="2"/>
              <a:buChar char="q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Frame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Includes identifier, control, data (0–8 bytes for classic CAN), and CRC</a:t>
            </a:r>
          </a:p>
        </p:txBody>
      </p:sp>
    </p:spTree>
    <p:extLst>
      <p:ext uri="{BB962C8B-B14F-4D97-AF65-F5344CB8AC3E}">
        <p14:creationId xmlns:p14="http://schemas.microsoft.com/office/powerpoint/2010/main" val="401662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7" y="163773"/>
            <a:ext cx="11532359" cy="133748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CAN Network Architecture in CPS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1501254"/>
            <a:ext cx="11641541" cy="4289947"/>
          </a:xfrm>
        </p:spPr>
        <p:txBody>
          <a:bodyPr>
            <a:noAutofit/>
          </a:bodyPr>
          <a:lstStyle/>
          <a:p>
            <a:r>
              <a:rPr lang="en-IN" sz="3200" dirty="0" smtClean="0"/>
              <a:t>[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A] ---+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|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[Node B] ---+--- CAN Bus (Twisted Pair)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|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[Node C] ---+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contains: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built-in or external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controller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Transceiver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differential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signaling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99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7" y="163774"/>
            <a:ext cx="11532359" cy="914400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CAN in CPS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1951631"/>
            <a:ext cx="11641541" cy="3839570"/>
          </a:xfrm>
        </p:spPr>
        <p:txBody>
          <a:bodyPr>
            <a:no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238301"/>
              </p:ext>
            </p:extLst>
          </p:nvPr>
        </p:nvGraphicFramePr>
        <p:xfrm>
          <a:off x="150125" y="1310187"/>
          <a:ext cx="11737074" cy="53362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868537"/>
                <a:gridCol w="5868537"/>
              </a:tblGrid>
              <a:tr h="5431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CPS Domain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Examples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32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Automotive CPS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Engine control units (ECU), airbags, ABS, infotainment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06289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Robotics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coordination between motor controllers and sensors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32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Industrial Automation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PLC communication, motor drives, factory floor devices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32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Medical CPS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Medical imaging, ventilators, infusion pumps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9325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Aerospace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Avionics systems and flight control computers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486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7" y="163773"/>
            <a:ext cx="11532359" cy="1337481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CAN in CPS	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1951631"/>
            <a:ext cx="11641541" cy="3839570"/>
          </a:xfrm>
        </p:spPr>
        <p:txBody>
          <a:bodyPr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reliable and fault-tolerant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message prioritization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cabling and hardware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up to 8 bytes per message (CAN FD supports more)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9307" y="136478"/>
            <a:ext cx="11532359" cy="133748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771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7" y="163773"/>
            <a:ext cx="11532359" cy="1337481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1951631"/>
            <a:ext cx="11641541" cy="3839570"/>
          </a:xfrm>
        </p:spPr>
        <p:txBody>
          <a:bodyPr>
            <a:noAutofit/>
          </a:bodyPr>
          <a:lstStyle/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data payload (classic CAN: 8 bytes/message)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suitable for high-bandwidth multimedia data</a:t>
            </a:r>
          </a:p>
          <a:p>
            <a:pPr marL="457200" lvl="0" indent="-457200"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to short-range (typically &lt; 40m at high speeds)</a:t>
            </a:r>
          </a:p>
        </p:txBody>
      </p:sp>
    </p:spTree>
    <p:extLst>
      <p:ext uri="{BB962C8B-B14F-4D97-AF65-F5344CB8AC3E}">
        <p14:creationId xmlns:p14="http://schemas.microsoft.com/office/powerpoint/2010/main" val="359971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307" y="163773"/>
            <a:ext cx="11532359" cy="1337481"/>
          </a:xfrm>
        </p:spPr>
        <p:txBody>
          <a:bodyPr>
            <a:normAutofit/>
          </a:bodyPr>
          <a:lstStyle/>
          <a:p>
            <a:r>
              <a:rPr lang="en-IN" b="1" dirty="0"/>
              <a:t>🔄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of CAN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125" y="1951631"/>
            <a:ext cx="11641541" cy="3839570"/>
          </a:xfrm>
        </p:spPr>
        <p:txBody>
          <a:bodyPr>
            <a:noAutofit/>
          </a:bodyPr>
          <a:lstStyle/>
          <a:p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7772"/>
              </p:ext>
            </p:extLst>
          </p:nvPr>
        </p:nvGraphicFramePr>
        <p:xfrm>
          <a:off x="259305" y="2063654"/>
          <a:ext cx="11532360" cy="42943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66180"/>
                <a:gridCol w="5766180"/>
              </a:tblGrid>
              <a:tr h="84264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Variant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431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2.0A/B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Standard/extended frame format (11/29-bit identifiers)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1648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FD (Flexible Data Rate)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longer payloads (up to 64 bytes) and higher speed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431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CANopen / DeviceNet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Higher-layer protocols for industrial use, built on CAN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235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</TotalTime>
  <Words>391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Times New Roman</vt:lpstr>
      <vt:lpstr>Wingdings</vt:lpstr>
      <vt:lpstr>Wingdings 3</vt:lpstr>
      <vt:lpstr>Slice</vt:lpstr>
      <vt:lpstr>CAN (CONTROLLER AREA NETWORK) IN CYBER-PHYSICAL SYSTEMS (CPS)</vt:lpstr>
      <vt:lpstr>DEFN</vt:lpstr>
      <vt:lpstr>🔑 Key Features of CAN</vt:lpstr>
      <vt:lpstr>CAN Bus Physical and Data Link Layer</vt:lpstr>
      <vt:lpstr>Typical CAN Network Architecture in CPS</vt:lpstr>
      <vt:lpstr>Applications of CAN in CPS</vt:lpstr>
      <vt:lpstr>Advantages of CAN in CPS </vt:lpstr>
      <vt:lpstr>Limitations</vt:lpstr>
      <vt:lpstr>🔄 Variants of CAN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(CONTROLLER AREA NETWORK) IN CYBER-PHYSICAL SYSTEMS (CPS)</dc:title>
  <dc:creator>HP</dc:creator>
  <cp:lastModifiedBy>HP</cp:lastModifiedBy>
  <cp:revision>18</cp:revision>
  <dcterms:created xsi:type="dcterms:W3CDTF">2025-07-10T08:25:09Z</dcterms:created>
  <dcterms:modified xsi:type="dcterms:W3CDTF">2025-07-10T09:00:22Z</dcterms:modified>
</cp:coreProperties>
</file>