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46D-BC91-480B-8503-DE1ADCBA76E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CCA-195C-40C9-AF46-018DE59A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11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46D-BC91-480B-8503-DE1ADCBA76E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CCA-195C-40C9-AF46-018DE59A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43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46D-BC91-480B-8503-DE1ADCBA76E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CCA-195C-40C9-AF46-018DE59AD52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3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46D-BC91-480B-8503-DE1ADCBA76E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CCA-195C-40C9-AF46-018DE59A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76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46D-BC91-480B-8503-DE1ADCBA76E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CCA-195C-40C9-AF46-018DE59AD52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8292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46D-BC91-480B-8503-DE1ADCBA76E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CCA-195C-40C9-AF46-018DE59A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546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46D-BC91-480B-8503-DE1ADCBA76E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CCA-195C-40C9-AF46-018DE59A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882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46D-BC91-480B-8503-DE1ADCBA76E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CCA-195C-40C9-AF46-018DE59A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52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46D-BC91-480B-8503-DE1ADCBA76E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CCA-195C-40C9-AF46-018DE59A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07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46D-BC91-480B-8503-DE1ADCBA76E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CCA-195C-40C9-AF46-018DE59A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52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46D-BC91-480B-8503-DE1ADCBA76E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CCA-195C-40C9-AF46-018DE59A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17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46D-BC91-480B-8503-DE1ADCBA76E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CCA-195C-40C9-AF46-018DE59A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50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46D-BC91-480B-8503-DE1ADCBA76E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CCA-195C-40C9-AF46-018DE59A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6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46D-BC91-480B-8503-DE1ADCBA76E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CCA-195C-40C9-AF46-018DE59A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45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46D-BC91-480B-8503-DE1ADCBA76E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CCA-195C-40C9-AF46-018DE59A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02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7D46D-BC91-480B-8503-DE1ADCBA76E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6ECCA-195C-40C9-AF46-018DE59A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7D46D-BC91-480B-8503-DE1ADCBA76E0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F6ECCA-195C-40C9-AF46-018DE59A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3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9329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CPS NETWORK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BY,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S.BABITHA,AP,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IT,HITS.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66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100+ Thank You Pictures | Download Free Images on Unsplas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99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14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CPS Network (Communication in Cyber-Physical Systems)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2160589"/>
            <a:ext cx="9717205" cy="3880773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Cyber-Physical Systems (CPS)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enables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between physical components (sensors, actuators)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components (processors, controllers, cloud)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essential for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exchange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control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distributed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95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the Network in CPS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3" y="1930401"/>
            <a:ext cx="10194876" cy="4110962"/>
          </a:xfrm>
        </p:spPr>
        <p:txBody>
          <a:bodyPr>
            <a:noAutofit/>
          </a:bodyPr>
          <a:lstStyle/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Transmit sensor data to processing units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Command Delivery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Send control signals to actuators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Synchronize operations among distributed CPS nodes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Enable monitoring and control via the internet/cloud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Close the loop for real-time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3036146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CPS Networks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Communication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2854"/>
              </p:ext>
            </p:extLst>
          </p:nvPr>
        </p:nvGraphicFramePr>
        <p:xfrm>
          <a:off x="677863" y="2947916"/>
          <a:ext cx="8596311" cy="31979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5437"/>
                <a:gridCol w="2865437"/>
                <a:gridCol w="2865437"/>
              </a:tblGrid>
              <a:tr h="4820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82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Wired Networks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Reliable and fast, used in stationary CPS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Ethernet, CAN bus, Modbus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82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Wireless Networks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Flexible, used in mobile or remote CPS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Wi-Fi, </a:t>
                      </a:r>
                      <a:r>
                        <a:rPr lang="en-IN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Zigbee</a:t>
                      </a: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Bluetooth, 5G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15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CPS Networks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4651" y="3234652"/>
            <a:ext cx="5762359" cy="1096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IN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27248"/>
              </p:ext>
            </p:extLst>
          </p:nvPr>
        </p:nvGraphicFramePr>
        <p:xfrm>
          <a:off x="677863" y="3671792"/>
          <a:ext cx="8596312" cy="2674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668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Technologies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686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Short-range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Bluetooth, NFC, Zigbee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686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Medium-range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Wi-Fi, </a:t>
                      </a:r>
                      <a:r>
                        <a:rPr lang="en-IN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LoRa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6860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Long-range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Cellular (4G/5G), Satellite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4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81" y="0"/>
            <a:ext cx="10099343" cy="887104"/>
          </a:xfrm>
        </p:spPr>
        <p:txBody>
          <a:bodyPr>
            <a:no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Network Technologies in CPS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660477"/>
              </p:ext>
            </p:extLst>
          </p:nvPr>
        </p:nvGraphicFramePr>
        <p:xfrm>
          <a:off x="259306" y="887103"/>
          <a:ext cx="9689913" cy="58489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29971"/>
                <a:gridCol w="3229971"/>
                <a:gridCol w="3229971"/>
              </a:tblGrid>
              <a:tr h="35919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Protocol/Tech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In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21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Bus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Real-time, low-latency protocol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Automotive CPS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5769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Zigbee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Low-power, mesh network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homes, industrial IoT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21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Wi-Fi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bandwidth wireless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buildings, health CPS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5769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Bluetooth (BLE)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Low-energy, short range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Wearables, medical devices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692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5G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Ultra-low latency, high speed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Autonomous vehicles, smart factories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692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LoRaWAN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range, low power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Remote monitoring (agriculture, environment)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5769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Ethernet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Stable, fast wired network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Industrial control systems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5769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MQTT / CoAP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Lightweight </a:t>
                      </a:r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protocols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Cloud-connected CPS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09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Smart Grid CPS Network Flow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3016155"/>
            <a:ext cx="9069286" cy="3025207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Meters] →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/Wi-Fi → [Edge Gateway] → Ethernet/5G → [Cloud/Control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1422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CPS Networking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25" y="2160589"/>
            <a:ext cx="9908275" cy="3880773"/>
          </a:xfrm>
        </p:spPr>
        <p:txBody>
          <a:bodyPr>
            <a:normAutofit/>
          </a:bodyPr>
          <a:lstStyle/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Constraints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Timely delivery of messages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Privacy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Protection from cyber threats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Fault-tolerant communication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&amp; Latency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Need for high throughput and low delay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Multiple devices and protocols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9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 CPS Architecture Diagram (Simplified)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2160589"/>
            <a:ext cx="9894627" cy="3880773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+-----------+      Wireless/Wired      +------------+      Control       +------------+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Sensors  | -----------------------&gt; |  Processor  | ----------------&gt; | Actuators  |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+-----------+                         +------------+                   +------------+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↑                                    ↓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|        Cloud/Edge Network          |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+------------------------------------+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17586874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374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</vt:lpstr>
      <vt:lpstr>CPS NETWORK</vt:lpstr>
      <vt:lpstr>CPS Network (Communication in Cyber-Physical Systems)</vt:lpstr>
      <vt:lpstr>Role of the Network in CPS</vt:lpstr>
      <vt:lpstr>Types of CPS Networks</vt:lpstr>
      <vt:lpstr>Types of CPS Networks</vt:lpstr>
      <vt:lpstr>Common Network Technologies in CPS</vt:lpstr>
      <vt:lpstr>Example: Smart Grid CPS Network Flow </vt:lpstr>
      <vt:lpstr>Challenges in CPS Networking</vt:lpstr>
      <vt:lpstr>Network in CPS Architecture Diagram (Simplified)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 NETWORK</dc:title>
  <dc:creator>HP</dc:creator>
  <cp:lastModifiedBy>HP</cp:lastModifiedBy>
  <cp:revision>22</cp:revision>
  <dcterms:created xsi:type="dcterms:W3CDTF">2025-07-04T05:37:59Z</dcterms:created>
  <dcterms:modified xsi:type="dcterms:W3CDTF">2025-07-08T06:19:31Z</dcterms:modified>
</cp:coreProperties>
</file>