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8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5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5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19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01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437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322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35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0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1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5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1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6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823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06D9FA-AAB2-4C75-8801-31B3DB8492F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9809A-7A31-4096-BC34-C53E55C1EB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85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78" y="818866"/>
            <a:ext cx="11750722" cy="2006221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RTOS (Real-Time Operating System) in Cyber-Physical Systems (CPS)</a:t>
            </a: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0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9" y="452718"/>
            <a:ext cx="11409528" cy="1400530"/>
          </a:xfrm>
        </p:spPr>
        <p:txBody>
          <a:bodyPr/>
          <a:lstStyle/>
          <a:p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2052918"/>
            <a:ext cx="11409529" cy="4195481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Operating System (RTOS)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operating system designed to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tasks within strict timing constraints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a core component of many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deterministic, predictable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crucial.</a:t>
            </a:r>
          </a:p>
        </p:txBody>
      </p:sp>
    </p:spTree>
    <p:extLst>
      <p:ext uri="{BB962C8B-B14F-4D97-AF65-F5344CB8AC3E}">
        <p14:creationId xmlns:p14="http://schemas.microsoft.com/office/powerpoint/2010/main" val="313590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90075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of RTOS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6990438"/>
              </p:ext>
            </p:extLst>
          </p:nvPr>
        </p:nvGraphicFramePr>
        <p:xfrm>
          <a:off x="491319" y="900751"/>
          <a:ext cx="10590662" cy="5867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8036"/>
                <a:gridCol w="5322626"/>
              </a:tblGrid>
              <a:tr h="4588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9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Determinism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Guarantees that high-priority tasks meet deadlines (real-time behavior)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9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Preemptive Multitasking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switching between tasks based on priority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9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Latency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context switching and interrupt handling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9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Prioritization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time-critical tasks are served first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9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Footprint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 and suitable for embedded hardware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993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for Synchronization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Semaphores,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mutexes</a:t>
                      </a: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message queues for safe task interaction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9182"/>
            <a:ext cx="9404723" cy="73697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RTOS Architecture in CPS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968992"/>
            <a:ext cx="8946541" cy="527940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+--------------------------+</a:t>
            </a:r>
          </a:p>
          <a:p>
            <a:r>
              <a:rPr lang="en-IN" dirty="0"/>
              <a:t>|      Application Code    |</a:t>
            </a:r>
          </a:p>
          <a:p>
            <a:r>
              <a:rPr lang="en-IN" dirty="0"/>
              <a:t>+--------------------------+</a:t>
            </a:r>
          </a:p>
          <a:p>
            <a:r>
              <a:rPr lang="en-IN" dirty="0"/>
              <a:t>|     RTOS Services        |</a:t>
            </a:r>
          </a:p>
          <a:p>
            <a:r>
              <a:rPr lang="en-IN" dirty="0"/>
              <a:t>| - Scheduler              |</a:t>
            </a:r>
          </a:p>
          <a:p>
            <a:r>
              <a:rPr lang="en-IN" dirty="0"/>
              <a:t>| - Timers                 |</a:t>
            </a:r>
          </a:p>
          <a:p>
            <a:r>
              <a:rPr lang="en-IN" dirty="0"/>
              <a:t>| - IPC (Queues, </a:t>
            </a:r>
            <a:r>
              <a:rPr lang="en-IN" dirty="0" err="1"/>
              <a:t>Mutexes</a:t>
            </a:r>
            <a:r>
              <a:rPr lang="en-IN" dirty="0"/>
              <a:t>)  |</a:t>
            </a:r>
          </a:p>
          <a:p>
            <a:r>
              <a:rPr lang="en-IN" dirty="0"/>
              <a:t>| - Memory </a:t>
            </a:r>
            <a:r>
              <a:rPr lang="en-IN" dirty="0" err="1"/>
              <a:t>Mgmt</a:t>
            </a:r>
            <a:r>
              <a:rPr lang="en-IN" dirty="0"/>
              <a:t>            |</a:t>
            </a:r>
          </a:p>
          <a:p>
            <a:r>
              <a:rPr lang="en-IN" dirty="0"/>
              <a:t>+--------------------------+</a:t>
            </a:r>
          </a:p>
          <a:p>
            <a:r>
              <a:rPr lang="en-IN" dirty="0"/>
              <a:t>|   Hardware Abstraction   |</a:t>
            </a:r>
          </a:p>
          <a:p>
            <a:r>
              <a:rPr lang="en-IN" dirty="0"/>
              <a:t>+--------------------------+</a:t>
            </a:r>
          </a:p>
          <a:p>
            <a:r>
              <a:rPr lang="en-IN" dirty="0"/>
              <a:t>|   Device Drivers &amp; HAL   |</a:t>
            </a:r>
          </a:p>
          <a:p>
            <a:r>
              <a:rPr lang="en-IN" dirty="0"/>
              <a:t>+--------------------------+</a:t>
            </a:r>
          </a:p>
          <a:p>
            <a:r>
              <a:rPr lang="en-IN" dirty="0"/>
              <a:t>|       Hardware           |</a:t>
            </a:r>
          </a:p>
          <a:p>
            <a:r>
              <a:rPr lang="en-IN" dirty="0"/>
              <a:t>+--------------------------+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140161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1023582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RTOS Used in CPS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954799"/>
              </p:ext>
            </p:extLst>
          </p:nvPr>
        </p:nvGraphicFramePr>
        <p:xfrm>
          <a:off x="109182" y="846159"/>
          <a:ext cx="11245755" cy="5854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48585"/>
                <a:gridCol w="3748585"/>
                <a:gridCol w="3748585"/>
              </a:tblGrid>
              <a:tr h="6089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CPS Use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7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FreeRTOS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source, small footprint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devices, wearables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7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VxWorks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Certified for safety-critical systems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Aerospace, automotive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7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Zephyr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Scalable,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-focused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sensors, medical CPS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7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QNX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POSIX-compliant, fault-tolerant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 infotainment, ADAS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093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RTEMS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Space-grade, real-time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Satellites, space probes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273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TI-RTOS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Optimized for TI microcontrollers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automation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4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RTOS IN CPS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162854"/>
              </p:ext>
            </p:extLst>
          </p:nvPr>
        </p:nvGraphicFramePr>
        <p:xfrm>
          <a:off x="423081" y="1853247"/>
          <a:ext cx="11041038" cy="4977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20519"/>
                <a:gridCol w="5520519"/>
              </a:tblGrid>
              <a:tr h="6856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CPS Domain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RTOS Role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2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control of ABS, engine, and ADAS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2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Automation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of PLCs, motion systems, and robots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2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Devices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monitoring (e.g., heart rate, insulin delivery)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826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Aerospace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Avionics, mission-critical flight systems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861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Grids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control, fault detection systems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54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507309"/>
            <a:ext cx="9404723" cy="140053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RTOS in CPS?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2052918"/>
            <a:ext cx="11054686" cy="4195481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guarantees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physical control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reliability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mission-critical systems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multitasking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resource-constrained environments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microcontrollers to edge servers</a:t>
            </a:r>
          </a:p>
        </p:txBody>
      </p:sp>
    </p:spTree>
    <p:extLst>
      <p:ext uri="{BB962C8B-B14F-4D97-AF65-F5344CB8AC3E}">
        <p14:creationId xmlns:p14="http://schemas.microsoft.com/office/powerpoint/2010/main" val="120460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RTOS Development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6" y="2052918"/>
            <a:ext cx="10918208" cy="4195481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real-time guarantees require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task scheduling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understanding of hardware constraints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timing and concurrency issues is complex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certifications (e.g., ISO 26262, DO-178C) can be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thank you So Much in splash’s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79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</TotalTime>
  <Words>362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</vt:lpstr>
      <vt:lpstr>RTOS (Real-Time Operating System) in Cyber-Physical Systems (CPS) </vt:lpstr>
      <vt:lpstr>DEFN</vt:lpstr>
      <vt:lpstr>Key Characteristics of RTOS</vt:lpstr>
      <vt:lpstr>RTOS Architecture in CPS </vt:lpstr>
      <vt:lpstr>Common RTOS Used in CPS</vt:lpstr>
      <vt:lpstr>APPLICATION OF RTOS IN CPS</vt:lpstr>
      <vt:lpstr>Why RTOS in CPS?</vt:lpstr>
      <vt:lpstr>Challenges in RTOS Development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 (Real-Time Operating System) in Cyber-Physical Systems (CPS) </dc:title>
  <dc:creator>HP</dc:creator>
  <cp:lastModifiedBy>HP</cp:lastModifiedBy>
  <cp:revision>16</cp:revision>
  <dcterms:created xsi:type="dcterms:W3CDTF">2025-07-10T08:58:10Z</dcterms:created>
  <dcterms:modified xsi:type="dcterms:W3CDTF">2025-07-10T09:07:38Z</dcterms:modified>
</cp:coreProperties>
</file>