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A60-F3EB-403B-B982-6B0035CF390E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53E-551B-4567-99F3-9580A99C5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363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A60-F3EB-403B-B982-6B0035CF390E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53E-551B-4567-99F3-9580A99C5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94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A60-F3EB-403B-B982-6B0035CF390E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53E-551B-4567-99F3-9580A99C572C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32407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A60-F3EB-403B-B982-6B0035CF390E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53E-551B-4567-99F3-9580A99C5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0299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A60-F3EB-403B-B982-6B0035CF390E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53E-551B-4567-99F3-9580A99C572C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10144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A60-F3EB-403B-B982-6B0035CF390E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53E-551B-4567-99F3-9580A99C5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7671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A60-F3EB-403B-B982-6B0035CF390E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53E-551B-4567-99F3-9580A99C5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9987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A60-F3EB-403B-B982-6B0035CF390E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53E-551B-4567-99F3-9580A99C5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72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A60-F3EB-403B-B982-6B0035CF390E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53E-551B-4567-99F3-9580A99C5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918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A60-F3EB-403B-B982-6B0035CF390E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53E-551B-4567-99F3-9580A99C5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138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A60-F3EB-403B-B982-6B0035CF390E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53E-551B-4567-99F3-9580A99C5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34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A60-F3EB-403B-B982-6B0035CF390E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53E-551B-4567-99F3-9580A99C5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763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A60-F3EB-403B-B982-6B0035CF390E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53E-551B-4567-99F3-9580A99C5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0211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A60-F3EB-403B-B982-6B0035CF390E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53E-551B-4567-99F3-9580A99C5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50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A60-F3EB-403B-B982-6B0035CF390E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53E-551B-4567-99F3-9580A99C5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42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6FA60-F3EB-403B-B982-6B0035CF390E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A153E-551B-4567-99F3-9580A99C5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104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36FA60-F3EB-403B-B982-6B0035CF390E}" type="datetimeFigureOut">
              <a:rPr lang="en-IN" smtClean="0"/>
              <a:t>14-06-2025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DA153E-551B-4567-99F3-9580A99C57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4126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327547"/>
            <a:ext cx="10668000" cy="1596788"/>
          </a:xfrm>
        </p:spPr>
        <p:txBody>
          <a:bodyPr/>
          <a:lstStyle/>
          <a:p>
            <a:pPr algn="ctr"/>
            <a:r>
              <a:rPr lang="en-US" sz="6000" dirty="0" smtClean="0"/>
              <a:t>KEY FEATURES OF CPS</a:t>
            </a:r>
            <a:endParaRPr lang="en-IN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92688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PREPARED BY,</a:t>
            </a:r>
          </a:p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S.BABITHA,AP,</a:t>
            </a:r>
          </a:p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IT,HITS</a:t>
            </a:r>
            <a:endParaRPr lang="en-IN" sz="3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428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63773"/>
            <a:ext cx="8596668" cy="1050878"/>
          </a:xfrm>
        </p:spPr>
        <p:txBody>
          <a:bodyPr>
            <a:normAutofit/>
          </a:bodyPr>
          <a:lstStyle/>
          <a:p>
            <a:pPr algn="ctr"/>
            <a:r>
              <a:rPr lang="en-US" sz="4800" dirty="0" smtClean="0"/>
              <a:t>KEY FEATURES OF CPS</a:t>
            </a:r>
            <a:endParaRPr lang="en-IN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182" y="1105470"/>
            <a:ext cx="10849969" cy="5568286"/>
          </a:xfrm>
        </p:spPr>
        <p:txBody>
          <a:bodyPr>
            <a:normAutofit/>
          </a:bodyPr>
          <a:lstStyle/>
          <a:p>
            <a:r>
              <a:rPr lang="en-US" sz="2800" b="1" dirty="0"/>
              <a:t>Integration of Physical and Cyber Components:</a:t>
            </a:r>
            <a:endParaRPr lang="en-US" sz="2800" dirty="0"/>
          </a:p>
          <a:p>
            <a:pPr fontAlgn="ctr"/>
            <a:r>
              <a:rPr lang="en-US" sz="2800" dirty="0"/>
              <a:t>CPS blurs the lines between the physical world and the digital realm by embedding computing and communication capabilities within physical objects and processes. </a:t>
            </a:r>
          </a:p>
          <a:p>
            <a:r>
              <a:rPr lang="en-US" sz="2800" b="1" dirty="0"/>
              <a:t>Real-time Operation:</a:t>
            </a:r>
            <a:endParaRPr lang="en-US" sz="2800" dirty="0"/>
          </a:p>
          <a:p>
            <a:pPr fontAlgn="ctr"/>
            <a:r>
              <a:rPr lang="en-US" sz="2800" dirty="0"/>
              <a:t>CPS systems respond to changes in the physical environment with minimal delay, enabling time-critical applications. </a:t>
            </a:r>
          </a:p>
          <a:p>
            <a:r>
              <a:rPr lang="en-US" sz="2800" b="1" dirty="0"/>
              <a:t>Feedback Loops:</a:t>
            </a:r>
            <a:endParaRPr lang="en-US" sz="2800" dirty="0"/>
          </a:p>
          <a:p>
            <a:pPr fontAlgn="ctr"/>
            <a:r>
              <a:rPr lang="en-US" sz="2800" dirty="0"/>
              <a:t>Sensors and actuators work together in a feedback loop, allowing for continuous monitoring and control of physical processes. </a:t>
            </a:r>
          </a:p>
          <a:p>
            <a:pPr font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212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5661" y="341194"/>
            <a:ext cx="9880978" cy="6516805"/>
          </a:xfrm>
        </p:spPr>
        <p:txBody>
          <a:bodyPr>
            <a:noAutofit/>
          </a:bodyPr>
          <a:lstStyle/>
          <a:p>
            <a:r>
              <a:rPr lang="en-US" sz="2800" b="1" dirty="0"/>
              <a:t>Network Connectivity:</a:t>
            </a:r>
            <a:endParaRPr lang="en-US" sz="2800" dirty="0"/>
          </a:p>
          <a:p>
            <a:pPr fontAlgn="ctr"/>
            <a:r>
              <a:rPr lang="en-US" sz="2800" dirty="0"/>
              <a:t>CPS relies on networks for communication and data exchange between different components and systems, facilitating coordination and information flow. </a:t>
            </a:r>
          </a:p>
          <a:p>
            <a:r>
              <a:rPr lang="en-US" sz="2800" b="1" dirty="0"/>
              <a:t>Adaptability and Autonomy:</a:t>
            </a:r>
            <a:endParaRPr lang="en-US" sz="2800" dirty="0"/>
          </a:p>
          <a:p>
            <a:pPr fontAlgn="ctr"/>
            <a:r>
              <a:rPr lang="en-US" sz="2800" dirty="0"/>
              <a:t>CPS can adapt to changing conditions, make decisions based on real-time data, and optimize their behavior over time. </a:t>
            </a:r>
          </a:p>
          <a:p>
            <a:pPr fontAlgn="ctr"/>
            <a:r>
              <a:rPr lang="en-US" sz="2800" b="1" dirty="0" smtClean="0"/>
              <a:t>Heterogeneity</a:t>
            </a:r>
            <a:r>
              <a:rPr lang="en-US" sz="2800" b="1" dirty="0"/>
              <a:t>:</a:t>
            </a:r>
            <a:endParaRPr lang="en-US" sz="2800" dirty="0"/>
          </a:p>
          <a:p>
            <a:pPr fontAlgn="ctr"/>
            <a:r>
              <a:rPr lang="en-US" sz="2800" dirty="0" smtClean="0"/>
              <a:t>CPS </a:t>
            </a:r>
            <a:r>
              <a:rPr lang="en-US" sz="2800" dirty="0"/>
              <a:t>systems often comprise diverse components like sensors, actuators, processors, and communication devices, requiring sophisticated integration and coordination. </a:t>
            </a:r>
          </a:p>
        </p:txBody>
      </p:sp>
    </p:spTree>
    <p:extLst>
      <p:ext uri="{BB962C8B-B14F-4D97-AF65-F5344CB8AC3E}">
        <p14:creationId xmlns:p14="http://schemas.microsoft.com/office/powerpoint/2010/main" val="3269884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011" y="609601"/>
            <a:ext cx="9648967" cy="5431762"/>
          </a:xfrm>
        </p:spPr>
        <p:txBody>
          <a:bodyPr>
            <a:noAutofit/>
          </a:bodyPr>
          <a:lstStyle/>
          <a:p>
            <a:r>
              <a:rPr lang="en-US" sz="2800" b="1" dirty="0"/>
              <a:t>Real-time Computation:</a:t>
            </a:r>
            <a:endParaRPr lang="en-US" sz="2800" dirty="0"/>
          </a:p>
          <a:p>
            <a:pPr fontAlgn="ctr"/>
            <a:r>
              <a:rPr lang="en-US" sz="2800" dirty="0"/>
              <a:t>CPS possesses the ability to perform computations and make decisions based on real-time data, allowing for quick responses to physical changes. </a:t>
            </a:r>
          </a:p>
          <a:p>
            <a:r>
              <a:rPr lang="en-US" sz="2800" b="1" dirty="0" smtClean="0"/>
              <a:t>Robustness </a:t>
            </a:r>
            <a:r>
              <a:rPr lang="en-US" sz="2800" b="1" dirty="0"/>
              <a:t>and Reliability:</a:t>
            </a:r>
            <a:endParaRPr lang="en-US" sz="2800" dirty="0"/>
          </a:p>
          <a:p>
            <a:pPr fontAlgn="ctr"/>
            <a:r>
              <a:rPr lang="en-US" sz="2800" dirty="0"/>
              <a:t>CPS must be reliable and robust to ensure safe and effective functioning, especially in safety-critical applications. </a:t>
            </a:r>
          </a:p>
          <a:p>
            <a:r>
              <a:rPr lang="en-US" sz="2800" b="1" dirty="0"/>
              <a:t>Safety-Critical Applications:</a:t>
            </a:r>
            <a:endParaRPr lang="en-US" sz="2800" dirty="0"/>
          </a:p>
          <a:p>
            <a:r>
              <a:rPr lang="en-US" sz="2800" dirty="0"/>
              <a:t>Certain CPS applications prioritize safety over performance, necessitating careful design and operation to prevent harm. 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807852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are the key features of cyber-physical system?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478" y="2265528"/>
            <a:ext cx="10385946" cy="3775834"/>
          </a:xfrm>
        </p:spPr>
        <p:txBody>
          <a:bodyPr>
            <a:normAutofit/>
          </a:bodyPr>
          <a:lstStyle/>
          <a:p>
            <a:r>
              <a:rPr lang="en-US" sz="2800" dirty="0"/>
              <a:t>Cyber-physical systems consist of three interconnected parts: the physical processes they interact with, the computational elements that process data and make decisions, and the communication networks that facilitate real-time data exchange between these components.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90439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30" name="Picture 6" descr="9,300+ Thank You Card Background Stock Illustrations ..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124660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</TotalTime>
  <Words>142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KEY FEATURES OF CPS</vt:lpstr>
      <vt:lpstr>KEY FEATURES OF CPS</vt:lpstr>
      <vt:lpstr>PowerPoint Presentation</vt:lpstr>
      <vt:lpstr>PowerPoint Presentation</vt:lpstr>
      <vt:lpstr>What are the key features of cyber-physical system?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IOT</dc:title>
  <dc:creator>HP</dc:creator>
  <cp:lastModifiedBy>HP</cp:lastModifiedBy>
  <cp:revision>9</cp:revision>
  <dcterms:created xsi:type="dcterms:W3CDTF">2025-06-14T03:30:58Z</dcterms:created>
  <dcterms:modified xsi:type="dcterms:W3CDTF">2025-06-14T03:41:29Z</dcterms:modified>
</cp:coreProperties>
</file>