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0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72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96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9422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00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9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60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444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9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5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6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83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50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05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8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72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AB1A000-B883-4B39-81F7-9FA583076CAE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AEE11-CEA3-4EE1-BE80-2B630F792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750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CPS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480179"/>
            <a:ext cx="8946541" cy="2768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pPr marL="0" indent="0" algn="ctr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6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0285745" cy="4195481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Cyber-Physical Systems (Medical CPS)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integrated systems that combine medical devices, sensors, actuators, communication networks, software, and computing platforms to monitor, diagnose, and treat patients in real time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➡ They bridge the physical (biological) world and the cyber (computing + network) world for advanced healthcare delivery.</a:t>
            </a:r>
          </a:p>
        </p:txBody>
      </p:sp>
    </p:spTree>
    <p:extLst>
      <p:ext uri="{BB962C8B-B14F-4D97-AF65-F5344CB8AC3E}">
        <p14:creationId xmlns:p14="http://schemas.microsoft.com/office/powerpoint/2010/main" val="93117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40251"/>
            <a:ext cx="7076370" cy="98465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Gener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259307"/>
            <a:ext cx="11322192" cy="580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170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460310"/>
            <a:ext cx="11573301" cy="4788089"/>
          </a:xfrm>
        </p:spPr>
        <p:txBody>
          <a:bodyPr>
            <a:noAutofit/>
          </a:bodyPr>
          <a:lstStyle/>
          <a:p>
            <a:pPr lvl="0"/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Measure physiological parameters (e.g., ECG, blood pressure, glucose levels, oxygen saturation).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Administer treatment (e.g., insulin pumps, ventilators, drug delivery systems).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networks: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data exchange (e.g., wired, wireless, Bluetooth, Wi-Fi, 5G).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computing: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 sensor data and make decisions (e.g., microcontrollers, edge computing devices).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algorithms: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data for diagnostics, predictive alerts, and control.</a:t>
            </a:r>
          </a:p>
        </p:txBody>
      </p:sp>
    </p:spTree>
    <p:extLst>
      <p:ext uri="{BB962C8B-B14F-4D97-AF65-F5344CB8AC3E}">
        <p14:creationId xmlns:p14="http://schemas.microsoft.com/office/powerpoint/2010/main" val="187327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2" y="1746914"/>
            <a:ext cx="11122924" cy="4501486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Implantable and wearable medical devices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pacemakers, insulin pumps, smart prosthetics.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patient monitoring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continuous tracking of vital signs at home.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Surgical robots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assist or perform precise procedures under doctor supervision.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hospital rooms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integrated monitoring, alarms, and environment control for patient safety.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response systems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real-time data from ambulances to hospitals for rapid intervention.</a:t>
            </a:r>
          </a:p>
        </p:txBody>
      </p:sp>
    </p:spTree>
    <p:extLst>
      <p:ext uri="{BB962C8B-B14F-4D97-AF65-F5344CB8AC3E}">
        <p14:creationId xmlns:p14="http://schemas.microsoft.com/office/powerpoint/2010/main" val="157443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8" y="2052918"/>
            <a:ext cx="10781732" cy="4195481"/>
          </a:xfrm>
        </p:spPr>
        <p:txBody>
          <a:bodyPr/>
          <a:lstStyle/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safety and outcomes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real-time monitoring and timely interventions.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treatment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therapy adjusted based on individual patient data.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hospital visits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via remote monitoring and telemedicine.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resources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smarter allocation of healthcare staff and equipment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996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2052918"/>
            <a:ext cx="11172849" cy="4195481"/>
          </a:xfrm>
        </p:spPr>
        <p:txBody>
          <a:bodyPr>
            <a:normAutofit/>
          </a:bodyPr>
          <a:lstStyle/>
          <a:p>
            <a:pPr lvl="0"/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medical CPS devices are vulnerable to hacking, which can endanger patients.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issues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integration of devices from different manufacturers can be complex.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reliability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systems must function with high precision and minimal delay to ensure safety.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strict standards for safety, data privacy (e.g., HIPAA, GDPR).</a:t>
            </a:r>
          </a:p>
        </p:txBody>
      </p:sp>
    </p:spTree>
    <p:extLst>
      <p:ext uri="{BB962C8B-B14F-4D97-AF65-F5344CB8AC3E}">
        <p14:creationId xmlns:p14="http://schemas.microsoft.com/office/powerpoint/2010/main" val="4508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968" y="2052918"/>
            <a:ext cx="10563366" cy="4195481"/>
          </a:xfrm>
        </p:spPr>
        <p:txBody>
          <a:bodyPr>
            <a:normAutofit/>
          </a:bodyPr>
          <a:lstStyle/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pancreas systems for diabetes management.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inhalers for asthma patients with usage tracking.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surgical assistants like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Vinci Surgical System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vital signs monitors in ICUs.</a:t>
            </a:r>
          </a:p>
        </p:txBody>
      </p:sp>
    </p:spTree>
    <p:extLst>
      <p:ext uri="{BB962C8B-B14F-4D97-AF65-F5344CB8AC3E}">
        <p14:creationId xmlns:p14="http://schemas.microsoft.com/office/powerpoint/2010/main" val="303033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 descr="9,300+ Thank You Card Background Stock Illustration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32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</TotalTime>
  <Words>295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</vt:lpstr>
      <vt:lpstr>MEDICAL CPS</vt:lpstr>
      <vt:lpstr>DEFN</vt:lpstr>
      <vt:lpstr>PowerPoint Presentation</vt:lpstr>
      <vt:lpstr>Key Components</vt:lpstr>
      <vt:lpstr>Applications </vt:lpstr>
      <vt:lpstr>Benefits </vt:lpstr>
      <vt:lpstr>Challenges</vt:lpstr>
      <vt:lpstr>Examples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17</cp:revision>
  <dcterms:created xsi:type="dcterms:W3CDTF">2025-06-23T08:03:37Z</dcterms:created>
  <dcterms:modified xsi:type="dcterms:W3CDTF">2025-07-02T04:46:26Z</dcterms:modified>
</cp:coreProperties>
</file>