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6F6FE-ABEE-4BD4-8BBA-BE40A485FA81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8ACC3F3-7400-4D3E-A3AA-EFB522006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807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6F6FE-ABEE-4BD4-8BBA-BE40A485FA81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8ACC3F3-7400-4D3E-A3AA-EFB522006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180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6F6FE-ABEE-4BD4-8BBA-BE40A485FA81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8ACC3F3-7400-4D3E-A3AA-EFB52200610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1455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6F6FE-ABEE-4BD4-8BBA-BE40A485FA81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8ACC3F3-7400-4D3E-A3AA-EFB522006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3158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6F6FE-ABEE-4BD4-8BBA-BE40A485FA81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8ACC3F3-7400-4D3E-A3AA-EFB522006107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066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6F6FE-ABEE-4BD4-8BBA-BE40A485FA81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8ACC3F3-7400-4D3E-A3AA-EFB522006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859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6F6FE-ABEE-4BD4-8BBA-BE40A485FA81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C3F3-7400-4D3E-A3AA-EFB522006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22521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6F6FE-ABEE-4BD4-8BBA-BE40A485FA81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C3F3-7400-4D3E-A3AA-EFB522006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5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6F6FE-ABEE-4BD4-8BBA-BE40A485FA81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C3F3-7400-4D3E-A3AA-EFB522006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7057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6F6FE-ABEE-4BD4-8BBA-BE40A485FA81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8ACC3F3-7400-4D3E-A3AA-EFB522006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1985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6F6FE-ABEE-4BD4-8BBA-BE40A485FA81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8ACC3F3-7400-4D3E-A3AA-EFB522006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1701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6F6FE-ABEE-4BD4-8BBA-BE40A485FA81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8ACC3F3-7400-4D3E-A3AA-EFB522006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5434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6F6FE-ABEE-4BD4-8BBA-BE40A485FA81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C3F3-7400-4D3E-A3AA-EFB522006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110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6F6FE-ABEE-4BD4-8BBA-BE40A485FA81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C3F3-7400-4D3E-A3AA-EFB522006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300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6F6FE-ABEE-4BD4-8BBA-BE40A485FA81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C3F3-7400-4D3E-A3AA-EFB522006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973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6F6FE-ABEE-4BD4-8BBA-BE40A485FA81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8ACC3F3-7400-4D3E-A3AA-EFB522006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774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6F6FE-ABEE-4BD4-8BBA-BE40A485FA81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8ACC3F3-7400-4D3E-A3AA-EFB522006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94450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0251" y="887103"/>
            <a:ext cx="11764370" cy="1542198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PLATFORM COMPONENTS OF CPS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BY,</a:t>
            </a:r>
          </a:p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S.BABITHA,AP,</a:t>
            </a:r>
          </a:p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IT,HITS.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427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9869" y="2985278"/>
            <a:ext cx="21623122" cy="231801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 descr="Colorful balloons with &quot;Thank You&quot; printed on them in a sunny park for International Thank You Day celebr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0892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955" y="-354842"/>
            <a:ext cx="11231657" cy="140572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DEFN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5218" y="1924334"/>
            <a:ext cx="10699395" cy="3986888"/>
          </a:xfrm>
        </p:spPr>
        <p:txBody>
          <a:bodyPr>
            <a:no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CPS platform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the hardware and software foundation that enables sensing, computing, communication, and actuation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components work together to ensure CPS can monitor, control, and interact with the physical environment in real-time.</a:t>
            </a:r>
          </a:p>
        </p:txBody>
      </p:sp>
    </p:spTree>
    <p:extLst>
      <p:ext uri="{BB962C8B-B14F-4D97-AF65-F5344CB8AC3E}">
        <p14:creationId xmlns:p14="http://schemas.microsoft.com/office/powerpoint/2010/main" val="436174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955" y="245660"/>
            <a:ext cx="11231658" cy="1659340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Platform Components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3140" y="1787857"/>
            <a:ext cx="9921472" cy="4123365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Sensing </a:t>
            </a:r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</a:p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Actuation </a:t>
            </a:r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</a:p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 / Processing </a:t>
            </a:r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</a:t>
            </a:r>
          </a:p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</a:t>
            </a:r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</a:p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/ Middleware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Human-Machine 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831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8425" y="136478"/>
            <a:ext cx="10126188" cy="1768522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Sensing Components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7231" y="1637731"/>
            <a:ext cx="10467382" cy="4694829"/>
          </a:xfrm>
        </p:spPr>
        <p:txBody>
          <a:bodyPr>
            <a:normAutofit/>
          </a:bodyPr>
          <a:lstStyle/>
          <a:p>
            <a:pPr lvl="0"/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Devices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collect data from the physical world.</a:t>
            </a:r>
          </a:p>
          <a:p>
            <a:pPr lvl="0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Temperature sensors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Pressure sensors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Cameras,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LiDAR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GPS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Wearable biosensors (in Medical CPS)</a:t>
            </a:r>
          </a:p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Function: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Measure physical parameters and convert them into digital signals.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102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413" y="245660"/>
            <a:ext cx="10358200" cy="1659340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Actuation Components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9242" y="2133600"/>
            <a:ext cx="10740787" cy="3777622"/>
          </a:xfrm>
        </p:spPr>
        <p:txBody>
          <a:bodyPr>
            <a:normAutofit/>
          </a:bodyPr>
          <a:lstStyle/>
          <a:p>
            <a:pPr lvl="0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Devices that perform physical actions based on control commands.</a:t>
            </a:r>
          </a:p>
          <a:p>
            <a:pPr lvl="0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Motors, robotic arms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Valves, relays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Drug delivery mechanisms (in Medical CPS)</a:t>
            </a:r>
          </a:p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Function: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Interact with or alter the physical environment.</a:t>
            </a:r>
          </a:p>
        </p:txBody>
      </p:sp>
    </p:spTree>
    <p:extLst>
      <p:ext uri="{BB962C8B-B14F-4D97-AF65-F5344CB8AC3E}">
        <p14:creationId xmlns:p14="http://schemas.microsoft.com/office/powerpoint/2010/main" val="4170666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901" y="163773"/>
            <a:ext cx="9989711" cy="1741227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 / Processing Unit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048" y="1473958"/>
            <a:ext cx="10576564" cy="4817660"/>
          </a:xfrm>
        </p:spPr>
        <p:txBody>
          <a:bodyPr>
            <a:noAutofit/>
          </a:bodyPr>
          <a:lstStyle/>
          <a:p>
            <a:pPr lvl="0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Embedded systems or controllers that process sensor data and generate actuator commands.</a:t>
            </a:r>
          </a:p>
          <a:p>
            <a:pPr lvl="0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Microcontrollers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FPGAs / DSPs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Edge devices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Cloud/edge hybrid platforms</a:t>
            </a:r>
          </a:p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Function: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Run control algorithms, real-time analytics, and decision-making logic.</a:t>
            </a:r>
          </a:p>
        </p:txBody>
      </p:sp>
    </p:spTree>
    <p:extLst>
      <p:ext uri="{BB962C8B-B14F-4D97-AF65-F5344CB8AC3E}">
        <p14:creationId xmlns:p14="http://schemas.microsoft.com/office/powerpoint/2010/main" val="1867469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0437" y="136478"/>
            <a:ext cx="9894176" cy="1768522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Network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3457" y="1310185"/>
            <a:ext cx="10631155" cy="4601037"/>
          </a:xfrm>
        </p:spPr>
        <p:txBody>
          <a:bodyPr>
            <a:noAutofit/>
          </a:bodyPr>
          <a:lstStyle/>
          <a:p>
            <a:pPr lvl="0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connectivity between CPS components, often across different layers (local and remote).</a:t>
            </a:r>
          </a:p>
          <a:p>
            <a:pPr lvl="0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Ethernet, Wi-Fi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Bluetooth,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ZigBee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5G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CAN bus (for automotive CPS)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Industrial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protocols (e.g., MQTT, OPC UA)</a:t>
            </a:r>
          </a:p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Function: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Enable data exchange between sensors, processors, actuators, and external systems.</a:t>
            </a:r>
          </a:p>
        </p:txBody>
      </p:sp>
    </p:spTree>
    <p:extLst>
      <p:ext uri="{BB962C8B-B14F-4D97-AF65-F5344CB8AC3E}">
        <p14:creationId xmlns:p14="http://schemas.microsoft.com/office/powerpoint/2010/main" val="3571423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2073" y="300250"/>
            <a:ext cx="10112540" cy="1604749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/ Middleware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2764" y="1473958"/>
            <a:ext cx="10371848" cy="5049672"/>
          </a:xfrm>
        </p:spPr>
        <p:txBody>
          <a:bodyPr>
            <a:noAutofit/>
          </a:bodyPr>
          <a:lstStyle/>
          <a:p>
            <a:pPr lvl="0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the software environment to develop, deploy, and manage CPS applications.</a:t>
            </a:r>
          </a:p>
          <a:p>
            <a:pPr lvl="0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include: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Real-time operating systems (RTOS)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Middleware for device integration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Data analytics engines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Security modules</a:t>
            </a:r>
          </a:p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Function: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Abstract hardware details, manage data flow, ensure timing, and handle failures.</a:t>
            </a:r>
          </a:p>
        </p:txBody>
      </p:sp>
    </p:spTree>
    <p:extLst>
      <p:ext uri="{BB962C8B-B14F-4D97-AF65-F5344CB8AC3E}">
        <p14:creationId xmlns:p14="http://schemas.microsoft.com/office/powerpoint/2010/main" val="2967667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1128" y="327546"/>
            <a:ext cx="10153485" cy="1577454"/>
          </a:xfrm>
        </p:spPr>
        <p:txBody>
          <a:bodyPr>
            <a:noAutofit/>
          </a:bodyPr>
          <a:lstStyle/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Human-Machine Interface (</a:t>
            </a:r>
            <a:r>
              <a:rPr lang="en-IN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HMI)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037" y="1746913"/>
            <a:ext cx="10808576" cy="4164309"/>
          </a:xfrm>
        </p:spPr>
        <p:txBody>
          <a:bodyPr>
            <a:normAutofit/>
          </a:bodyPr>
          <a:lstStyle/>
          <a:p>
            <a:pPr lvl="0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interaction between human operators and the CPS.</a:t>
            </a:r>
          </a:p>
          <a:p>
            <a:pPr lvl="0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Dashboards, control panels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Mobile apps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AR/VR interfaces for monitoring and control</a:t>
            </a:r>
          </a:p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Function: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Allow users to monitor system status, input commands, and visualize data.</a:t>
            </a:r>
          </a:p>
        </p:txBody>
      </p:sp>
    </p:spTree>
    <p:extLst>
      <p:ext uri="{BB962C8B-B14F-4D97-AF65-F5344CB8AC3E}">
        <p14:creationId xmlns:p14="http://schemas.microsoft.com/office/powerpoint/2010/main" val="155890921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</TotalTime>
  <Words>172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Times New Roman</vt:lpstr>
      <vt:lpstr>Wingdings 3</vt:lpstr>
      <vt:lpstr>Wisp</vt:lpstr>
      <vt:lpstr>PLATFORM COMPONENTS OF CPS</vt:lpstr>
      <vt:lpstr> DEFN</vt:lpstr>
      <vt:lpstr>Main Platform Components</vt:lpstr>
      <vt:lpstr>Sensing Components</vt:lpstr>
      <vt:lpstr>Actuation Components</vt:lpstr>
      <vt:lpstr>Computing / Processing Unit</vt:lpstr>
      <vt:lpstr>Communication Network</vt:lpstr>
      <vt:lpstr>Software / Middleware</vt:lpstr>
      <vt:lpstr>Human-Machine Interface (HMI)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PLATFORM COMPONENTS OF CPS</dc:title>
  <dc:creator>HP</dc:creator>
  <cp:lastModifiedBy>HP</cp:lastModifiedBy>
  <cp:revision>31</cp:revision>
  <dcterms:created xsi:type="dcterms:W3CDTF">2025-06-25T08:17:40Z</dcterms:created>
  <dcterms:modified xsi:type="dcterms:W3CDTF">2025-07-01T05:45:34Z</dcterms:modified>
</cp:coreProperties>
</file>