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A60-F3EB-403B-B982-6B0035CF390E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53E-551B-4567-99F3-9580A99C5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A60-F3EB-403B-B982-6B0035CF390E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53E-551B-4567-99F3-9580A99C5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9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A60-F3EB-403B-B982-6B0035CF390E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53E-551B-4567-99F3-9580A99C572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2407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A60-F3EB-403B-B982-6B0035CF390E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53E-551B-4567-99F3-9580A99C5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299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A60-F3EB-403B-B982-6B0035CF390E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53E-551B-4567-99F3-9580A99C572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0144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A60-F3EB-403B-B982-6B0035CF390E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53E-551B-4567-99F3-9580A99C5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767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A60-F3EB-403B-B982-6B0035CF390E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53E-551B-4567-99F3-9580A99C5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998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A60-F3EB-403B-B982-6B0035CF390E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53E-551B-4567-99F3-9580A99C5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7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A60-F3EB-403B-B982-6B0035CF390E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53E-551B-4567-99F3-9580A99C5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18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A60-F3EB-403B-B982-6B0035CF390E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53E-551B-4567-99F3-9580A99C5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38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A60-F3EB-403B-B982-6B0035CF390E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53E-551B-4567-99F3-9580A99C5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34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A60-F3EB-403B-B982-6B0035CF390E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53E-551B-4567-99F3-9580A99C5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76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A60-F3EB-403B-B982-6B0035CF390E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53E-551B-4567-99F3-9580A99C5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21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A60-F3EB-403B-B982-6B0035CF390E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53E-551B-4567-99F3-9580A99C5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50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A60-F3EB-403B-B982-6B0035CF390E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53E-551B-4567-99F3-9580A99C5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42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A60-F3EB-403B-B982-6B0035CF390E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53E-551B-4567-99F3-9580A99C5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10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6FA60-F3EB-403B-B982-6B0035CF390E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DA153E-551B-4567-99F3-9580A99C5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12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27547"/>
            <a:ext cx="10668000" cy="1596788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Processors in CPS Hardware Platforms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92688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PREPARED BY,</a:t>
            </a:r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S.BABITHA,AP,</a:t>
            </a:r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IT,HITS</a:t>
            </a:r>
            <a:endParaRPr lang="en-I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28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50125"/>
            <a:ext cx="8596668" cy="1310185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DEFN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012" y="1930401"/>
            <a:ext cx="9935570" cy="4110962"/>
          </a:xfrm>
        </p:spPr>
        <p:txBody>
          <a:bodyPr>
            <a:no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Processors are the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computational units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Cyber-Physical Systems (CPS).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processing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logic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 of processor depends on the system's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needs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constraints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complexity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1212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832513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Processors Used in CPS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355615"/>
              </p:ext>
            </p:extLst>
          </p:nvPr>
        </p:nvGraphicFramePr>
        <p:xfrm>
          <a:off x="0" y="941698"/>
          <a:ext cx="10345003" cy="5773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24499"/>
                <a:gridCol w="3510252"/>
                <a:gridCol w="3510252"/>
              </a:tblGrid>
              <a:tr h="479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Cases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10720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Microcontrollers (MCUs)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Low-power, single-chip processors with built-in I/O, timers, and memory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 devices, sensors, medical implants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10720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Digital Signal Processors (DSPs)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Specialized for fast signal processing tasks (FFT, filtering, etc.)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Audio/video processing, motor control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118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System-on-Chip (</a:t>
                      </a:r>
                      <a:r>
                        <a:rPr lang="en-IN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Combines CPU, GPU, memory, and peripherals on one chip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cameras, drones, edge AI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118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Field-Programmable Gate Arrays (FPGAs)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Reconfigurable logic devices for parallel processing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High-speed control, image/video processing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118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Application-Specific Integrated Circuits (ASICs)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Custom-designed chips optimized for specific tasks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Pacemakers, industrial controllers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135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Multi-core Processors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 cores allow parallel tasks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cars, autonomous robots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85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1069"/>
            <a:ext cx="8596668" cy="1282889"/>
          </a:xfrm>
        </p:spPr>
        <p:txBody>
          <a:bodyPr>
            <a:normAutofit/>
          </a:bodyPr>
          <a:lstStyle/>
          <a:p>
            <a:pPr lvl="0" algn="ctr" defTabSz="914400" eaLnBrk="0" fontAlgn="base" hangingPunct="0">
              <a:spcAft>
                <a:spcPct val="0"/>
              </a:spcAft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Functions in CPS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3773" y="1811133"/>
            <a:ext cx="10099343" cy="45796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Data Acquisition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data from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/digital sensors using ADC, I2C, SPI.</a:t>
            </a:r>
          </a:p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Processing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filters, control algorithms (PID, AI-based), safety checks.</a:t>
            </a:r>
          </a:p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 &amp; Actuation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 control outputs into commands for actuators.</a:t>
            </a:r>
          </a:p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with wireless/wired networks (Wi-Fi, CAN,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Zigbee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&amp; Resource Management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energy usage, schedule tasks, manage peripherals.</a:t>
            </a:r>
          </a:p>
        </p:txBody>
      </p:sp>
    </p:spTree>
    <p:extLst>
      <p:ext uri="{BB962C8B-B14F-4D97-AF65-F5344CB8AC3E}">
        <p14:creationId xmlns:p14="http://schemas.microsoft.com/office/powerpoint/2010/main" val="401426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5535"/>
            <a:ext cx="8596668" cy="121465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CPS Processors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533849"/>
              </p:ext>
            </p:extLst>
          </p:nvPr>
        </p:nvGraphicFramePr>
        <p:xfrm>
          <a:off x="409433" y="1119116"/>
          <a:ext cx="9567081" cy="55819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89027"/>
                <a:gridCol w="3189027"/>
                <a:gridCol w="3189027"/>
              </a:tblGrid>
              <a:tr h="8426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Processor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9" marR="4049" marT="4049" marB="404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9" marR="4049" marT="4049" marB="404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 System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9" marR="4049" marT="4049" marB="4049" anchor="ctr"/>
                </a:tc>
              </a:tr>
              <a:tr h="9478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ARM Cortex-M Series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9" marR="4049" marT="4049" marB="404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Low-power, real-time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9" marR="4049" marT="4049" marB="404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Wearables, medical devices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9" marR="4049" marT="4049" marB="4049" anchor="ctr"/>
                </a:tc>
              </a:tr>
              <a:tr h="9478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Raspberry Pi (Broadcom SoC)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9" marR="4049" marT="4049" marB="404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Linux-based, powerful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9" marR="4049" marT="4049" marB="404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home hubs, automation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9" marR="4049" marT="4049" marB="4049" anchor="ctr"/>
                </a:tc>
              </a:tr>
              <a:tr h="9478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Nvidia Jetson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9" marR="4049" marT="4049" marB="404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GPU + CPU for AI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9" marR="4049" marT="4049" marB="404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Drones, autonomous vehicles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9" marR="4049" marT="4049" marB="4049" anchor="ctr"/>
                </a:tc>
              </a:tr>
              <a:tr h="9478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 C2000 DSP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9" marR="4049" marT="4049" marB="404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 control loops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9" marR="4049" marT="4049" marB="404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grid, industrial automation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9" marR="4049" marT="4049" marB="4049" anchor="ctr"/>
                </a:tc>
              </a:tr>
              <a:tr h="9478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 Atom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9" marR="4049" marT="4049" marB="404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High-performance x86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9" marR="4049" marT="4049" marB="404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Industrial PCs, edge gateways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9" marR="4049" marT="4049" marB="4049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16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Thank You Images - Free Download on Freepi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3338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316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Trebuchet MS</vt:lpstr>
      <vt:lpstr>Wingdings 3</vt:lpstr>
      <vt:lpstr>Facet</vt:lpstr>
      <vt:lpstr>Processors in CPS Hardware Platforms</vt:lpstr>
      <vt:lpstr>DEFN</vt:lpstr>
      <vt:lpstr>Types of Processors Used in CPS</vt:lpstr>
      <vt:lpstr>Processor Functions in CPS</vt:lpstr>
      <vt:lpstr>Examples of CPS Processors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</dc:title>
  <dc:creator>HP</dc:creator>
  <cp:lastModifiedBy>HP</cp:lastModifiedBy>
  <cp:revision>25</cp:revision>
  <dcterms:created xsi:type="dcterms:W3CDTF">2025-06-14T03:30:58Z</dcterms:created>
  <dcterms:modified xsi:type="dcterms:W3CDTF">2025-07-01T06:05:38Z</dcterms:modified>
</cp:coreProperties>
</file>