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8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3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88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529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1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400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01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144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75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8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91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86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8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9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21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36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8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2E15A9-016B-40AC-8B6E-FD0D949EF002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5A9D3FF-365E-47C6-92BE-94AAE48225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2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8656" y="668741"/>
            <a:ext cx="10267666" cy="133748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57851"/>
            <a:ext cx="8825658" cy="1680949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BY,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S.BABITHA,AP,</a:t>
            </a:r>
          </a:p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IT,HITS.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54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2603500"/>
            <a:ext cx="11109278" cy="3416300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critical hardware components in CPS that collect real-world data and convert it into electrical signals that processors can understand. 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CPS environments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844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8" y="0"/>
            <a:ext cx="9657060" cy="655093"/>
          </a:xfrm>
        </p:spPr>
        <p:txBody>
          <a:bodyPr/>
          <a:lstStyle/>
          <a:p>
            <a:pPr algn="ctr"/>
            <a:r>
              <a:rPr lang="en-IN" sz="4400" b="1" dirty="0"/>
              <a:t>Classification of Sensors in CPS</a:t>
            </a:r>
            <a:endParaRPr lang="en-IN" sz="4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5232988"/>
              </p:ext>
            </p:extLst>
          </p:nvPr>
        </p:nvGraphicFramePr>
        <p:xfrm>
          <a:off x="477671" y="914400"/>
          <a:ext cx="11382232" cy="58624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45558"/>
                <a:gridCol w="2845558"/>
                <a:gridCol w="2845558"/>
                <a:gridCol w="2845558"/>
              </a:tblGrid>
              <a:tr h="3277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 Type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27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Sensors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Heat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LM35, DS18B20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HVAC, smart agriculture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27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 Sensors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Pressure/force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BMP180, MPX5010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Automotive, aerospace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43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Motion Sensors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Movement/acceleration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Accelerometer (MPU6050), gyroscope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Wearables, robotics, drones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43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Proximity Sensors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 to objects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Ultrasonic, IR, LIDAR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Collision avoidance, automation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27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 Sensors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 intensity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LDR, TSL2561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lighting, agriculture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43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Gas/Chemical Sensors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Gas concentration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MQ series (MQ2, MQ135)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 monitoring, safety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43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Sound Sensors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Sound levels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Microphone modules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Voice control, security systems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43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Sensors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data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CMOS/CCD camera modules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Surveillance, medical imaging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27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Position Sensors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Location/position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GPS, encoders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vehicles, robotics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32777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Touch Sensors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Physical touch/pressure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Capacitive sensors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Touch screens, </a:t>
                      </a:r>
                      <a:r>
                        <a:rPr lang="en-IN" sz="20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wearables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434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Humidity Sensors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Moisture content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DHT11, DHT22</a:t>
                      </a:r>
                      <a:endParaRPr lang="en-IN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Greenhouses, climate control</a:t>
                      </a:r>
                      <a:endParaRPr lang="en-IN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12192000" cy="1746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987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504967"/>
            <a:ext cx="10112991" cy="1175665"/>
          </a:xfrm>
        </p:spPr>
        <p:txBody>
          <a:bodyPr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Workflow in CPS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2456596"/>
            <a:ext cx="11218459" cy="4401403"/>
          </a:xfrm>
        </p:spPr>
        <p:txBody>
          <a:bodyPr>
            <a:normAutofit/>
          </a:bodyPr>
          <a:lstStyle/>
          <a:p>
            <a:pPr lvl="0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Phenomenon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e.g., temperature, motion, sound</a:t>
            </a:r>
          </a:p>
          <a:p>
            <a:pPr lvl="0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Measures It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converts to electrical signal</a:t>
            </a:r>
          </a:p>
          <a:p>
            <a:pPr lvl="0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Conditioning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filtering, amplification</a:t>
            </a:r>
          </a:p>
          <a:p>
            <a:pPr lvl="0"/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-to-Digital Conversion (ADC)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if needed</a:t>
            </a:r>
          </a:p>
          <a:p>
            <a:pPr lvl="0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Reads &amp; </a:t>
            </a:r>
            <a:r>
              <a:rPr lang="en-IN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control or report results</a:t>
            </a:r>
          </a:p>
          <a:p>
            <a:pPr lvl="0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Actuators Respond or Data is Transmitted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87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797" y="973668"/>
            <a:ext cx="10263115" cy="706964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Smart Healthcare CPS Sensors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769436"/>
              </p:ext>
            </p:extLst>
          </p:nvPr>
        </p:nvGraphicFramePr>
        <p:xfrm>
          <a:off x="450376" y="2879678"/>
          <a:ext cx="11300346" cy="3138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50173"/>
                <a:gridCol w="5650173"/>
              </a:tblGrid>
              <a:tr h="62748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Sensor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278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ECG Sensor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 heart activity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278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SpO2 Sensor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 blood oxygen level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278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Accelerometer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 falls or movement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6278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 Sensor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 body temperature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06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82388"/>
            <a:ext cx="8761413" cy="998244"/>
          </a:xfrm>
        </p:spPr>
        <p:txBody>
          <a:bodyPr/>
          <a:lstStyle/>
          <a:p>
            <a:pPr algn="ctr"/>
            <a:r>
              <a:rPr lang="en-IN" sz="4400" b="1" dirty="0" smtClean="0"/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Considerations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6" y="2603500"/>
            <a:ext cx="9407407" cy="3416300"/>
          </a:xfrm>
        </p:spPr>
        <p:txBody>
          <a:bodyPr>
            <a:normAutofit/>
          </a:bodyPr>
          <a:lstStyle/>
          <a:p>
            <a:endParaRPr lang="en-IN" sz="2800" dirty="0"/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Accuracy &amp; Precision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Type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I2C, SPI, UART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Sampling Rate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Real-time responsiveness</a:t>
            </a:r>
          </a:p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Calibration &amp; Drift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64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22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</TotalTime>
  <Words>287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Ion Boardroom</vt:lpstr>
      <vt:lpstr>SENSORS</vt:lpstr>
      <vt:lpstr>DEFN</vt:lpstr>
      <vt:lpstr>Classification of Sensors in CPS</vt:lpstr>
      <vt:lpstr>Sensor Workflow in CPS</vt:lpstr>
      <vt:lpstr>Example: Smart Healthcare CPS Sensors</vt:lpstr>
      <vt:lpstr> Integration Considerations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AUTOMATION</dc:title>
  <dc:creator>HP</dc:creator>
  <cp:lastModifiedBy>HP</cp:lastModifiedBy>
  <cp:revision>28</cp:revision>
  <dcterms:created xsi:type="dcterms:W3CDTF">2025-06-25T04:53:14Z</dcterms:created>
  <dcterms:modified xsi:type="dcterms:W3CDTF">2025-07-01T06:22:05Z</dcterms:modified>
</cp:coreProperties>
</file>