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1839-1A83-4D83-A51F-F8AF0069F80E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E1D3-8F47-448E-80B7-CBFD5CF841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8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1839-1A83-4D83-A51F-F8AF0069F80E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E1D3-8F47-448E-80B7-CBFD5CF841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64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1839-1A83-4D83-A51F-F8AF0069F80E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E1D3-8F47-448E-80B7-CBFD5CF841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04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1839-1A83-4D83-A51F-F8AF0069F80E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E1D3-8F47-448E-80B7-CBFD5CF841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03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1839-1A83-4D83-A51F-F8AF0069F80E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E1D3-8F47-448E-80B7-CBFD5CF841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55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1839-1A83-4D83-A51F-F8AF0069F80E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E1D3-8F47-448E-80B7-CBFD5CF841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8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1839-1A83-4D83-A51F-F8AF0069F80E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E1D3-8F47-448E-80B7-CBFD5CF841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5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1839-1A83-4D83-A51F-F8AF0069F80E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E1D3-8F47-448E-80B7-CBFD5CF841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00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1839-1A83-4D83-A51F-F8AF0069F80E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E1D3-8F47-448E-80B7-CBFD5CF841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65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1839-1A83-4D83-A51F-F8AF0069F80E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E1D3-8F47-448E-80B7-CBFD5CF841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05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1839-1A83-4D83-A51F-F8AF0069F80E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E1D3-8F47-448E-80B7-CBFD5CF841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96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11839-1A83-4D83-A51F-F8AF0069F80E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1E1D3-8F47-448E-80B7-CBFD5CF841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6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Erste Folie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11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Erste Folie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 Folie</dc:title>
  <dc:creator>Schmitt, Katharina</dc:creator>
  <cp:lastModifiedBy>Schmitt, Katharina</cp:lastModifiedBy>
  <cp:revision>1</cp:revision>
  <dcterms:created xsi:type="dcterms:W3CDTF">2019-11-09T14:45:26Z</dcterms:created>
  <dcterms:modified xsi:type="dcterms:W3CDTF">2019-11-09T14:45:33Z</dcterms:modified>
</cp:coreProperties>
</file>