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ADF3C-71C2-4C8F-BC53-0F0BCDB1F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A9EA0-9C34-4766-9E54-E338E0EB4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E3C7A-E84C-4E0E-B50C-D39CC40F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5AB-B95E-4BF4-ADEE-9748E9FED382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A6BC4-0D81-4FE1-8AC3-C9D3A18F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7EFA5-1D0C-4193-AC01-556DDE29B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44A4-D35A-48E9-8722-B0E33544CE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24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ADC06-C1AF-4C61-9CF9-BE082064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4051A-6C8E-43FE-BCF6-EFC3E763E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93A67-D864-4D77-AEF2-C7DAC4A6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5AB-B95E-4BF4-ADEE-9748E9FED382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00FE9-FA52-40EE-B846-0758A4E7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8F9D2-EE5A-4708-B22F-2D08E6C6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44A4-D35A-48E9-8722-B0E33544CE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06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EB4872-D197-42FC-A87F-160C38CA8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0B36F-0759-4933-895A-B919EBBE5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B2699-815B-45ED-B579-2E878510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5AB-B95E-4BF4-ADEE-9748E9FED382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E2AFC-0DC4-460C-B343-1DE008C33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14B8D-CC97-4AF1-8601-20009E33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44A4-D35A-48E9-8722-B0E33544CE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58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02CD-A313-4003-A1D5-D130FE5D7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3E773-8F99-4746-99C0-29750FF33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D5394-486F-4F31-B0E7-4D90F19B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5AB-B95E-4BF4-ADEE-9748E9FED382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C27FF-1980-45C9-BAF2-1791082E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E38DC-F2E7-4759-881D-0B788F0A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44A4-D35A-48E9-8722-B0E33544CE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12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92BE-DC0D-42EC-960D-7A47E3B7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D7DC5-8FD6-4D87-BCE7-7524C0C8D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57A53-645E-4828-820A-2D016AF9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5AB-B95E-4BF4-ADEE-9748E9FED382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5727D-013A-4D4A-973F-AE49DDAA9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2141B-332F-4CDD-BB72-7719BC5F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44A4-D35A-48E9-8722-B0E33544CE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05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3E0D-323C-4E7D-AAB3-5BF4AF332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3E59-91D8-43DE-BCA8-9BF84D2AF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59714-BDA2-43BE-A569-EF0AAA710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9BE16-28C0-4269-8355-F1BE47F66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5AB-B95E-4BF4-ADEE-9748E9FED382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D8E64-F470-4FA4-9963-9344F747A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EC77E-8736-4AF5-A104-A84D8B66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44A4-D35A-48E9-8722-B0E33544CE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90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7869-FE9C-4D9D-B475-9535ABA65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C9ECA-E122-46C6-A5ED-B830F3E62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1B4E0-7A20-4F04-AD29-551C6D13B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EA55C-A675-4A01-AE85-73B1A7E1E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67B93A-A0CF-4097-864C-0419E5710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30669-2A8D-4CC9-8341-CDE45D03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5AB-B95E-4BF4-ADEE-9748E9FED382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84062-A4C0-4180-84B4-0EA2AA5D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615C16-0FEF-4B7B-8502-B2AF3CA3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44A4-D35A-48E9-8722-B0E33544CE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30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BDDB-508A-4F61-B126-3AE60CB42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143C3-0DB9-4B03-9A2A-DDF7577E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5AB-B95E-4BF4-ADEE-9748E9FED382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3FF0C-A069-4A9A-A709-B04CAD97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D9143-89B9-4311-8F5E-3235ECFF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44A4-D35A-48E9-8722-B0E33544CE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08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8C88D-C4CB-4D32-B9A5-104AFB554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5AB-B95E-4BF4-ADEE-9748E9FED382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341704-0662-4438-83EC-325570A9F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7CAD7-CF28-426F-AB2B-F62759AE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44A4-D35A-48E9-8722-B0E33544CE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44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55C1A-076B-48B2-AB4A-0646EEDF5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AD33B-4416-4FBD-95F6-5F4BF5EF1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8391C-16E0-405B-975B-3F1C00F83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EE5B6-ADBB-4FA1-A890-22ADE5EA5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5AB-B95E-4BF4-ADEE-9748E9FED382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9994D-4C62-4E59-80EE-12CA24E86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0DD34-3263-484D-88F0-5D2D5F197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44A4-D35A-48E9-8722-B0E33544CE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601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52026-2058-4162-9C8B-9DFB52DC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178327-A362-46B7-AF52-7F274CF31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5EFF2-2B7F-469A-B4AE-A1CC7B16F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844B8-2D73-4F26-AB99-C97C7F8A3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5AB-B95E-4BF4-ADEE-9748E9FED382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4E5CE-135D-4B20-A7AB-EB60DD3A8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3994B-F2F4-422A-B641-64D70FB9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44A4-D35A-48E9-8722-B0E33544CE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664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8300AB-436A-4D14-AD2D-DF015427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C61EE-2E67-45FC-84C9-5A5C1A1C6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C519C-C77A-4DC2-B040-00521E281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555AB-B95E-4BF4-ADEE-9748E9FED382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AC2FF-3A26-4BD8-9BB4-3BD026D70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677D0-1403-43BB-BC0C-0310CBF54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544A4-D35A-48E9-8722-B0E33544CE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0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B3E89-0B9F-40C9-8ED9-FEE068A401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Fielding a public opinion survey on Prolific in the UK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14C4D-C0B8-4105-A647-6B5DDB4F04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Ana, Dominik, Judah, Katharina</a:t>
            </a:r>
          </a:p>
        </p:txBody>
      </p:sp>
    </p:spTree>
    <p:extLst>
      <p:ext uri="{BB962C8B-B14F-4D97-AF65-F5344CB8AC3E}">
        <p14:creationId xmlns:p14="http://schemas.microsoft.com/office/powerpoint/2010/main" val="142035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07C8-16DC-40FF-8D2E-3B889B509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A83AC-1CFE-49CA-91C9-A63D841C4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Qualtrics survey (3-4min)</a:t>
            </a:r>
          </a:p>
          <a:p>
            <a:r>
              <a:rPr lang="en-GB" dirty="0"/>
              <a:t>Fielded on Prolific UK</a:t>
            </a:r>
          </a:p>
          <a:p>
            <a:pPr lvl="1"/>
            <a:r>
              <a:rPr lang="en-GB" dirty="0"/>
              <a:t>Exclusions: UK-based, UK nationals, over the age of 18 </a:t>
            </a:r>
          </a:p>
          <a:p>
            <a:pPr lvl="1"/>
            <a:r>
              <a:rPr lang="en-GB" dirty="0"/>
              <a:t>Payment: £0.5, in line with Prolific recommendations on fair payment</a:t>
            </a:r>
          </a:p>
          <a:p>
            <a:pPr lvl="1"/>
            <a:r>
              <a:rPr lang="en-GB" dirty="0"/>
              <a:t>Budget: £35</a:t>
            </a:r>
          </a:p>
          <a:p>
            <a:pPr lvl="1"/>
            <a:r>
              <a:rPr lang="en-GB" dirty="0"/>
              <a:t>Target N: 50 </a:t>
            </a:r>
          </a:p>
          <a:p>
            <a:r>
              <a:rPr lang="en-GB" dirty="0"/>
              <a:t>Qualtrics</a:t>
            </a:r>
          </a:p>
        </p:txBody>
      </p:sp>
    </p:spTree>
    <p:extLst>
      <p:ext uri="{BB962C8B-B14F-4D97-AF65-F5344CB8AC3E}">
        <p14:creationId xmlns:p14="http://schemas.microsoft.com/office/powerpoint/2010/main" val="108800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F397C-60FC-4ED3-9B44-CD30D79A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Questionnaire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AA237-5E41-4DDA-B03F-0F2260D03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Benchmark: BES 2019 Face to Face Random Probability Survey</a:t>
            </a:r>
          </a:p>
          <a:p>
            <a:r>
              <a:rPr lang="en-GB" dirty="0"/>
              <a:t>Demographic questions:</a:t>
            </a:r>
          </a:p>
          <a:p>
            <a:pPr lvl="1"/>
            <a:r>
              <a:rPr lang="en-GB" dirty="0"/>
              <a:t>Gender, age, ethnicity, UK country, education</a:t>
            </a:r>
          </a:p>
          <a:p>
            <a:r>
              <a:rPr lang="en-GB" dirty="0"/>
              <a:t>Outcome questions: </a:t>
            </a:r>
          </a:p>
          <a:p>
            <a:pPr lvl="1"/>
            <a:r>
              <a:rPr lang="en-GB" dirty="0"/>
              <a:t>Political knowledge battery</a:t>
            </a:r>
          </a:p>
          <a:p>
            <a:pPr lvl="1"/>
            <a:r>
              <a:rPr lang="en-GB" dirty="0"/>
              <a:t>Turnout, Vote choice in 2019 election</a:t>
            </a:r>
          </a:p>
          <a:p>
            <a:pPr lvl="1"/>
            <a:r>
              <a:rPr lang="en-GB" dirty="0"/>
              <a:t>Partisanship</a:t>
            </a:r>
          </a:p>
        </p:txBody>
      </p:sp>
    </p:spTree>
    <p:extLst>
      <p:ext uri="{BB962C8B-B14F-4D97-AF65-F5344CB8AC3E}">
        <p14:creationId xmlns:p14="http://schemas.microsoft.com/office/powerpoint/2010/main" val="391520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F39D6-94B8-4B82-8F61-B834BD2D5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F90CDB-1E07-4ED8-ACA2-5F57E46CB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986" t="21525" r="20203" b="5363"/>
          <a:stretch/>
        </p:blipFill>
        <p:spPr>
          <a:xfrm>
            <a:off x="2300288" y="644095"/>
            <a:ext cx="7591424" cy="5050870"/>
          </a:xfrm>
        </p:spPr>
      </p:pic>
    </p:spTree>
    <p:extLst>
      <p:ext uri="{BB962C8B-B14F-4D97-AF65-F5344CB8AC3E}">
        <p14:creationId xmlns:p14="http://schemas.microsoft.com/office/powerpoint/2010/main" val="2751623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796AB-7900-404C-AEA9-E49A80356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Unadjusted Political knowledge (Prolific)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C04BE-9D37-4BEC-854F-914CA4DE6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702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298C3-4FED-4673-A261-D0A9E15EC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Unadjusted Political knowledge (Prolific vs BES)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C4814-A0A9-495B-8576-B40EDF6D4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448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15B9-7296-4CB9-9B72-858D408E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Unadjusted Turnout (Prolific)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1C3D7-ED5A-435C-9482-4F5106C30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79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F96B-B7B7-4B66-AA8C-13ABCAA78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Unadjusted Turnout (Prolific vs BES)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92A1C-E1AA-41CC-83CC-87977E08F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0657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339A-AA11-4FA0-92B1-38C369E91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Political knowledge: Calculate group means, group weights, and weighted 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5E1BF-B99E-4EB0-9C37-F1C1FDFDA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3119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140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Fielding a public opinion survey on Prolific in the UK</vt:lpstr>
      <vt:lpstr>Our approach</vt:lpstr>
      <vt:lpstr>Questionnaire </vt:lpstr>
      <vt:lpstr>PowerPoint Presentation</vt:lpstr>
      <vt:lpstr>Unadjusted Political knowledge (Prolific)</vt:lpstr>
      <vt:lpstr>Unadjusted Political knowledge (Prolific vs BES)</vt:lpstr>
      <vt:lpstr>Unadjusted Turnout (Prolific)</vt:lpstr>
      <vt:lpstr>Unadjusted Turnout (Prolific vs BES)</vt:lpstr>
      <vt:lpstr>Political knowledge: Calculate group means, group weights, and weighted means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Fielding a public opinion survey on Prolific in the UK</dc:title>
  <dc:creator>Katharina Lawall</dc:creator>
  <cp:lastModifiedBy>Katharina Lawall</cp:lastModifiedBy>
  <cp:revision>3</cp:revision>
  <dcterms:created xsi:type="dcterms:W3CDTF">2021-06-17T12:56:30Z</dcterms:created>
  <dcterms:modified xsi:type="dcterms:W3CDTF">2021-06-17T13:47:09Z</dcterms:modified>
</cp:coreProperties>
</file>