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39" r:id="rId2"/>
  </p:sldMasterIdLst>
  <p:sldIdLst>
    <p:sldId id="256" r:id="rId3"/>
    <p:sldId id="277" r:id="rId4"/>
    <p:sldId id="273" r:id="rId5"/>
    <p:sldId id="279" r:id="rId6"/>
    <p:sldId id="275" r:id="rId7"/>
    <p:sldId id="265" r:id="rId8"/>
    <p:sldId id="267" r:id="rId9"/>
    <p:sldId id="271" r:id="rId10"/>
    <p:sldId id="269" r:id="rId11"/>
    <p:sldId id="263" r:id="rId12"/>
    <p:sldId id="257" r:id="rId13"/>
    <p:sldId id="259" r:id="rId14"/>
    <p:sldId id="260" r:id="rId15"/>
    <p:sldId id="261" r:id="rId16"/>
    <p:sldId id="262" r:id="rId17"/>
    <p:sldId id="258" r:id="rId18"/>
    <p:sldId id="291" r:id="rId19"/>
    <p:sldId id="285" r:id="rId20"/>
    <p:sldId id="287" r:id="rId21"/>
    <p:sldId id="289" r:id="rId22"/>
    <p:sldId id="281" r:id="rId23"/>
    <p:sldId id="292" r:id="rId24"/>
    <p:sldId id="293" r:id="rId25"/>
    <p:sldId id="294" r:id="rId26"/>
    <p:sldId id="2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arine She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1F895-616F-4221-8C6B-41768FA7B0D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DC0FF1-6DC3-4D19-8E53-72A6F0BEBF7A}">
      <dgm:prSet/>
      <dgm:spPr/>
      <dgm:t>
        <a:bodyPr/>
        <a:lstStyle/>
        <a:p>
          <a:r>
            <a:rPr lang="en-AU"/>
            <a:t>sudo fdisk /dev/sdb/</a:t>
          </a:r>
          <a:endParaRPr lang="en-US"/>
        </a:p>
      </dgm:t>
    </dgm:pt>
    <dgm:pt modelId="{48DAE684-ED05-4601-9F05-EBDA50C871B8}" type="parTrans" cxnId="{4665EE69-B537-4C60-BF5E-C3BB97AB9828}">
      <dgm:prSet/>
      <dgm:spPr/>
      <dgm:t>
        <a:bodyPr/>
        <a:lstStyle/>
        <a:p>
          <a:endParaRPr lang="en-US"/>
        </a:p>
      </dgm:t>
    </dgm:pt>
    <dgm:pt modelId="{AE576A2E-7645-4854-A3CE-321EF026191E}" type="sibTrans" cxnId="{4665EE69-B537-4C60-BF5E-C3BB97AB9828}">
      <dgm:prSet/>
      <dgm:spPr/>
      <dgm:t>
        <a:bodyPr/>
        <a:lstStyle/>
        <a:p>
          <a:endParaRPr lang="en-US"/>
        </a:p>
      </dgm:t>
    </dgm:pt>
    <dgm:pt modelId="{DB16D42E-9003-439A-B386-45F5C7BEE226}">
      <dgm:prSet/>
      <dgm:spPr/>
      <dgm:t>
        <a:bodyPr/>
        <a:lstStyle/>
        <a:p>
          <a:r>
            <a:rPr lang="en-AU"/>
            <a:t>m for help</a:t>
          </a:r>
          <a:endParaRPr lang="en-US"/>
        </a:p>
      </dgm:t>
    </dgm:pt>
    <dgm:pt modelId="{E2BF2689-3EA0-45CB-B87C-B2BC6ADED60D}" type="parTrans" cxnId="{32E76AE5-7D59-4CC1-8AAC-1B1D9FEF0454}">
      <dgm:prSet/>
      <dgm:spPr/>
      <dgm:t>
        <a:bodyPr/>
        <a:lstStyle/>
        <a:p>
          <a:endParaRPr lang="en-US"/>
        </a:p>
      </dgm:t>
    </dgm:pt>
    <dgm:pt modelId="{72CB4E17-D6DD-4D7F-942A-E7BDB43EA664}" type="sibTrans" cxnId="{32E76AE5-7D59-4CC1-8AAC-1B1D9FEF0454}">
      <dgm:prSet/>
      <dgm:spPr/>
      <dgm:t>
        <a:bodyPr/>
        <a:lstStyle/>
        <a:p>
          <a:endParaRPr lang="en-US"/>
        </a:p>
      </dgm:t>
    </dgm:pt>
    <dgm:pt modelId="{8CE9FE8D-D587-4C95-B063-08C4FD98ABE9}">
      <dgm:prSet/>
      <dgm:spPr/>
      <dgm:t>
        <a:bodyPr/>
        <a:lstStyle/>
        <a:p>
          <a:r>
            <a:rPr lang="en-AU"/>
            <a:t>n for create new partition</a:t>
          </a:r>
          <a:endParaRPr lang="en-US"/>
        </a:p>
      </dgm:t>
    </dgm:pt>
    <dgm:pt modelId="{31BB58E1-0C59-4726-882F-6CE807E6A3DF}" type="parTrans" cxnId="{27786DC1-CAF5-44B4-B85A-DD725545672A}">
      <dgm:prSet/>
      <dgm:spPr/>
      <dgm:t>
        <a:bodyPr/>
        <a:lstStyle/>
        <a:p>
          <a:endParaRPr lang="en-US"/>
        </a:p>
      </dgm:t>
    </dgm:pt>
    <dgm:pt modelId="{8BE8C11A-6240-4AD0-8BA1-76979070F8C3}" type="sibTrans" cxnId="{27786DC1-CAF5-44B4-B85A-DD725545672A}">
      <dgm:prSet/>
      <dgm:spPr/>
      <dgm:t>
        <a:bodyPr/>
        <a:lstStyle/>
        <a:p>
          <a:endParaRPr lang="en-US"/>
        </a:p>
      </dgm:t>
    </dgm:pt>
    <dgm:pt modelId="{1C3BB70C-9248-46D7-9BD3-054198D771D8}">
      <dgm:prSet/>
      <dgm:spPr/>
      <dgm:t>
        <a:bodyPr/>
        <a:lstStyle/>
        <a:p>
          <a:r>
            <a:rPr lang="en-AU"/>
            <a:t>e for extented </a:t>
          </a:r>
          <a:endParaRPr lang="en-US"/>
        </a:p>
      </dgm:t>
    </dgm:pt>
    <dgm:pt modelId="{17B613BE-8156-48A7-83F6-E3A43E9B77EA}" type="parTrans" cxnId="{B3528C74-5AD8-4EA8-826C-9BFDA9161D28}">
      <dgm:prSet/>
      <dgm:spPr/>
      <dgm:t>
        <a:bodyPr/>
        <a:lstStyle/>
        <a:p>
          <a:endParaRPr lang="en-US"/>
        </a:p>
      </dgm:t>
    </dgm:pt>
    <dgm:pt modelId="{10DD118E-E20D-463E-9879-7ADC91CFA544}" type="sibTrans" cxnId="{B3528C74-5AD8-4EA8-826C-9BFDA9161D28}">
      <dgm:prSet/>
      <dgm:spPr/>
      <dgm:t>
        <a:bodyPr/>
        <a:lstStyle/>
        <a:p>
          <a:endParaRPr lang="en-US"/>
        </a:p>
      </dgm:t>
    </dgm:pt>
    <dgm:pt modelId="{5222CFE9-2D23-4000-A060-2B417E77A3CF}">
      <dgm:prSet/>
      <dgm:spPr/>
      <dgm:t>
        <a:bodyPr/>
        <a:lstStyle/>
        <a:p>
          <a:r>
            <a:rPr lang="en-AU"/>
            <a:t>t selecting type </a:t>
          </a:r>
          <a:endParaRPr lang="en-US"/>
        </a:p>
      </dgm:t>
    </dgm:pt>
    <dgm:pt modelId="{A89CBE09-C325-47F1-9DE6-52DCE49061B6}" type="parTrans" cxnId="{30ABA23D-E067-468E-8FD0-E6209F0EBF5E}">
      <dgm:prSet/>
      <dgm:spPr/>
      <dgm:t>
        <a:bodyPr/>
        <a:lstStyle/>
        <a:p>
          <a:endParaRPr lang="en-US"/>
        </a:p>
      </dgm:t>
    </dgm:pt>
    <dgm:pt modelId="{832F3CB2-4EC3-49BD-8303-D1382B03A117}" type="sibTrans" cxnId="{30ABA23D-E067-468E-8FD0-E6209F0EBF5E}">
      <dgm:prSet/>
      <dgm:spPr/>
      <dgm:t>
        <a:bodyPr/>
        <a:lstStyle/>
        <a:p>
          <a:endParaRPr lang="en-US"/>
        </a:p>
      </dgm:t>
    </dgm:pt>
    <dgm:pt modelId="{E13F9EF1-CA33-4F0F-BA26-BFE45EEB0F23}">
      <dgm:prSet/>
      <dgm:spPr/>
      <dgm:t>
        <a:bodyPr/>
        <a:lstStyle/>
        <a:p>
          <a:r>
            <a:rPr lang="en-AU"/>
            <a:t>w write and quit </a:t>
          </a:r>
          <a:endParaRPr lang="en-US"/>
        </a:p>
      </dgm:t>
    </dgm:pt>
    <dgm:pt modelId="{ADCF02AD-6C04-4F1C-B722-3B8D7DF8BE60}" type="parTrans" cxnId="{EFAD30EF-8D7A-47E0-980F-A336C952E240}">
      <dgm:prSet/>
      <dgm:spPr/>
      <dgm:t>
        <a:bodyPr/>
        <a:lstStyle/>
        <a:p>
          <a:endParaRPr lang="en-US"/>
        </a:p>
      </dgm:t>
    </dgm:pt>
    <dgm:pt modelId="{656417C6-9D9B-4DBB-B449-BDAA9AEEC569}" type="sibTrans" cxnId="{EFAD30EF-8D7A-47E0-980F-A336C952E240}">
      <dgm:prSet/>
      <dgm:spPr/>
      <dgm:t>
        <a:bodyPr/>
        <a:lstStyle/>
        <a:p>
          <a:endParaRPr lang="en-US"/>
        </a:p>
      </dgm:t>
    </dgm:pt>
    <dgm:pt modelId="{2F5E27FD-A04E-44E1-88C2-F75D031421FF}">
      <dgm:prSet/>
      <dgm:spPr/>
      <dgm:t>
        <a:bodyPr/>
        <a:lstStyle/>
        <a:p>
          <a:r>
            <a:rPr lang="en-AU"/>
            <a:t>sudo mkdir /media/mydisk</a:t>
          </a:r>
          <a:endParaRPr lang="en-US"/>
        </a:p>
      </dgm:t>
    </dgm:pt>
    <dgm:pt modelId="{2B5C307A-1025-4BEA-A14F-1B63E90B8AE0}" type="parTrans" cxnId="{53E101B3-6116-4705-8898-9E1B529160C2}">
      <dgm:prSet/>
      <dgm:spPr/>
      <dgm:t>
        <a:bodyPr/>
        <a:lstStyle/>
        <a:p>
          <a:endParaRPr lang="en-US"/>
        </a:p>
      </dgm:t>
    </dgm:pt>
    <dgm:pt modelId="{F62297EB-36A3-4A06-87C5-109BB57AA791}" type="sibTrans" cxnId="{53E101B3-6116-4705-8898-9E1B529160C2}">
      <dgm:prSet/>
      <dgm:spPr/>
      <dgm:t>
        <a:bodyPr/>
        <a:lstStyle/>
        <a:p>
          <a:endParaRPr lang="en-US"/>
        </a:p>
      </dgm:t>
    </dgm:pt>
    <dgm:pt modelId="{D1C38B56-BAC9-4748-9CA9-F1E986485FE8}">
      <dgm:prSet/>
      <dgm:spPr/>
      <dgm:t>
        <a:bodyPr/>
        <a:lstStyle/>
        <a:p>
          <a:r>
            <a:rPr lang="en-AU"/>
            <a:t>sudo mkfs.ext4 /dev/sdb1</a:t>
          </a:r>
          <a:endParaRPr lang="en-US"/>
        </a:p>
      </dgm:t>
    </dgm:pt>
    <dgm:pt modelId="{85EE2990-8E51-4E88-9F9E-FD9672C5252B}" type="parTrans" cxnId="{F6D176CB-27AB-471D-A224-1A61B6E15DB6}">
      <dgm:prSet/>
      <dgm:spPr/>
      <dgm:t>
        <a:bodyPr/>
        <a:lstStyle/>
        <a:p>
          <a:endParaRPr lang="en-US"/>
        </a:p>
      </dgm:t>
    </dgm:pt>
    <dgm:pt modelId="{257F6A1A-D158-43CD-AD46-6B229C961E72}" type="sibTrans" cxnId="{F6D176CB-27AB-471D-A224-1A61B6E15DB6}">
      <dgm:prSet/>
      <dgm:spPr/>
      <dgm:t>
        <a:bodyPr/>
        <a:lstStyle/>
        <a:p>
          <a:endParaRPr lang="en-US"/>
        </a:p>
      </dgm:t>
    </dgm:pt>
    <dgm:pt modelId="{15533401-890B-4CD7-B04E-5DE3A5851D76}">
      <dgm:prSet/>
      <dgm:spPr/>
      <dgm:t>
        <a:bodyPr/>
        <a:lstStyle/>
        <a:p>
          <a:r>
            <a:rPr lang="en-AU"/>
            <a:t>sudo mount /dev/sdb1  /media/mydisk</a:t>
          </a:r>
          <a:endParaRPr lang="en-US"/>
        </a:p>
      </dgm:t>
    </dgm:pt>
    <dgm:pt modelId="{8078D239-460C-4F23-842C-3F1E93A621FB}" type="parTrans" cxnId="{12BEE9B0-A406-47FA-B3C8-DCE272EAE14C}">
      <dgm:prSet/>
      <dgm:spPr/>
      <dgm:t>
        <a:bodyPr/>
        <a:lstStyle/>
        <a:p>
          <a:endParaRPr lang="en-US"/>
        </a:p>
      </dgm:t>
    </dgm:pt>
    <dgm:pt modelId="{F319FC97-DE56-4754-9F4E-D6D2B2F7C62D}" type="sibTrans" cxnId="{12BEE9B0-A406-47FA-B3C8-DCE272EAE14C}">
      <dgm:prSet/>
      <dgm:spPr/>
      <dgm:t>
        <a:bodyPr/>
        <a:lstStyle/>
        <a:p>
          <a:endParaRPr lang="en-US"/>
        </a:p>
      </dgm:t>
    </dgm:pt>
    <dgm:pt modelId="{E89415D5-69C8-4A14-B23C-CB659B9BD4C4}" type="pres">
      <dgm:prSet presAssocID="{B131F895-616F-4221-8C6B-41768FA7B0DD}" presName="vert0" presStyleCnt="0">
        <dgm:presLayoutVars>
          <dgm:dir/>
          <dgm:animOne val="branch"/>
          <dgm:animLvl val="lvl"/>
        </dgm:presLayoutVars>
      </dgm:prSet>
      <dgm:spPr/>
    </dgm:pt>
    <dgm:pt modelId="{87902C65-44A9-4043-8FBC-B68723671BB0}" type="pres">
      <dgm:prSet presAssocID="{49DC0FF1-6DC3-4D19-8E53-72A6F0BEBF7A}" presName="thickLine" presStyleLbl="alignNode1" presStyleIdx="0" presStyleCnt="9"/>
      <dgm:spPr/>
    </dgm:pt>
    <dgm:pt modelId="{5376D789-B2D1-4719-AD34-02C374B1EF4B}" type="pres">
      <dgm:prSet presAssocID="{49DC0FF1-6DC3-4D19-8E53-72A6F0BEBF7A}" presName="horz1" presStyleCnt="0"/>
      <dgm:spPr/>
    </dgm:pt>
    <dgm:pt modelId="{BF93A452-F725-4123-A8B5-989B39B787E6}" type="pres">
      <dgm:prSet presAssocID="{49DC0FF1-6DC3-4D19-8E53-72A6F0BEBF7A}" presName="tx1" presStyleLbl="revTx" presStyleIdx="0" presStyleCnt="9"/>
      <dgm:spPr/>
    </dgm:pt>
    <dgm:pt modelId="{B8BD7109-162A-4032-8895-E1B5E26DC235}" type="pres">
      <dgm:prSet presAssocID="{49DC0FF1-6DC3-4D19-8E53-72A6F0BEBF7A}" presName="vert1" presStyleCnt="0"/>
      <dgm:spPr/>
    </dgm:pt>
    <dgm:pt modelId="{98AFA75D-65E1-44D8-AF5E-4FEBEE46A33F}" type="pres">
      <dgm:prSet presAssocID="{DB16D42E-9003-439A-B386-45F5C7BEE226}" presName="thickLine" presStyleLbl="alignNode1" presStyleIdx="1" presStyleCnt="9"/>
      <dgm:spPr/>
    </dgm:pt>
    <dgm:pt modelId="{9D2F6C24-A763-47BC-974F-C9A6FA094102}" type="pres">
      <dgm:prSet presAssocID="{DB16D42E-9003-439A-B386-45F5C7BEE226}" presName="horz1" presStyleCnt="0"/>
      <dgm:spPr/>
    </dgm:pt>
    <dgm:pt modelId="{D75B367D-2CE1-4937-A216-DB3CA6AAFDC1}" type="pres">
      <dgm:prSet presAssocID="{DB16D42E-9003-439A-B386-45F5C7BEE226}" presName="tx1" presStyleLbl="revTx" presStyleIdx="1" presStyleCnt="9"/>
      <dgm:spPr/>
    </dgm:pt>
    <dgm:pt modelId="{3AA64160-1B51-44BA-842F-C56D12D82C8C}" type="pres">
      <dgm:prSet presAssocID="{DB16D42E-9003-439A-B386-45F5C7BEE226}" presName="vert1" presStyleCnt="0"/>
      <dgm:spPr/>
    </dgm:pt>
    <dgm:pt modelId="{1FC341F9-4A35-4E1D-B18C-E52499728A84}" type="pres">
      <dgm:prSet presAssocID="{8CE9FE8D-D587-4C95-B063-08C4FD98ABE9}" presName="thickLine" presStyleLbl="alignNode1" presStyleIdx="2" presStyleCnt="9"/>
      <dgm:spPr/>
    </dgm:pt>
    <dgm:pt modelId="{EC3A7255-A879-4316-86E0-A7637B253E9D}" type="pres">
      <dgm:prSet presAssocID="{8CE9FE8D-D587-4C95-B063-08C4FD98ABE9}" presName="horz1" presStyleCnt="0"/>
      <dgm:spPr/>
    </dgm:pt>
    <dgm:pt modelId="{A46D7473-2B89-4A3C-BD91-C2951EF81D95}" type="pres">
      <dgm:prSet presAssocID="{8CE9FE8D-D587-4C95-B063-08C4FD98ABE9}" presName="tx1" presStyleLbl="revTx" presStyleIdx="2" presStyleCnt="9"/>
      <dgm:spPr/>
    </dgm:pt>
    <dgm:pt modelId="{1D47155B-3972-406D-9E10-DD31CB99DB39}" type="pres">
      <dgm:prSet presAssocID="{8CE9FE8D-D587-4C95-B063-08C4FD98ABE9}" presName="vert1" presStyleCnt="0"/>
      <dgm:spPr/>
    </dgm:pt>
    <dgm:pt modelId="{E835D2C4-9067-4327-802B-A8C29DE56D89}" type="pres">
      <dgm:prSet presAssocID="{1C3BB70C-9248-46D7-9BD3-054198D771D8}" presName="thickLine" presStyleLbl="alignNode1" presStyleIdx="3" presStyleCnt="9"/>
      <dgm:spPr/>
    </dgm:pt>
    <dgm:pt modelId="{52A2197B-3D6D-4AD9-A933-DC95994150CF}" type="pres">
      <dgm:prSet presAssocID="{1C3BB70C-9248-46D7-9BD3-054198D771D8}" presName="horz1" presStyleCnt="0"/>
      <dgm:spPr/>
    </dgm:pt>
    <dgm:pt modelId="{9470EEC0-CDEF-47F4-ADC2-E34EF3F90DC1}" type="pres">
      <dgm:prSet presAssocID="{1C3BB70C-9248-46D7-9BD3-054198D771D8}" presName="tx1" presStyleLbl="revTx" presStyleIdx="3" presStyleCnt="9"/>
      <dgm:spPr/>
    </dgm:pt>
    <dgm:pt modelId="{8DA5C510-658B-4BB3-9D46-C90BFC4B45CD}" type="pres">
      <dgm:prSet presAssocID="{1C3BB70C-9248-46D7-9BD3-054198D771D8}" presName="vert1" presStyleCnt="0"/>
      <dgm:spPr/>
    </dgm:pt>
    <dgm:pt modelId="{1C07CD5E-C722-42A4-9197-069239C8B8F4}" type="pres">
      <dgm:prSet presAssocID="{5222CFE9-2D23-4000-A060-2B417E77A3CF}" presName="thickLine" presStyleLbl="alignNode1" presStyleIdx="4" presStyleCnt="9"/>
      <dgm:spPr/>
    </dgm:pt>
    <dgm:pt modelId="{57593786-F0D0-4A82-8B64-CFF36C849150}" type="pres">
      <dgm:prSet presAssocID="{5222CFE9-2D23-4000-A060-2B417E77A3CF}" presName="horz1" presStyleCnt="0"/>
      <dgm:spPr/>
    </dgm:pt>
    <dgm:pt modelId="{AECA577D-E3E9-46B9-990A-42248446A403}" type="pres">
      <dgm:prSet presAssocID="{5222CFE9-2D23-4000-A060-2B417E77A3CF}" presName="tx1" presStyleLbl="revTx" presStyleIdx="4" presStyleCnt="9"/>
      <dgm:spPr/>
    </dgm:pt>
    <dgm:pt modelId="{579D9319-F35B-4D30-BFCE-EC46CF2E02A1}" type="pres">
      <dgm:prSet presAssocID="{5222CFE9-2D23-4000-A060-2B417E77A3CF}" presName="vert1" presStyleCnt="0"/>
      <dgm:spPr/>
    </dgm:pt>
    <dgm:pt modelId="{92A7D1B8-6FD0-4505-9D34-3006D337DE95}" type="pres">
      <dgm:prSet presAssocID="{E13F9EF1-CA33-4F0F-BA26-BFE45EEB0F23}" presName="thickLine" presStyleLbl="alignNode1" presStyleIdx="5" presStyleCnt="9"/>
      <dgm:spPr/>
    </dgm:pt>
    <dgm:pt modelId="{B0564E4E-43F0-4C5F-9C53-A35E8FEB0DF8}" type="pres">
      <dgm:prSet presAssocID="{E13F9EF1-CA33-4F0F-BA26-BFE45EEB0F23}" presName="horz1" presStyleCnt="0"/>
      <dgm:spPr/>
    </dgm:pt>
    <dgm:pt modelId="{A82AC78C-7AEE-4EFB-8600-CFCEA17F39CD}" type="pres">
      <dgm:prSet presAssocID="{E13F9EF1-CA33-4F0F-BA26-BFE45EEB0F23}" presName="tx1" presStyleLbl="revTx" presStyleIdx="5" presStyleCnt="9"/>
      <dgm:spPr/>
    </dgm:pt>
    <dgm:pt modelId="{CF4A9CCD-7D5A-45FD-B8B7-1880F8E8860A}" type="pres">
      <dgm:prSet presAssocID="{E13F9EF1-CA33-4F0F-BA26-BFE45EEB0F23}" presName="vert1" presStyleCnt="0"/>
      <dgm:spPr/>
    </dgm:pt>
    <dgm:pt modelId="{0F0296F6-8B0E-46E7-89CB-B023BB4963AF}" type="pres">
      <dgm:prSet presAssocID="{2F5E27FD-A04E-44E1-88C2-F75D031421FF}" presName="thickLine" presStyleLbl="alignNode1" presStyleIdx="6" presStyleCnt="9"/>
      <dgm:spPr/>
    </dgm:pt>
    <dgm:pt modelId="{A2DF90CD-DAFF-4567-9513-0D824E8B2DA4}" type="pres">
      <dgm:prSet presAssocID="{2F5E27FD-A04E-44E1-88C2-F75D031421FF}" presName="horz1" presStyleCnt="0"/>
      <dgm:spPr/>
    </dgm:pt>
    <dgm:pt modelId="{90C5FC6F-406A-4CAD-B206-9513EA3D0502}" type="pres">
      <dgm:prSet presAssocID="{2F5E27FD-A04E-44E1-88C2-F75D031421FF}" presName="tx1" presStyleLbl="revTx" presStyleIdx="6" presStyleCnt="9"/>
      <dgm:spPr/>
    </dgm:pt>
    <dgm:pt modelId="{B33829C4-7762-434E-8309-DF4275F2CD66}" type="pres">
      <dgm:prSet presAssocID="{2F5E27FD-A04E-44E1-88C2-F75D031421FF}" presName="vert1" presStyleCnt="0"/>
      <dgm:spPr/>
    </dgm:pt>
    <dgm:pt modelId="{59BE84B2-BA8B-489E-A337-D7D4AB08E670}" type="pres">
      <dgm:prSet presAssocID="{D1C38B56-BAC9-4748-9CA9-F1E986485FE8}" presName="thickLine" presStyleLbl="alignNode1" presStyleIdx="7" presStyleCnt="9"/>
      <dgm:spPr/>
    </dgm:pt>
    <dgm:pt modelId="{20750CFD-23A9-486F-A5C5-BCE7513CCF46}" type="pres">
      <dgm:prSet presAssocID="{D1C38B56-BAC9-4748-9CA9-F1E986485FE8}" presName="horz1" presStyleCnt="0"/>
      <dgm:spPr/>
    </dgm:pt>
    <dgm:pt modelId="{9D30E700-1C7D-460E-84C8-59B8DC4651AD}" type="pres">
      <dgm:prSet presAssocID="{D1C38B56-BAC9-4748-9CA9-F1E986485FE8}" presName="tx1" presStyleLbl="revTx" presStyleIdx="7" presStyleCnt="9"/>
      <dgm:spPr/>
    </dgm:pt>
    <dgm:pt modelId="{63B9552F-95C8-4825-8AC0-F03B0413F8B9}" type="pres">
      <dgm:prSet presAssocID="{D1C38B56-BAC9-4748-9CA9-F1E986485FE8}" presName="vert1" presStyleCnt="0"/>
      <dgm:spPr/>
    </dgm:pt>
    <dgm:pt modelId="{615E624E-617A-4880-BF78-7D6D6C2C0AD8}" type="pres">
      <dgm:prSet presAssocID="{15533401-890B-4CD7-B04E-5DE3A5851D76}" presName="thickLine" presStyleLbl="alignNode1" presStyleIdx="8" presStyleCnt="9"/>
      <dgm:spPr/>
    </dgm:pt>
    <dgm:pt modelId="{90098ECE-16B4-46F3-BD03-7C45FBE11429}" type="pres">
      <dgm:prSet presAssocID="{15533401-890B-4CD7-B04E-5DE3A5851D76}" presName="horz1" presStyleCnt="0"/>
      <dgm:spPr/>
    </dgm:pt>
    <dgm:pt modelId="{80B3927A-6160-4FD7-82E0-E57BAD9691D8}" type="pres">
      <dgm:prSet presAssocID="{15533401-890B-4CD7-B04E-5DE3A5851D76}" presName="tx1" presStyleLbl="revTx" presStyleIdx="8" presStyleCnt="9"/>
      <dgm:spPr/>
    </dgm:pt>
    <dgm:pt modelId="{9F10F54C-F36F-44BE-9A88-420E432F8E68}" type="pres">
      <dgm:prSet presAssocID="{15533401-890B-4CD7-B04E-5DE3A5851D76}" presName="vert1" presStyleCnt="0"/>
      <dgm:spPr/>
    </dgm:pt>
  </dgm:ptLst>
  <dgm:cxnLst>
    <dgm:cxn modelId="{580C6B00-D534-4DB3-A9F0-017A3BBBF8E4}" type="presOf" srcId="{B131F895-616F-4221-8C6B-41768FA7B0DD}" destId="{E89415D5-69C8-4A14-B23C-CB659B9BD4C4}" srcOrd="0" destOrd="0" presId="urn:microsoft.com/office/officeart/2008/layout/LinedList"/>
    <dgm:cxn modelId="{669C1F1B-C0B1-4F93-BE2E-CE2BB3DECB7F}" type="presOf" srcId="{E13F9EF1-CA33-4F0F-BA26-BFE45EEB0F23}" destId="{A82AC78C-7AEE-4EFB-8600-CFCEA17F39CD}" srcOrd="0" destOrd="0" presId="urn:microsoft.com/office/officeart/2008/layout/LinedList"/>
    <dgm:cxn modelId="{77E2B722-39E4-49DD-8809-7DD54956EEBF}" type="presOf" srcId="{15533401-890B-4CD7-B04E-5DE3A5851D76}" destId="{80B3927A-6160-4FD7-82E0-E57BAD9691D8}" srcOrd="0" destOrd="0" presId="urn:microsoft.com/office/officeart/2008/layout/LinedList"/>
    <dgm:cxn modelId="{30ABA23D-E067-468E-8FD0-E6209F0EBF5E}" srcId="{B131F895-616F-4221-8C6B-41768FA7B0DD}" destId="{5222CFE9-2D23-4000-A060-2B417E77A3CF}" srcOrd="4" destOrd="0" parTransId="{A89CBE09-C325-47F1-9DE6-52DCE49061B6}" sibTransId="{832F3CB2-4EC3-49BD-8303-D1382B03A117}"/>
    <dgm:cxn modelId="{4C635A61-74C2-4210-96D9-F2103E327BDA}" type="presOf" srcId="{5222CFE9-2D23-4000-A060-2B417E77A3CF}" destId="{AECA577D-E3E9-46B9-990A-42248446A403}" srcOrd="0" destOrd="0" presId="urn:microsoft.com/office/officeart/2008/layout/LinedList"/>
    <dgm:cxn modelId="{4665EE69-B537-4C60-BF5E-C3BB97AB9828}" srcId="{B131F895-616F-4221-8C6B-41768FA7B0DD}" destId="{49DC0FF1-6DC3-4D19-8E53-72A6F0BEBF7A}" srcOrd="0" destOrd="0" parTransId="{48DAE684-ED05-4601-9F05-EBDA50C871B8}" sibTransId="{AE576A2E-7645-4854-A3CE-321EF026191E}"/>
    <dgm:cxn modelId="{B3528C74-5AD8-4EA8-826C-9BFDA9161D28}" srcId="{B131F895-616F-4221-8C6B-41768FA7B0DD}" destId="{1C3BB70C-9248-46D7-9BD3-054198D771D8}" srcOrd="3" destOrd="0" parTransId="{17B613BE-8156-48A7-83F6-E3A43E9B77EA}" sibTransId="{10DD118E-E20D-463E-9879-7ADC91CFA544}"/>
    <dgm:cxn modelId="{65FC9D9B-3041-42DE-8A16-1471786FBEF9}" type="presOf" srcId="{DB16D42E-9003-439A-B386-45F5C7BEE226}" destId="{D75B367D-2CE1-4937-A216-DB3CA6AAFDC1}" srcOrd="0" destOrd="0" presId="urn:microsoft.com/office/officeart/2008/layout/LinedList"/>
    <dgm:cxn modelId="{E4A2C8A3-6B17-4619-87C9-868104F1A1E6}" type="presOf" srcId="{8CE9FE8D-D587-4C95-B063-08C4FD98ABE9}" destId="{A46D7473-2B89-4A3C-BD91-C2951EF81D95}" srcOrd="0" destOrd="0" presId="urn:microsoft.com/office/officeart/2008/layout/LinedList"/>
    <dgm:cxn modelId="{7B34F6A5-F836-48F1-BAAB-E44D67F941C3}" type="presOf" srcId="{2F5E27FD-A04E-44E1-88C2-F75D031421FF}" destId="{90C5FC6F-406A-4CAD-B206-9513EA3D0502}" srcOrd="0" destOrd="0" presId="urn:microsoft.com/office/officeart/2008/layout/LinedList"/>
    <dgm:cxn modelId="{12BEE9B0-A406-47FA-B3C8-DCE272EAE14C}" srcId="{B131F895-616F-4221-8C6B-41768FA7B0DD}" destId="{15533401-890B-4CD7-B04E-5DE3A5851D76}" srcOrd="8" destOrd="0" parTransId="{8078D239-460C-4F23-842C-3F1E93A621FB}" sibTransId="{F319FC97-DE56-4754-9F4E-D6D2B2F7C62D}"/>
    <dgm:cxn modelId="{53E101B3-6116-4705-8898-9E1B529160C2}" srcId="{B131F895-616F-4221-8C6B-41768FA7B0DD}" destId="{2F5E27FD-A04E-44E1-88C2-F75D031421FF}" srcOrd="6" destOrd="0" parTransId="{2B5C307A-1025-4BEA-A14F-1B63E90B8AE0}" sibTransId="{F62297EB-36A3-4A06-87C5-109BB57AA791}"/>
    <dgm:cxn modelId="{D4246BBD-046C-4694-BE47-132986CF2329}" type="presOf" srcId="{49DC0FF1-6DC3-4D19-8E53-72A6F0BEBF7A}" destId="{BF93A452-F725-4123-A8B5-989B39B787E6}" srcOrd="0" destOrd="0" presId="urn:microsoft.com/office/officeart/2008/layout/LinedList"/>
    <dgm:cxn modelId="{27786DC1-CAF5-44B4-B85A-DD725545672A}" srcId="{B131F895-616F-4221-8C6B-41768FA7B0DD}" destId="{8CE9FE8D-D587-4C95-B063-08C4FD98ABE9}" srcOrd="2" destOrd="0" parTransId="{31BB58E1-0C59-4726-882F-6CE807E6A3DF}" sibTransId="{8BE8C11A-6240-4AD0-8BA1-76979070F8C3}"/>
    <dgm:cxn modelId="{F40932C8-4ECD-4E44-829D-39826A2D5717}" type="presOf" srcId="{D1C38B56-BAC9-4748-9CA9-F1E986485FE8}" destId="{9D30E700-1C7D-460E-84C8-59B8DC4651AD}" srcOrd="0" destOrd="0" presId="urn:microsoft.com/office/officeart/2008/layout/LinedList"/>
    <dgm:cxn modelId="{F6D176CB-27AB-471D-A224-1A61B6E15DB6}" srcId="{B131F895-616F-4221-8C6B-41768FA7B0DD}" destId="{D1C38B56-BAC9-4748-9CA9-F1E986485FE8}" srcOrd="7" destOrd="0" parTransId="{85EE2990-8E51-4E88-9F9E-FD9672C5252B}" sibTransId="{257F6A1A-D158-43CD-AD46-6B229C961E72}"/>
    <dgm:cxn modelId="{BAA9C9CE-5287-46FC-88D3-FED41226EDFC}" type="presOf" srcId="{1C3BB70C-9248-46D7-9BD3-054198D771D8}" destId="{9470EEC0-CDEF-47F4-ADC2-E34EF3F90DC1}" srcOrd="0" destOrd="0" presId="urn:microsoft.com/office/officeart/2008/layout/LinedList"/>
    <dgm:cxn modelId="{32E76AE5-7D59-4CC1-8AAC-1B1D9FEF0454}" srcId="{B131F895-616F-4221-8C6B-41768FA7B0DD}" destId="{DB16D42E-9003-439A-B386-45F5C7BEE226}" srcOrd="1" destOrd="0" parTransId="{E2BF2689-3EA0-45CB-B87C-B2BC6ADED60D}" sibTransId="{72CB4E17-D6DD-4D7F-942A-E7BDB43EA664}"/>
    <dgm:cxn modelId="{EFAD30EF-8D7A-47E0-980F-A336C952E240}" srcId="{B131F895-616F-4221-8C6B-41768FA7B0DD}" destId="{E13F9EF1-CA33-4F0F-BA26-BFE45EEB0F23}" srcOrd="5" destOrd="0" parTransId="{ADCF02AD-6C04-4F1C-B722-3B8D7DF8BE60}" sibTransId="{656417C6-9D9B-4DBB-B449-BDAA9AEEC569}"/>
    <dgm:cxn modelId="{AC338397-D8A6-4F7F-A283-B78EA38A2E08}" type="presParOf" srcId="{E89415D5-69C8-4A14-B23C-CB659B9BD4C4}" destId="{87902C65-44A9-4043-8FBC-B68723671BB0}" srcOrd="0" destOrd="0" presId="urn:microsoft.com/office/officeart/2008/layout/LinedList"/>
    <dgm:cxn modelId="{FFF43A19-7111-44DC-A7E8-7183B76BDB18}" type="presParOf" srcId="{E89415D5-69C8-4A14-B23C-CB659B9BD4C4}" destId="{5376D789-B2D1-4719-AD34-02C374B1EF4B}" srcOrd="1" destOrd="0" presId="urn:microsoft.com/office/officeart/2008/layout/LinedList"/>
    <dgm:cxn modelId="{3AB79C63-EBE5-4B65-ABC2-1691E30C0A4E}" type="presParOf" srcId="{5376D789-B2D1-4719-AD34-02C374B1EF4B}" destId="{BF93A452-F725-4123-A8B5-989B39B787E6}" srcOrd="0" destOrd="0" presId="urn:microsoft.com/office/officeart/2008/layout/LinedList"/>
    <dgm:cxn modelId="{FD6FA3C2-8AEC-4096-BA4A-A5D65280B7AC}" type="presParOf" srcId="{5376D789-B2D1-4719-AD34-02C374B1EF4B}" destId="{B8BD7109-162A-4032-8895-E1B5E26DC235}" srcOrd="1" destOrd="0" presId="urn:microsoft.com/office/officeart/2008/layout/LinedList"/>
    <dgm:cxn modelId="{B0E4561D-0E73-46A4-A6D1-7F43CDE534D6}" type="presParOf" srcId="{E89415D5-69C8-4A14-B23C-CB659B9BD4C4}" destId="{98AFA75D-65E1-44D8-AF5E-4FEBEE46A33F}" srcOrd="2" destOrd="0" presId="urn:microsoft.com/office/officeart/2008/layout/LinedList"/>
    <dgm:cxn modelId="{DA5E61BC-801C-41D2-80EC-3C27AF296697}" type="presParOf" srcId="{E89415D5-69C8-4A14-B23C-CB659B9BD4C4}" destId="{9D2F6C24-A763-47BC-974F-C9A6FA094102}" srcOrd="3" destOrd="0" presId="urn:microsoft.com/office/officeart/2008/layout/LinedList"/>
    <dgm:cxn modelId="{4D10DA87-CCAD-4B41-8977-AE03E34D52B0}" type="presParOf" srcId="{9D2F6C24-A763-47BC-974F-C9A6FA094102}" destId="{D75B367D-2CE1-4937-A216-DB3CA6AAFDC1}" srcOrd="0" destOrd="0" presId="urn:microsoft.com/office/officeart/2008/layout/LinedList"/>
    <dgm:cxn modelId="{49EFD33F-BEED-4D6E-AD01-470A76E978FB}" type="presParOf" srcId="{9D2F6C24-A763-47BC-974F-C9A6FA094102}" destId="{3AA64160-1B51-44BA-842F-C56D12D82C8C}" srcOrd="1" destOrd="0" presId="urn:microsoft.com/office/officeart/2008/layout/LinedList"/>
    <dgm:cxn modelId="{5753F458-81F1-4323-A0A7-7A6E6E942F77}" type="presParOf" srcId="{E89415D5-69C8-4A14-B23C-CB659B9BD4C4}" destId="{1FC341F9-4A35-4E1D-B18C-E52499728A84}" srcOrd="4" destOrd="0" presId="urn:microsoft.com/office/officeart/2008/layout/LinedList"/>
    <dgm:cxn modelId="{DA2F9E11-00F1-4E6A-943C-F80EEE7A9337}" type="presParOf" srcId="{E89415D5-69C8-4A14-B23C-CB659B9BD4C4}" destId="{EC3A7255-A879-4316-86E0-A7637B253E9D}" srcOrd="5" destOrd="0" presId="urn:microsoft.com/office/officeart/2008/layout/LinedList"/>
    <dgm:cxn modelId="{4A6A4B0B-0908-406E-BB56-32C5E8C27155}" type="presParOf" srcId="{EC3A7255-A879-4316-86E0-A7637B253E9D}" destId="{A46D7473-2B89-4A3C-BD91-C2951EF81D95}" srcOrd="0" destOrd="0" presId="urn:microsoft.com/office/officeart/2008/layout/LinedList"/>
    <dgm:cxn modelId="{F6ADA5D1-20A5-417E-B84E-B67D9B393D8B}" type="presParOf" srcId="{EC3A7255-A879-4316-86E0-A7637B253E9D}" destId="{1D47155B-3972-406D-9E10-DD31CB99DB39}" srcOrd="1" destOrd="0" presId="urn:microsoft.com/office/officeart/2008/layout/LinedList"/>
    <dgm:cxn modelId="{0810E18D-8E58-4628-B518-5A0A573B5C4D}" type="presParOf" srcId="{E89415D5-69C8-4A14-B23C-CB659B9BD4C4}" destId="{E835D2C4-9067-4327-802B-A8C29DE56D89}" srcOrd="6" destOrd="0" presId="urn:microsoft.com/office/officeart/2008/layout/LinedList"/>
    <dgm:cxn modelId="{90493773-1928-4223-A4FD-78A8A6848C97}" type="presParOf" srcId="{E89415D5-69C8-4A14-B23C-CB659B9BD4C4}" destId="{52A2197B-3D6D-4AD9-A933-DC95994150CF}" srcOrd="7" destOrd="0" presId="urn:microsoft.com/office/officeart/2008/layout/LinedList"/>
    <dgm:cxn modelId="{DA1B566A-6B2F-4289-B78F-4538B3989A0F}" type="presParOf" srcId="{52A2197B-3D6D-4AD9-A933-DC95994150CF}" destId="{9470EEC0-CDEF-47F4-ADC2-E34EF3F90DC1}" srcOrd="0" destOrd="0" presId="urn:microsoft.com/office/officeart/2008/layout/LinedList"/>
    <dgm:cxn modelId="{31440436-83C2-4AA1-8873-F1940B9EAF3E}" type="presParOf" srcId="{52A2197B-3D6D-4AD9-A933-DC95994150CF}" destId="{8DA5C510-658B-4BB3-9D46-C90BFC4B45CD}" srcOrd="1" destOrd="0" presId="urn:microsoft.com/office/officeart/2008/layout/LinedList"/>
    <dgm:cxn modelId="{D3899149-7D32-43E9-9475-6E330274E100}" type="presParOf" srcId="{E89415D5-69C8-4A14-B23C-CB659B9BD4C4}" destId="{1C07CD5E-C722-42A4-9197-069239C8B8F4}" srcOrd="8" destOrd="0" presId="urn:microsoft.com/office/officeart/2008/layout/LinedList"/>
    <dgm:cxn modelId="{A198EEC2-D252-495D-ABB1-DE4BF3E9010C}" type="presParOf" srcId="{E89415D5-69C8-4A14-B23C-CB659B9BD4C4}" destId="{57593786-F0D0-4A82-8B64-CFF36C849150}" srcOrd="9" destOrd="0" presId="urn:microsoft.com/office/officeart/2008/layout/LinedList"/>
    <dgm:cxn modelId="{155B3FC3-CE75-4135-BB5F-D2A96584D532}" type="presParOf" srcId="{57593786-F0D0-4A82-8B64-CFF36C849150}" destId="{AECA577D-E3E9-46B9-990A-42248446A403}" srcOrd="0" destOrd="0" presId="urn:microsoft.com/office/officeart/2008/layout/LinedList"/>
    <dgm:cxn modelId="{07DDE099-F44B-494E-97F6-48FD618ECEF7}" type="presParOf" srcId="{57593786-F0D0-4A82-8B64-CFF36C849150}" destId="{579D9319-F35B-4D30-BFCE-EC46CF2E02A1}" srcOrd="1" destOrd="0" presId="urn:microsoft.com/office/officeart/2008/layout/LinedList"/>
    <dgm:cxn modelId="{FB7BD284-05B7-4FD1-9080-BF2F806E266A}" type="presParOf" srcId="{E89415D5-69C8-4A14-B23C-CB659B9BD4C4}" destId="{92A7D1B8-6FD0-4505-9D34-3006D337DE95}" srcOrd="10" destOrd="0" presId="urn:microsoft.com/office/officeart/2008/layout/LinedList"/>
    <dgm:cxn modelId="{ECBA870E-393F-4F07-9313-BD37871458AC}" type="presParOf" srcId="{E89415D5-69C8-4A14-B23C-CB659B9BD4C4}" destId="{B0564E4E-43F0-4C5F-9C53-A35E8FEB0DF8}" srcOrd="11" destOrd="0" presId="urn:microsoft.com/office/officeart/2008/layout/LinedList"/>
    <dgm:cxn modelId="{89E8CB6E-9136-4CD7-A568-60E39C9E0290}" type="presParOf" srcId="{B0564E4E-43F0-4C5F-9C53-A35E8FEB0DF8}" destId="{A82AC78C-7AEE-4EFB-8600-CFCEA17F39CD}" srcOrd="0" destOrd="0" presId="urn:microsoft.com/office/officeart/2008/layout/LinedList"/>
    <dgm:cxn modelId="{0A3ED90C-6271-4DE4-A74C-B726557B4CB3}" type="presParOf" srcId="{B0564E4E-43F0-4C5F-9C53-A35E8FEB0DF8}" destId="{CF4A9CCD-7D5A-45FD-B8B7-1880F8E8860A}" srcOrd="1" destOrd="0" presId="urn:microsoft.com/office/officeart/2008/layout/LinedList"/>
    <dgm:cxn modelId="{77B2D652-ED0E-47F6-AB33-8686914AFF2E}" type="presParOf" srcId="{E89415D5-69C8-4A14-B23C-CB659B9BD4C4}" destId="{0F0296F6-8B0E-46E7-89CB-B023BB4963AF}" srcOrd="12" destOrd="0" presId="urn:microsoft.com/office/officeart/2008/layout/LinedList"/>
    <dgm:cxn modelId="{8E78E169-87BB-4ECF-9309-56C31CE5391E}" type="presParOf" srcId="{E89415D5-69C8-4A14-B23C-CB659B9BD4C4}" destId="{A2DF90CD-DAFF-4567-9513-0D824E8B2DA4}" srcOrd="13" destOrd="0" presId="urn:microsoft.com/office/officeart/2008/layout/LinedList"/>
    <dgm:cxn modelId="{13594575-5AFF-49BA-936B-05A9A1597573}" type="presParOf" srcId="{A2DF90CD-DAFF-4567-9513-0D824E8B2DA4}" destId="{90C5FC6F-406A-4CAD-B206-9513EA3D0502}" srcOrd="0" destOrd="0" presId="urn:microsoft.com/office/officeart/2008/layout/LinedList"/>
    <dgm:cxn modelId="{E9ABCF19-F8BD-46AA-A2A0-413051E01200}" type="presParOf" srcId="{A2DF90CD-DAFF-4567-9513-0D824E8B2DA4}" destId="{B33829C4-7762-434E-8309-DF4275F2CD66}" srcOrd="1" destOrd="0" presId="urn:microsoft.com/office/officeart/2008/layout/LinedList"/>
    <dgm:cxn modelId="{76040A21-8BB7-4358-A02F-7A24ED25B3C7}" type="presParOf" srcId="{E89415D5-69C8-4A14-B23C-CB659B9BD4C4}" destId="{59BE84B2-BA8B-489E-A337-D7D4AB08E670}" srcOrd="14" destOrd="0" presId="urn:microsoft.com/office/officeart/2008/layout/LinedList"/>
    <dgm:cxn modelId="{16552553-FE00-411B-9EA2-35A9C51D392E}" type="presParOf" srcId="{E89415D5-69C8-4A14-B23C-CB659B9BD4C4}" destId="{20750CFD-23A9-486F-A5C5-BCE7513CCF46}" srcOrd="15" destOrd="0" presId="urn:microsoft.com/office/officeart/2008/layout/LinedList"/>
    <dgm:cxn modelId="{C1F5C964-111C-47BD-8C51-445AE21A79C6}" type="presParOf" srcId="{20750CFD-23A9-486F-A5C5-BCE7513CCF46}" destId="{9D30E700-1C7D-460E-84C8-59B8DC4651AD}" srcOrd="0" destOrd="0" presId="urn:microsoft.com/office/officeart/2008/layout/LinedList"/>
    <dgm:cxn modelId="{F91CFC98-4065-438D-A85D-7C42017A6998}" type="presParOf" srcId="{20750CFD-23A9-486F-A5C5-BCE7513CCF46}" destId="{63B9552F-95C8-4825-8AC0-F03B0413F8B9}" srcOrd="1" destOrd="0" presId="urn:microsoft.com/office/officeart/2008/layout/LinedList"/>
    <dgm:cxn modelId="{3FB7F067-9E6B-4A0E-B54B-4E9806907750}" type="presParOf" srcId="{E89415D5-69C8-4A14-B23C-CB659B9BD4C4}" destId="{615E624E-617A-4880-BF78-7D6D6C2C0AD8}" srcOrd="16" destOrd="0" presId="urn:microsoft.com/office/officeart/2008/layout/LinedList"/>
    <dgm:cxn modelId="{91A3459D-F2EB-4E21-B4BD-38FDB0E9D3DE}" type="presParOf" srcId="{E89415D5-69C8-4A14-B23C-CB659B9BD4C4}" destId="{90098ECE-16B4-46F3-BD03-7C45FBE11429}" srcOrd="17" destOrd="0" presId="urn:microsoft.com/office/officeart/2008/layout/LinedList"/>
    <dgm:cxn modelId="{AD94AF67-ABEF-45F2-B1BA-8469CB11D052}" type="presParOf" srcId="{90098ECE-16B4-46F3-BD03-7C45FBE11429}" destId="{80B3927A-6160-4FD7-82E0-E57BAD9691D8}" srcOrd="0" destOrd="0" presId="urn:microsoft.com/office/officeart/2008/layout/LinedList"/>
    <dgm:cxn modelId="{780778B9-9873-4E13-8594-1C408B1FAFB1}" type="presParOf" srcId="{90098ECE-16B4-46F3-BD03-7C45FBE11429}" destId="{9F10F54C-F36F-44BE-9A88-420E432F8E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BD91F-B3B1-4EDF-8DB3-E3B2D6B91D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C4568C-20A2-44FF-9070-A5E38D3D85B5}">
      <dgm:prSet/>
      <dgm:spPr/>
      <dgm:t>
        <a:bodyPr/>
        <a:lstStyle/>
        <a:p>
          <a:r>
            <a:rPr lang="en-US" b="1" baseline="0" dirty="0" err="1"/>
            <a:t>useradd</a:t>
          </a:r>
          <a:r>
            <a:rPr lang="en-US" baseline="0" dirty="0"/>
            <a:t>		   Adds account to the system</a:t>
          </a:r>
          <a:endParaRPr lang="en-US" dirty="0"/>
        </a:p>
      </dgm:t>
    </dgm:pt>
    <dgm:pt modelId="{6458E627-F91F-4D92-9AC0-8F0187C1E537}" type="parTrans" cxnId="{A2445498-54CA-4368-A3E2-A48E2B725F76}">
      <dgm:prSet/>
      <dgm:spPr/>
      <dgm:t>
        <a:bodyPr/>
        <a:lstStyle/>
        <a:p>
          <a:endParaRPr lang="en-US"/>
        </a:p>
      </dgm:t>
    </dgm:pt>
    <dgm:pt modelId="{22EBF2E3-939B-49D3-BC72-DE3FEC08C8CE}" type="sibTrans" cxnId="{A2445498-54CA-4368-A3E2-A48E2B725F76}">
      <dgm:prSet/>
      <dgm:spPr/>
      <dgm:t>
        <a:bodyPr/>
        <a:lstStyle/>
        <a:p>
          <a:endParaRPr lang="en-US"/>
        </a:p>
      </dgm:t>
    </dgm:pt>
    <dgm:pt modelId="{A81D4A6B-D73C-4B31-8AD8-FBE6B57BEA7D}">
      <dgm:prSet/>
      <dgm:spPr/>
      <dgm:t>
        <a:bodyPr/>
        <a:lstStyle/>
        <a:p>
          <a:r>
            <a:rPr lang="en-US" b="1" baseline="0" dirty="0" err="1"/>
            <a:t>usermod</a:t>
          </a:r>
          <a:r>
            <a:rPr lang="en-US" baseline="0" dirty="0"/>
            <a:t>		   Modifies account attributes</a:t>
          </a:r>
          <a:endParaRPr lang="en-US" dirty="0"/>
        </a:p>
      </dgm:t>
    </dgm:pt>
    <dgm:pt modelId="{D3033FD6-A93C-45EC-9C31-3499E06F796B}" type="parTrans" cxnId="{EA024BAF-6320-4B3D-AFF3-036F18D132AB}">
      <dgm:prSet/>
      <dgm:spPr/>
      <dgm:t>
        <a:bodyPr/>
        <a:lstStyle/>
        <a:p>
          <a:endParaRPr lang="en-US"/>
        </a:p>
      </dgm:t>
    </dgm:pt>
    <dgm:pt modelId="{067A776C-5185-49D5-8745-F09CC9F99CE3}" type="sibTrans" cxnId="{EA024BAF-6320-4B3D-AFF3-036F18D132AB}">
      <dgm:prSet/>
      <dgm:spPr/>
      <dgm:t>
        <a:bodyPr/>
        <a:lstStyle/>
        <a:p>
          <a:endParaRPr lang="en-US"/>
        </a:p>
      </dgm:t>
    </dgm:pt>
    <dgm:pt modelId="{7EB3A569-2F3B-4D26-943E-18D49C9C19DB}">
      <dgm:prSet custT="1"/>
      <dgm:spPr/>
      <dgm:t>
        <a:bodyPr/>
        <a:lstStyle/>
        <a:p>
          <a:r>
            <a:rPr lang="en-US" sz="2300" b="1" baseline="0" dirty="0" err="1"/>
            <a:t>userdel</a:t>
          </a:r>
          <a:r>
            <a:rPr lang="en-US" sz="2300" baseline="0" dirty="0"/>
            <a:t>		  </a:t>
          </a:r>
          <a:r>
            <a:rPr lang="en-US" sz="2400" baseline="0" dirty="0"/>
            <a:t>Deletes account from the system</a:t>
          </a:r>
          <a:endParaRPr lang="en-US" sz="2300" dirty="0"/>
        </a:p>
      </dgm:t>
    </dgm:pt>
    <dgm:pt modelId="{F671D1E7-38C3-407C-A0D4-074228D8004D}" type="parTrans" cxnId="{EB7B3064-D60A-479E-8B94-1F62A067DBD1}">
      <dgm:prSet/>
      <dgm:spPr/>
      <dgm:t>
        <a:bodyPr/>
        <a:lstStyle/>
        <a:p>
          <a:endParaRPr lang="en-US"/>
        </a:p>
      </dgm:t>
    </dgm:pt>
    <dgm:pt modelId="{86BB1A25-230D-4013-88ED-5BB8250EBC14}" type="sibTrans" cxnId="{EB7B3064-D60A-479E-8B94-1F62A067DBD1}">
      <dgm:prSet/>
      <dgm:spPr/>
      <dgm:t>
        <a:bodyPr/>
        <a:lstStyle/>
        <a:p>
          <a:endParaRPr lang="en-US"/>
        </a:p>
      </dgm:t>
    </dgm:pt>
    <dgm:pt modelId="{CBB4A3F1-CDD4-4494-B2DB-3FBC79483FBD}">
      <dgm:prSet/>
      <dgm:spPr/>
      <dgm:t>
        <a:bodyPr/>
        <a:lstStyle/>
        <a:p>
          <a:r>
            <a:rPr lang="en-US" b="1" baseline="0" dirty="0" err="1"/>
            <a:t>groupadd</a:t>
          </a:r>
          <a:r>
            <a:rPr lang="en-US" baseline="0" dirty="0"/>
            <a:t>	      Add groups to the system</a:t>
          </a:r>
          <a:endParaRPr lang="en-US" dirty="0"/>
        </a:p>
      </dgm:t>
    </dgm:pt>
    <dgm:pt modelId="{34F57885-CCA0-419A-8EED-F5E931D4F05C}" type="parTrans" cxnId="{75206A78-54E5-4AD1-AC47-57BFBD5E15DD}">
      <dgm:prSet/>
      <dgm:spPr/>
      <dgm:t>
        <a:bodyPr/>
        <a:lstStyle/>
        <a:p>
          <a:endParaRPr lang="en-US"/>
        </a:p>
      </dgm:t>
    </dgm:pt>
    <dgm:pt modelId="{BF54A3CC-EE68-419B-877A-5590AC206A04}" type="sibTrans" cxnId="{75206A78-54E5-4AD1-AC47-57BFBD5E15DD}">
      <dgm:prSet/>
      <dgm:spPr/>
      <dgm:t>
        <a:bodyPr/>
        <a:lstStyle/>
        <a:p>
          <a:endParaRPr lang="en-US"/>
        </a:p>
      </dgm:t>
    </dgm:pt>
    <dgm:pt modelId="{A8343284-C083-4829-B98C-B1007ABA9ED4}">
      <dgm:prSet/>
      <dgm:spPr/>
      <dgm:t>
        <a:bodyPr/>
        <a:lstStyle/>
        <a:p>
          <a:r>
            <a:rPr lang="en-US" b="1" baseline="0" dirty="0" err="1"/>
            <a:t>groupmod</a:t>
          </a:r>
          <a:r>
            <a:rPr lang="en-US" baseline="0" dirty="0"/>
            <a:t>		         Modify group</a:t>
          </a:r>
          <a:endParaRPr lang="en-US" dirty="0"/>
        </a:p>
      </dgm:t>
    </dgm:pt>
    <dgm:pt modelId="{E0B10002-0EF0-44C2-BFF9-1A6E7451BB12}" type="parTrans" cxnId="{ED0D8A86-EF01-45C4-9FA1-E6D00ECFFF82}">
      <dgm:prSet/>
      <dgm:spPr/>
      <dgm:t>
        <a:bodyPr/>
        <a:lstStyle/>
        <a:p>
          <a:endParaRPr lang="en-US"/>
        </a:p>
      </dgm:t>
    </dgm:pt>
    <dgm:pt modelId="{65711542-C305-4974-97D5-16B946732FCF}" type="sibTrans" cxnId="{ED0D8A86-EF01-45C4-9FA1-E6D00ECFFF82}">
      <dgm:prSet/>
      <dgm:spPr/>
      <dgm:t>
        <a:bodyPr/>
        <a:lstStyle/>
        <a:p>
          <a:endParaRPr lang="en-US"/>
        </a:p>
      </dgm:t>
    </dgm:pt>
    <dgm:pt modelId="{B716EAFB-9878-4259-B264-040AE8B2D072}">
      <dgm:prSet/>
      <dgm:spPr/>
      <dgm:t>
        <a:bodyPr/>
        <a:lstStyle/>
        <a:p>
          <a:r>
            <a:rPr lang="en-US" b="1" baseline="0" dirty="0" err="1"/>
            <a:t>groupdel</a:t>
          </a:r>
          <a:r>
            <a:rPr lang="en-US" baseline="0" dirty="0"/>
            <a:t>		                       Delete group</a:t>
          </a:r>
          <a:endParaRPr lang="en-US" dirty="0"/>
        </a:p>
      </dgm:t>
    </dgm:pt>
    <dgm:pt modelId="{67B9A453-65FB-4DFD-B716-26EDAA79F513}" type="parTrans" cxnId="{1CD484C7-74D3-4CB1-8C94-85326E4E57A7}">
      <dgm:prSet/>
      <dgm:spPr/>
      <dgm:t>
        <a:bodyPr/>
        <a:lstStyle/>
        <a:p>
          <a:endParaRPr lang="en-US"/>
        </a:p>
      </dgm:t>
    </dgm:pt>
    <dgm:pt modelId="{2C5CAA35-2FE8-4BC5-A53C-5DD41EBE6172}" type="sibTrans" cxnId="{1CD484C7-74D3-4CB1-8C94-85326E4E57A7}">
      <dgm:prSet/>
      <dgm:spPr/>
      <dgm:t>
        <a:bodyPr/>
        <a:lstStyle/>
        <a:p>
          <a:endParaRPr lang="en-US"/>
        </a:p>
      </dgm:t>
    </dgm:pt>
    <dgm:pt modelId="{E7E7A8AC-39BE-4811-B7A6-BDACC2895EE0}" type="pres">
      <dgm:prSet presAssocID="{AB0BD91F-B3B1-4EDF-8DB3-E3B2D6B91D88}" presName="linear" presStyleCnt="0">
        <dgm:presLayoutVars>
          <dgm:animLvl val="lvl"/>
          <dgm:resizeHandles val="exact"/>
        </dgm:presLayoutVars>
      </dgm:prSet>
      <dgm:spPr/>
    </dgm:pt>
    <dgm:pt modelId="{9DF68939-E187-4CDB-98B4-80B1A7F805AE}" type="pres">
      <dgm:prSet presAssocID="{0CC4568C-20A2-44FF-9070-A5E38D3D85B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7EF7570-76BB-4DC5-AA15-078ADDA65A40}" type="pres">
      <dgm:prSet presAssocID="{22EBF2E3-939B-49D3-BC72-DE3FEC08C8CE}" presName="spacer" presStyleCnt="0"/>
      <dgm:spPr/>
    </dgm:pt>
    <dgm:pt modelId="{AC06994B-20E9-441F-A5B7-C8A190EE2F5A}" type="pres">
      <dgm:prSet presAssocID="{A81D4A6B-D73C-4B31-8AD8-FBE6B57BEA7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5917433-0BC4-4837-86B8-218238F09A0E}" type="pres">
      <dgm:prSet presAssocID="{067A776C-5185-49D5-8745-F09CC9F99CE3}" presName="spacer" presStyleCnt="0"/>
      <dgm:spPr/>
    </dgm:pt>
    <dgm:pt modelId="{FCDC27B6-F609-461B-B9A6-281FA98EA331}" type="pres">
      <dgm:prSet presAssocID="{7EB3A569-2F3B-4D26-943E-18D49C9C19D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EE12803-2F1F-4CE6-A6A3-CA6E82D536B1}" type="pres">
      <dgm:prSet presAssocID="{86BB1A25-230D-4013-88ED-5BB8250EBC14}" presName="spacer" presStyleCnt="0"/>
      <dgm:spPr/>
    </dgm:pt>
    <dgm:pt modelId="{C333E3D0-DE0E-41C2-9182-B686B1B24227}" type="pres">
      <dgm:prSet presAssocID="{CBB4A3F1-CDD4-4494-B2DB-3FBC79483FB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F8016B7-24DE-4EDD-88D8-316B2A748BEF}" type="pres">
      <dgm:prSet presAssocID="{BF54A3CC-EE68-419B-877A-5590AC206A04}" presName="spacer" presStyleCnt="0"/>
      <dgm:spPr/>
    </dgm:pt>
    <dgm:pt modelId="{5D256FCE-DEEB-4772-9C59-03D55A711A4C}" type="pres">
      <dgm:prSet presAssocID="{A8343284-C083-4829-B98C-B1007ABA9ED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A156881-DE33-41F9-8C37-264795A4FF6F}" type="pres">
      <dgm:prSet presAssocID="{65711542-C305-4974-97D5-16B946732FCF}" presName="spacer" presStyleCnt="0"/>
      <dgm:spPr/>
    </dgm:pt>
    <dgm:pt modelId="{1BA85F07-8137-4B51-815A-D3057EA9E666}" type="pres">
      <dgm:prSet presAssocID="{B716EAFB-9878-4259-B264-040AE8B2D07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0E60862-179E-407D-B5B0-B3834B74C076}" type="presOf" srcId="{7EB3A569-2F3B-4D26-943E-18D49C9C19DB}" destId="{FCDC27B6-F609-461B-B9A6-281FA98EA331}" srcOrd="0" destOrd="0" presId="urn:microsoft.com/office/officeart/2005/8/layout/vList2"/>
    <dgm:cxn modelId="{EB7B3064-D60A-479E-8B94-1F62A067DBD1}" srcId="{AB0BD91F-B3B1-4EDF-8DB3-E3B2D6B91D88}" destId="{7EB3A569-2F3B-4D26-943E-18D49C9C19DB}" srcOrd="2" destOrd="0" parTransId="{F671D1E7-38C3-407C-A0D4-074228D8004D}" sibTransId="{86BB1A25-230D-4013-88ED-5BB8250EBC14}"/>
    <dgm:cxn modelId="{8F26C34F-85CA-481F-8ED5-6946392CDFB3}" type="presOf" srcId="{A81D4A6B-D73C-4B31-8AD8-FBE6B57BEA7D}" destId="{AC06994B-20E9-441F-A5B7-C8A190EE2F5A}" srcOrd="0" destOrd="0" presId="urn:microsoft.com/office/officeart/2005/8/layout/vList2"/>
    <dgm:cxn modelId="{75206A78-54E5-4AD1-AC47-57BFBD5E15DD}" srcId="{AB0BD91F-B3B1-4EDF-8DB3-E3B2D6B91D88}" destId="{CBB4A3F1-CDD4-4494-B2DB-3FBC79483FBD}" srcOrd="3" destOrd="0" parTransId="{34F57885-CCA0-419A-8EED-F5E931D4F05C}" sibTransId="{BF54A3CC-EE68-419B-877A-5590AC206A04}"/>
    <dgm:cxn modelId="{A8E36180-B55E-41DE-9AFE-1DFB73EC6BBE}" type="presOf" srcId="{0CC4568C-20A2-44FF-9070-A5E38D3D85B5}" destId="{9DF68939-E187-4CDB-98B4-80B1A7F805AE}" srcOrd="0" destOrd="0" presId="urn:microsoft.com/office/officeart/2005/8/layout/vList2"/>
    <dgm:cxn modelId="{ED0D8A86-EF01-45C4-9FA1-E6D00ECFFF82}" srcId="{AB0BD91F-B3B1-4EDF-8DB3-E3B2D6B91D88}" destId="{A8343284-C083-4829-B98C-B1007ABA9ED4}" srcOrd="4" destOrd="0" parTransId="{E0B10002-0EF0-44C2-BFF9-1A6E7451BB12}" sibTransId="{65711542-C305-4974-97D5-16B946732FCF}"/>
    <dgm:cxn modelId="{A2445498-54CA-4368-A3E2-A48E2B725F76}" srcId="{AB0BD91F-B3B1-4EDF-8DB3-E3B2D6B91D88}" destId="{0CC4568C-20A2-44FF-9070-A5E38D3D85B5}" srcOrd="0" destOrd="0" parTransId="{6458E627-F91F-4D92-9AC0-8F0187C1E537}" sibTransId="{22EBF2E3-939B-49D3-BC72-DE3FEC08C8CE}"/>
    <dgm:cxn modelId="{29EC3C9C-0957-4AA9-85DA-1D3AE6BA4B85}" type="presOf" srcId="{A8343284-C083-4829-B98C-B1007ABA9ED4}" destId="{5D256FCE-DEEB-4772-9C59-03D55A711A4C}" srcOrd="0" destOrd="0" presId="urn:microsoft.com/office/officeart/2005/8/layout/vList2"/>
    <dgm:cxn modelId="{EA024BAF-6320-4B3D-AFF3-036F18D132AB}" srcId="{AB0BD91F-B3B1-4EDF-8DB3-E3B2D6B91D88}" destId="{A81D4A6B-D73C-4B31-8AD8-FBE6B57BEA7D}" srcOrd="1" destOrd="0" parTransId="{D3033FD6-A93C-45EC-9C31-3499E06F796B}" sibTransId="{067A776C-5185-49D5-8745-F09CC9F99CE3}"/>
    <dgm:cxn modelId="{E90658B5-ACEA-4BC9-8777-7580671F3CDA}" type="presOf" srcId="{CBB4A3F1-CDD4-4494-B2DB-3FBC79483FBD}" destId="{C333E3D0-DE0E-41C2-9182-B686B1B24227}" srcOrd="0" destOrd="0" presId="urn:microsoft.com/office/officeart/2005/8/layout/vList2"/>
    <dgm:cxn modelId="{1CD484C7-74D3-4CB1-8C94-85326E4E57A7}" srcId="{AB0BD91F-B3B1-4EDF-8DB3-E3B2D6B91D88}" destId="{B716EAFB-9878-4259-B264-040AE8B2D072}" srcOrd="5" destOrd="0" parTransId="{67B9A453-65FB-4DFD-B716-26EDAA79F513}" sibTransId="{2C5CAA35-2FE8-4BC5-A53C-5DD41EBE6172}"/>
    <dgm:cxn modelId="{4666C6CD-1AE3-4D52-AD02-9D4E5CB416CC}" type="presOf" srcId="{AB0BD91F-B3B1-4EDF-8DB3-E3B2D6B91D88}" destId="{E7E7A8AC-39BE-4811-B7A6-BDACC2895EE0}" srcOrd="0" destOrd="0" presId="urn:microsoft.com/office/officeart/2005/8/layout/vList2"/>
    <dgm:cxn modelId="{0909AED7-4175-4CFE-9DE2-03E818732E42}" type="presOf" srcId="{B716EAFB-9878-4259-B264-040AE8B2D072}" destId="{1BA85F07-8137-4B51-815A-D3057EA9E666}" srcOrd="0" destOrd="0" presId="urn:microsoft.com/office/officeart/2005/8/layout/vList2"/>
    <dgm:cxn modelId="{4A295C7F-8CA0-49AD-A644-3AD40EA6D4CB}" type="presParOf" srcId="{E7E7A8AC-39BE-4811-B7A6-BDACC2895EE0}" destId="{9DF68939-E187-4CDB-98B4-80B1A7F805AE}" srcOrd="0" destOrd="0" presId="urn:microsoft.com/office/officeart/2005/8/layout/vList2"/>
    <dgm:cxn modelId="{5DB74E05-D2F2-4E9C-893A-243755B20D46}" type="presParOf" srcId="{E7E7A8AC-39BE-4811-B7A6-BDACC2895EE0}" destId="{E7EF7570-76BB-4DC5-AA15-078ADDA65A40}" srcOrd="1" destOrd="0" presId="urn:microsoft.com/office/officeart/2005/8/layout/vList2"/>
    <dgm:cxn modelId="{1C3BF21F-50DF-4FE1-9893-BD38F83AD81F}" type="presParOf" srcId="{E7E7A8AC-39BE-4811-B7A6-BDACC2895EE0}" destId="{AC06994B-20E9-441F-A5B7-C8A190EE2F5A}" srcOrd="2" destOrd="0" presId="urn:microsoft.com/office/officeart/2005/8/layout/vList2"/>
    <dgm:cxn modelId="{6EFD99F8-C7D0-4212-8414-0AFC97DB6FE9}" type="presParOf" srcId="{E7E7A8AC-39BE-4811-B7A6-BDACC2895EE0}" destId="{E5917433-0BC4-4837-86B8-218238F09A0E}" srcOrd="3" destOrd="0" presId="urn:microsoft.com/office/officeart/2005/8/layout/vList2"/>
    <dgm:cxn modelId="{70F09B7B-32CF-41B9-843C-AE57014B0B8A}" type="presParOf" srcId="{E7E7A8AC-39BE-4811-B7A6-BDACC2895EE0}" destId="{FCDC27B6-F609-461B-B9A6-281FA98EA331}" srcOrd="4" destOrd="0" presId="urn:microsoft.com/office/officeart/2005/8/layout/vList2"/>
    <dgm:cxn modelId="{950F5631-6E5E-41B2-98DA-0C9E486A2125}" type="presParOf" srcId="{E7E7A8AC-39BE-4811-B7A6-BDACC2895EE0}" destId="{FEE12803-2F1F-4CE6-A6A3-CA6E82D536B1}" srcOrd="5" destOrd="0" presId="urn:microsoft.com/office/officeart/2005/8/layout/vList2"/>
    <dgm:cxn modelId="{B63645BC-3695-4B78-891C-DCD6129A5270}" type="presParOf" srcId="{E7E7A8AC-39BE-4811-B7A6-BDACC2895EE0}" destId="{C333E3D0-DE0E-41C2-9182-B686B1B24227}" srcOrd="6" destOrd="0" presId="urn:microsoft.com/office/officeart/2005/8/layout/vList2"/>
    <dgm:cxn modelId="{49DBA77C-341A-4DCD-B8C6-97C9C117FB7C}" type="presParOf" srcId="{E7E7A8AC-39BE-4811-B7A6-BDACC2895EE0}" destId="{BF8016B7-24DE-4EDD-88D8-316B2A748BEF}" srcOrd="7" destOrd="0" presId="urn:microsoft.com/office/officeart/2005/8/layout/vList2"/>
    <dgm:cxn modelId="{CFD8F127-DE55-4933-B5B3-4691801D363F}" type="presParOf" srcId="{E7E7A8AC-39BE-4811-B7A6-BDACC2895EE0}" destId="{5D256FCE-DEEB-4772-9C59-03D55A711A4C}" srcOrd="8" destOrd="0" presId="urn:microsoft.com/office/officeart/2005/8/layout/vList2"/>
    <dgm:cxn modelId="{5DD50248-DA1C-4547-BB34-181AA3E4DDE3}" type="presParOf" srcId="{E7E7A8AC-39BE-4811-B7A6-BDACC2895EE0}" destId="{BA156881-DE33-41F9-8C37-264795A4FF6F}" srcOrd="9" destOrd="0" presId="urn:microsoft.com/office/officeart/2005/8/layout/vList2"/>
    <dgm:cxn modelId="{E7A1C97F-0195-45D0-9E8F-0075696A90B5}" type="presParOf" srcId="{E7E7A8AC-39BE-4811-B7A6-BDACC2895EE0}" destId="{1BA85F07-8137-4B51-815A-D3057EA9E66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3897A1-64F4-4096-979C-B3F49DB4661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F54BE9-1E18-48A8-8D72-9064F53B42E7}">
      <dgm:prSet/>
      <dgm:spPr/>
      <dgm:t>
        <a:bodyPr/>
        <a:lstStyle/>
        <a:p>
          <a:r>
            <a:rPr lang="en-US" b="1"/>
            <a:t>TO CREATE A GROUP</a:t>
          </a:r>
          <a:endParaRPr lang="en-US"/>
        </a:p>
      </dgm:t>
    </dgm:pt>
    <dgm:pt modelId="{1E74A6BE-336C-4D5A-B766-18BA464FC7DF}" type="parTrans" cxnId="{530F143E-BC07-4EC1-B99C-A384E2C4027F}">
      <dgm:prSet/>
      <dgm:spPr/>
      <dgm:t>
        <a:bodyPr/>
        <a:lstStyle/>
        <a:p>
          <a:endParaRPr lang="en-US"/>
        </a:p>
      </dgm:t>
    </dgm:pt>
    <dgm:pt modelId="{5EF3B28B-A0DE-4420-ABBD-0BB1077F08B8}" type="sibTrans" cxnId="{530F143E-BC07-4EC1-B99C-A384E2C4027F}">
      <dgm:prSet/>
      <dgm:spPr/>
      <dgm:t>
        <a:bodyPr/>
        <a:lstStyle/>
        <a:p>
          <a:endParaRPr lang="en-US"/>
        </a:p>
      </dgm:t>
    </dgm:pt>
    <dgm:pt modelId="{B84995D5-B08D-4460-B2DE-142FB4DD4577}">
      <dgm:prSet/>
      <dgm:spPr/>
      <dgm:t>
        <a:bodyPr/>
        <a:lstStyle/>
        <a:p>
          <a:r>
            <a:rPr lang="en-US"/>
            <a:t>sudo groupadd group_name </a:t>
          </a:r>
        </a:p>
      </dgm:t>
    </dgm:pt>
    <dgm:pt modelId="{0311AAA5-1AA8-457D-B225-53C0A94C0339}" type="parTrans" cxnId="{8540A4BE-66D4-402F-A373-B418067A07C5}">
      <dgm:prSet/>
      <dgm:spPr/>
      <dgm:t>
        <a:bodyPr/>
        <a:lstStyle/>
        <a:p>
          <a:endParaRPr lang="en-US"/>
        </a:p>
      </dgm:t>
    </dgm:pt>
    <dgm:pt modelId="{69AE24A6-89AC-4E02-A882-0842DBD4A3B3}" type="sibTrans" cxnId="{8540A4BE-66D4-402F-A373-B418067A07C5}">
      <dgm:prSet/>
      <dgm:spPr/>
      <dgm:t>
        <a:bodyPr/>
        <a:lstStyle/>
        <a:p>
          <a:endParaRPr lang="en-US"/>
        </a:p>
      </dgm:t>
    </dgm:pt>
    <dgm:pt modelId="{7201AF60-62CA-439E-A725-4AA3D9898924}">
      <dgm:prSet/>
      <dgm:spPr/>
      <dgm:t>
        <a:bodyPr/>
        <a:lstStyle/>
        <a:p>
          <a:r>
            <a:rPr lang="en-US" b="1"/>
            <a:t>TO CREATE A USER AND ADD TO GROUP</a:t>
          </a:r>
          <a:endParaRPr lang="en-US"/>
        </a:p>
      </dgm:t>
    </dgm:pt>
    <dgm:pt modelId="{AAFDCD97-018B-4D8E-B394-1DE362F56D22}" type="parTrans" cxnId="{C260ABF9-BA63-42F8-82CA-B10B481A8405}">
      <dgm:prSet/>
      <dgm:spPr/>
      <dgm:t>
        <a:bodyPr/>
        <a:lstStyle/>
        <a:p>
          <a:endParaRPr lang="en-US"/>
        </a:p>
      </dgm:t>
    </dgm:pt>
    <dgm:pt modelId="{D8AEBC01-808E-4972-A0E4-C45CA21A542D}" type="sibTrans" cxnId="{C260ABF9-BA63-42F8-82CA-B10B481A8405}">
      <dgm:prSet/>
      <dgm:spPr/>
      <dgm:t>
        <a:bodyPr/>
        <a:lstStyle/>
        <a:p>
          <a:endParaRPr lang="en-US"/>
        </a:p>
      </dgm:t>
    </dgm:pt>
    <dgm:pt modelId="{B0D87D58-CA3D-4C03-8119-52DAF857ADAE}">
      <dgm:prSet/>
      <dgm:spPr/>
      <dgm:t>
        <a:bodyPr/>
        <a:lstStyle/>
        <a:p>
          <a:r>
            <a:rPr lang="en-US"/>
            <a:t>Sudo useradd –G new_group new_user</a:t>
          </a:r>
        </a:p>
      </dgm:t>
    </dgm:pt>
    <dgm:pt modelId="{56F8FFED-F0EA-4596-83B2-19FB26F6A4FB}" type="parTrans" cxnId="{5A421AA7-AFEE-4166-B8CA-19588C814607}">
      <dgm:prSet/>
      <dgm:spPr/>
      <dgm:t>
        <a:bodyPr/>
        <a:lstStyle/>
        <a:p>
          <a:endParaRPr lang="en-US"/>
        </a:p>
      </dgm:t>
    </dgm:pt>
    <dgm:pt modelId="{2D5EB76C-3DF0-4BD6-A491-7F4A2EAFC84C}" type="sibTrans" cxnId="{5A421AA7-AFEE-4166-B8CA-19588C814607}">
      <dgm:prSet/>
      <dgm:spPr/>
      <dgm:t>
        <a:bodyPr/>
        <a:lstStyle/>
        <a:p>
          <a:endParaRPr lang="en-US"/>
        </a:p>
      </dgm:t>
    </dgm:pt>
    <dgm:pt modelId="{9BEB30E3-9400-4CDB-B18D-4FAC1E2C9B93}">
      <dgm:prSet/>
      <dgm:spPr/>
      <dgm:t>
        <a:bodyPr/>
        <a:lstStyle/>
        <a:p>
          <a:r>
            <a:rPr lang="en-US" b="1"/>
            <a:t>TO ADD USER TO GROUP</a:t>
          </a:r>
          <a:endParaRPr lang="en-US"/>
        </a:p>
      </dgm:t>
    </dgm:pt>
    <dgm:pt modelId="{ACDD8651-7463-463F-BB7C-E787B56B871B}" type="parTrans" cxnId="{DB2AC749-8AAC-4534-B7D2-9DB748E8669C}">
      <dgm:prSet/>
      <dgm:spPr/>
      <dgm:t>
        <a:bodyPr/>
        <a:lstStyle/>
        <a:p>
          <a:endParaRPr lang="en-US"/>
        </a:p>
      </dgm:t>
    </dgm:pt>
    <dgm:pt modelId="{3183B9E8-01B5-4DAA-901E-9FF7B4A0D708}" type="sibTrans" cxnId="{DB2AC749-8AAC-4534-B7D2-9DB748E8669C}">
      <dgm:prSet/>
      <dgm:spPr/>
      <dgm:t>
        <a:bodyPr/>
        <a:lstStyle/>
        <a:p>
          <a:endParaRPr lang="en-US"/>
        </a:p>
      </dgm:t>
    </dgm:pt>
    <dgm:pt modelId="{B79DFD56-3F92-4BF5-8FB5-5BBD2B119185}">
      <dgm:prSet/>
      <dgm:spPr/>
      <dgm:t>
        <a:bodyPr/>
        <a:lstStyle/>
        <a:p>
          <a:r>
            <a:rPr lang="en-US"/>
            <a:t>sudo useradd user_name group_name</a:t>
          </a:r>
        </a:p>
      </dgm:t>
    </dgm:pt>
    <dgm:pt modelId="{2AFE47BF-4E50-4C9F-89C4-B803C93792AE}" type="parTrans" cxnId="{A3DE4AA3-D7A7-4C6F-8F95-84053BCD8523}">
      <dgm:prSet/>
      <dgm:spPr/>
      <dgm:t>
        <a:bodyPr/>
        <a:lstStyle/>
        <a:p>
          <a:endParaRPr lang="en-US"/>
        </a:p>
      </dgm:t>
    </dgm:pt>
    <dgm:pt modelId="{97157D6C-28B7-497C-9845-FC82EE874396}" type="sibTrans" cxnId="{A3DE4AA3-D7A7-4C6F-8F95-84053BCD8523}">
      <dgm:prSet/>
      <dgm:spPr/>
      <dgm:t>
        <a:bodyPr/>
        <a:lstStyle/>
        <a:p>
          <a:endParaRPr lang="en-US"/>
        </a:p>
      </dgm:t>
    </dgm:pt>
    <dgm:pt modelId="{900C61D9-5B52-472D-95FA-01114767AF2D}">
      <dgm:prSet/>
      <dgm:spPr/>
      <dgm:t>
        <a:bodyPr/>
        <a:lstStyle/>
        <a:p>
          <a:r>
            <a:rPr lang="en-US" b="1"/>
            <a:t>ASSIGNING PASSWORD TO NEW USER</a:t>
          </a:r>
          <a:endParaRPr lang="en-US"/>
        </a:p>
      </dgm:t>
    </dgm:pt>
    <dgm:pt modelId="{5A939530-8ECF-4EBD-9FD0-7E0D9F4E1A6E}" type="parTrans" cxnId="{A96A0DA1-DA13-4DC7-B6A5-E7A2A24E16BB}">
      <dgm:prSet/>
      <dgm:spPr/>
      <dgm:t>
        <a:bodyPr/>
        <a:lstStyle/>
        <a:p>
          <a:endParaRPr lang="en-US"/>
        </a:p>
      </dgm:t>
    </dgm:pt>
    <dgm:pt modelId="{FC15A4B1-3F83-4D0E-884F-C463F04DFC10}" type="sibTrans" cxnId="{A96A0DA1-DA13-4DC7-B6A5-E7A2A24E16BB}">
      <dgm:prSet/>
      <dgm:spPr/>
      <dgm:t>
        <a:bodyPr/>
        <a:lstStyle/>
        <a:p>
          <a:endParaRPr lang="en-US"/>
        </a:p>
      </dgm:t>
    </dgm:pt>
    <dgm:pt modelId="{684D26B0-9D0B-48BD-80AB-1F4D8E579549}">
      <dgm:prSet/>
      <dgm:spPr/>
      <dgm:t>
        <a:bodyPr/>
        <a:lstStyle/>
        <a:p>
          <a:r>
            <a:rPr lang="en-US"/>
            <a:t>sudo passwd new_user</a:t>
          </a:r>
        </a:p>
      </dgm:t>
    </dgm:pt>
    <dgm:pt modelId="{052FFA1C-7F9A-4DE7-9716-A113E18C81D1}" type="parTrans" cxnId="{907BE1EE-BC3C-4A86-883B-C28F6274B9AF}">
      <dgm:prSet/>
      <dgm:spPr/>
      <dgm:t>
        <a:bodyPr/>
        <a:lstStyle/>
        <a:p>
          <a:endParaRPr lang="en-US"/>
        </a:p>
      </dgm:t>
    </dgm:pt>
    <dgm:pt modelId="{6B93A347-D30F-4F56-97BA-6F46D119761E}" type="sibTrans" cxnId="{907BE1EE-BC3C-4A86-883B-C28F6274B9AF}">
      <dgm:prSet/>
      <dgm:spPr/>
      <dgm:t>
        <a:bodyPr/>
        <a:lstStyle/>
        <a:p>
          <a:endParaRPr lang="en-US"/>
        </a:p>
      </dgm:t>
    </dgm:pt>
    <dgm:pt modelId="{6F724FDA-D006-4CEC-B5DA-2E1A7F2FEDE8}">
      <dgm:prSet/>
      <dgm:spPr/>
      <dgm:t>
        <a:bodyPr/>
        <a:lstStyle/>
        <a:p>
          <a:r>
            <a:rPr lang="en-US" b="1"/>
            <a:t>TO ADD EXISTING USER TO EXISTING GROUP</a:t>
          </a:r>
          <a:endParaRPr lang="en-US"/>
        </a:p>
      </dgm:t>
    </dgm:pt>
    <dgm:pt modelId="{15949A66-E336-4A03-B23D-F19DF3C6C7C1}" type="parTrans" cxnId="{54C5180F-9FE8-4730-9B24-FA0A9BE92A5E}">
      <dgm:prSet/>
      <dgm:spPr/>
      <dgm:t>
        <a:bodyPr/>
        <a:lstStyle/>
        <a:p>
          <a:endParaRPr lang="en-US"/>
        </a:p>
      </dgm:t>
    </dgm:pt>
    <dgm:pt modelId="{D8F30F80-CE1A-49C1-B5E9-88251CE75638}" type="sibTrans" cxnId="{54C5180F-9FE8-4730-9B24-FA0A9BE92A5E}">
      <dgm:prSet/>
      <dgm:spPr/>
      <dgm:t>
        <a:bodyPr/>
        <a:lstStyle/>
        <a:p>
          <a:endParaRPr lang="en-US"/>
        </a:p>
      </dgm:t>
    </dgm:pt>
    <dgm:pt modelId="{08BB824F-563F-46E9-A7BF-8DAD3866876A}">
      <dgm:prSet/>
      <dgm:spPr/>
      <dgm:t>
        <a:bodyPr/>
        <a:lstStyle/>
        <a:p>
          <a:r>
            <a:rPr lang="en-US"/>
            <a:t>Sudo useradd user_name group_name</a:t>
          </a:r>
        </a:p>
      </dgm:t>
    </dgm:pt>
    <dgm:pt modelId="{8A1344A8-9B00-4AE0-B2ED-669E86738B43}" type="parTrans" cxnId="{6A076E59-ABAC-4077-99C7-EC8B0E82D0E6}">
      <dgm:prSet/>
      <dgm:spPr/>
      <dgm:t>
        <a:bodyPr/>
        <a:lstStyle/>
        <a:p>
          <a:endParaRPr lang="en-US"/>
        </a:p>
      </dgm:t>
    </dgm:pt>
    <dgm:pt modelId="{6754769C-2BA3-4D3F-BA35-CC82A1073A99}" type="sibTrans" cxnId="{6A076E59-ABAC-4077-99C7-EC8B0E82D0E6}">
      <dgm:prSet/>
      <dgm:spPr/>
      <dgm:t>
        <a:bodyPr/>
        <a:lstStyle/>
        <a:p>
          <a:endParaRPr lang="en-US"/>
        </a:p>
      </dgm:t>
    </dgm:pt>
    <dgm:pt modelId="{F877A411-D3E1-42DE-ACB3-DCA1589C2F4C}">
      <dgm:prSet/>
      <dgm:spPr/>
      <dgm:t>
        <a:bodyPr/>
        <a:lstStyle/>
        <a:p>
          <a:r>
            <a:rPr lang="en-US" b="1"/>
            <a:t>CHANGE USERS PRIMARY GROUP</a:t>
          </a:r>
          <a:endParaRPr lang="en-US"/>
        </a:p>
      </dgm:t>
    </dgm:pt>
    <dgm:pt modelId="{A1ABDE48-15CD-431B-958B-AF33D421804C}" type="parTrans" cxnId="{5CE5D39E-15BF-4097-8433-D7389F005F76}">
      <dgm:prSet/>
      <dgm:spPr/>
      <dgm:t>
        <a:bodyPr/>
        <a:lstStyle/>
        <a:p>
          <a:endParaRPr lang="en-US"/>
        </a:p>
      </dgm:t>
    </dgm:pt>
    <dgm:pt modelId="{DDBC79DB-4D7D-4204-A757-F49D5BAFB9D9}" type="sibTrans" cxnId="{5CE5D39E-15BF-4097-8433-D7389F005F76}">
      <dgm:prSet/>
      <dgm:spPr/>
      <dgm:t>
        <a:bodyPr/>
        <a:lstStyle/>
        <a:p>
          <a:endParaRPr lang="en-US"/>
        </a:p>
      </dgm:t>
    </dgm:pt>
    <dgm:pt modelId="{5DD5B7E3-7A06-4EA7-84B7-EEF4D8DFD82F}">
      <dgm:prSet/>
      <dgm:spPr/>
      <dgm:t>
        <a:bodyPr/>
        <a:lstStyle/>
        <a:p>
          <a:r>
            <a:rPr lang="en-US"/>
            <a:t>Sudo usermod –g new_group user_name</a:t>
          </a:r>
        </a:p>
      </dgm:t>
    </dgm:pt>
    <dgm:pt modelId="{5408B9C1-51EB-4F14-B830-9D63B540B560}" type="parTrans" cxnId="{4CEE0DF1-5866-4F70-88BB-550DC2CCD4FD}">
      <dgm:prSet/>
      <dgm:spPr/>
      <dgm:t>
        <a:bodyPr/>
        <a:lstStyle/>
        <a:p>
          <a:endParaRPr lang="en-US"/>
        </a:p>
      </dgm:t>
    </dgm:pt>
    <dgm:pt modelId="{8DEF1EA6-A6C4-4193-9845-E5AE8D28A17D}" type="sibTrans" cxnId="{4CEE0DF1-5866-4F70-88BB-550DC2CCD4FD}">
      <dgm:prSet/>
      <dgm:spPr/>
      <dgm:t>
        <a:bodyPr/>
        <a:lstStyle/>
        <a:p>
          <a:endParaRPr lang="en-US"/>
        </a:p>
      </dgm:t>
    </dgm:pt>
    <dgm:pt modelId="{2AF7EB30-A1C6-4985-8A1C-36CC5926B6CE}" type="pres">
      <dgm:prSet presAssocID="{B93897A1-64F4-4096-979C-B3F49DB4661E}" presName="linear" presStyleCnt="0">
        <dgm:presLayoutVars>
          <dgm:animLvl val="lvl"/>
          <dgm:resizeHandles val="exact"/>
        </dgm:presLayoutVars>
      </dgm:prSet>
      <dgm:spPr/>
    </dgm:pt>
    <dgm:pt modelId="{FEB1EA26-D480-49AC-B890-69F52573DDF8}" type="pres">
      <dgm:prSet presAssocID="{70F54BE9-1E18-48A8-8D72-9064F53B42E7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478BF6AF-9ABA-49ED-AF19-CDCF1CB3C69C}" type="pres">
      <dgm:prSet presAssocID="{5EF3B28B-A0DE-4420-ABBD-0BB1077F08B8}" presName="spacer" presStyleCnt="0"/>
      <dgm:spPr/>
    </dgm:pt>
    <dgm:pt modelId="{07ADE53F-91E7-4FED-9753-9E20C7A47BC1}" type="pres">
      <dgm:prSet presAssocID="{B84995D5-B08D-4460-B2DE-142FB4DD4577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F31E0215-1C7D-4B5B-9146-4091C1AAD346}" type="pres">
      <dgm:prSet presAssocID="{69AE24A6-89AC-4E02-A882-0842DBD4A3B3}" presName="spacer" presStyleCnt="0"/>
      <dgm:spPr/>
    </dgm:pt>
    <dgm:pt modelId="{F684BE4C-2DB4-474B-B074-33BA2DF8C7E7}" type="pres">
      <dgm:prSet presAssocID="{7201AF60-62CA-439E-A725-4AA3D9898924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122B6F46-2071-4DA7-AAC8-5D486C2A5A3E}" type="pres">
      <dgm:prSet presAssocID="{D8AEBC01-808E-4972-A0E4-C45CA21A542D}" presName="spacer" presStyleCnt="0"/>
      <dgm:spPr/>
    </dgm:pt>
    <dgm:pt modelId="{E744B04B-8E31-4F03-A095-5DE93917977A}" type="pres">
      <dgm:prSet presAssocID="{B0D87D58-CA3D-4C03-8119-52DAF857ADAE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B56F2A4D-1E8D-4384-9040-E61FCD6D03E0}" type="pres">
      <dgm:prSet presAssocID="{2D5EB76C-3DF0-4BD6-A491-7F4A2EAFC84C}" presName="spacer" presStyleCnt="0"/>
      <dgm:spPr/>
    </dgm:pt>
    <dgm:pt modelId="{05A76D75-52BC-46D3-98E4-7B97EEC643FE}" type="pres">
      <dgm:prSet presAssocID="{9BEB30E3-9400-4CDB-B18D-4FAC1E2C9B93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FFAB84A0-2978-4C9D-BA68-4B7333ADD74A}" type="pres">
      <dgm:prSet presAssocID="{3183B9E8-01B5-4DAA-901E-9FF7B4A0D708}" presName="spacer" presStyleCnt="0"/>
      <dgm:spPr/>
    </dgm:pt>
    <dgm:pt modelId="{AEBE39CB-78E5-4ECC-82A5-CEE47046DCE2}" type="pres">
      <dgm:prSet presAssocID="{B79DFD56-3F92-4BF5-8FB5-5BBD2B119185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60AB9D27-036A-4A5C-BFE7-EAB557C4BA79}" type="pres">
      <dgm:prSet presAssocID="{97157D6C-28B7-497C-9845-FC82EE874396}" presName="spacer" presStyleCnt="0"/>
      <dgm:spPr/>
    </dgm:pt>
    <dgm:pt modelId="{13343DF7-B381-4461-8AEE-DFE1CCB2906E}" type="pres">
      <dgm:prSet presAssocID="{900C61D9-5B52-472D-95FA-01114767AF2D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20A3ED7F-B76A-41EC-9AFD-28A51FDBC952}" type="pres">
      <dgm:prSet presAssocID="{FC15A4B1-3F83-4D0E-884F-C463F04DFC10}" presName="spacer" presStyleCnt="0"/>
      <dgm:spPr/>
    </dgm:pt>
    <dgm:pt modelId="{0E1F8720-5A78-42FB-A642-A588C43F3B91}" type="pres">
      <dgm:prSet presAssocID="{684D26B0-9D0B-48BD-80AB-1F4D8E579549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6688F026-4C9D-4D7C-8D0E-B2538571F5E9}" type="pres">
      <dgm:prSet presAssocID="{6B93A347-D30F-4F56-97BA-6F46D119761E}" presName="spacer" presStyleCnt="0"/>
      <dgm:spPr/>
    </dgm:pt>
    <dgm:pt modelId="{F5024299-13EF-4A15-96DD-0523EF2685F9}" type="pres">
      <dgm:prSet presAssocID="{6F724FDA-D006-4CEC-B5DA-2E1A7F2FEDE8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6E92D06A-E42E-41BE-849F-E239DD6D275F}" type="pres">
      <dgm:prSet presAssocID="{D8F30F80-CE1A-49C1-B5E9-88251CE75638}" presName="spacer" presStyleCnt="0"/>
      <dgm:spPr/>
    </dgm:pt>
    <dgm:pt modelId="{46F6D718-91E5-40F8-BF51-88E75CA02A9B}" type="pres">
      <dgm:prSet presAssocID="{08BB824F-563F-46E9-A7BF-8DAD3866876A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D10F59D7-3C47-4448-A986-308418840077}" type="pres">
      <dgm:prSet presAssocID="{6754769C-2BA3-4D3F-BA35-CC82A1073A99}" presName="spacer" presStyleCnt="0"/>
      <dgm:spPr/>
    </dgm:pt>
    <dgm:pt modelId="{DA3E0795-E55E-4EB9-9837-68101F72BABF}" type="pres">
      <dgm:prSet presAssocID="{F877A411-D3E1-42DE-ACB3-DCA1589C2F4C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6E2B3D88-761F-4FAD-8C69-2B8E3290D847}" type="pres">
      <dgm:prSet presAssocID="{DDBC79DB-4D7D-4204-A757-F49D5BAFB9D9}" presName="spacer" presStyleCnt="0"/>
      <dgm:spPr/>
    </dgm:pt>
    <dgm:pt modelId="{82DADED0-C632-4E5B-8DC1-CFF52C5CC17E}" type="pres">
      <dgm:prSet presAssocID="{5DD5B7E3-7A06-4EA7-84B7-EEF4D8DFD82F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3B76050A-FF74-41D2-8B9D-E96DFDF5C88D}" type="presOf" srcId="{B84995D5-B08D-4460-B2DE-142FB4DD4577}" destId="{07ADE53F-91E7-4FED-9753-9E20C7A47BC1}" srcOrd="0" destOrd="0" presId="urn:microsoft.com/office/officeart/2005/8/layout/vList2"/>
    <dgm:cxn modelId="{54C5180F-9FE8-4730-9B24-FA0A9BE92A5E}" srcId="{B93897A1-64F4-4096-979C-B3F49DB4661E}" destId="{6F724FDA-D006-4CEC-B5DA-2E1A7F2FEDE8}" srcOrd="8" destOrd="0" parTransId="{15949A66-E336-4A03-B23D-F19DF3C6C7C1}" sibTransId="{D8F30F80-CE1A-49C1-B5E9-88251CE75638}"/>
    <dgm:cxn modelId="{F4523D26-B769-4381-8659-D60236B1C1B3}" type="presOf" srcId="{08BB824F-563F-46E9-A7BF-8DAD3866876A}" destId="{46F6D718-91E5-40F8-BF51-88E75CA02A9B}" srcOrd="0" destOrd="0" presId="urn:microsoft.com/office/officeart/2005/8/layout/vList2"/>
    <dgm:cxn modelId="{530F143E-BC07-4EC1-B99C-A384E2C4027F}" srcId="{B93897A1-64F4-4096-979C-B3F49DB4661E}" destId="{70F54BE9-1E18-48A8-8D72-9064F53B42E7}" srcOrd="0" destOrd="0" parTransId="{1E74A6BE-336C-4D5A-B766-18BA464FC7DF}" sibTransId="{5EF3B28B-A0DE-4420-ABBD-0BB1077F08B8}"/>
    <dgm:cxn modelId="{06F1BC5D-30F7-45BE-8917-719C0B303D48}" type="presOf" srcId="{B79DFD56-3F92-4BF5-8FB5-5BBD2B119185}" destId="{AEBE39CB-78E5-4ECC-82A5-CEE47046DCE2}" srcOrd="0" destOrd="0" presId="urn:microsoft.com/office/officeart/2005/8/layout/vList2"/>
    <dgm:cxn modelId="{62690167-D01C-4652-AEB5-7FFC5A47F120}" type="presOf" srcId="{684D26B0-9D0B-48BD-80AB-1F4D8E579549}" destId="{0E1F8720-5A78-42FB-A642-A588C43F3B91}" srcOrd="0" destOrd="0" presId="urn:microsoft.com/office/officeart/2005/8/layout/vList2"/>
    <dgm:cxn modelId="{627B0C68-FB42-407E-91EE-043965D6B214}" type="presOf" srcId="{9BEB30E3-9400-4CDB-B18D-4FAC1E2C9B93}" destId="{05A76D75-52BC-46D3-98E4-7B97EEC643FE}" srcOrd="0" destOrd="0" presId="urn:microsoft.com/office/officeart/2005/8/layout/vList2"/>
    <dgm:cxn modelId="{3C176768-3943-40F4-8075-07DE22ED6FD8}" type="presOf" srcId="{B0D87D58-CA3D-4C03-8119-52DAF857ADAE}" destId="{E744B04B-8E31-4F03-A095-5DE93917977A}" srcOrd="0" destOrd="0" presId="urn:microsoft.com/office/officeart/2005/8/layout/vList2"/>
    <dgm:cxn modelId="{DB2AC749-8AAC-4534-B7D2-9DB748E8669C}" srcId="{B93897A1-64F4-4096-979C-B3F49DB4661E}" destId="{9BEB30E3-9400-4CDB-B18D-4FAC1E2C9B93}" srcOrd="4" destOrd="0" parTransId="{ACDD8651-7463-463F-BB7C-E787B56B871B}" sibTransId="{3183B9E8-01B5-4DAA-901E-9FF7B4A0D708}"/>
    <dgm:cxn modelId="{980CBB50-9DC3-4E95-91CC-057ED09523BF}" type="presOf" srcId="{B93897A1-64F4-4096-979C-B3F49DB4661E}" destId="{2AF7EB30-A1C6-4985-8A1C-36CC5926B6CE}" srcOrd="0" destOrd="0" presId="urn:microsoft.com/office/officeart/2005/8/layout/vList2"/>
    <dgm:cxn modelId="{6A076E59-ABAC-4077-99C7-EC8B0E82D0E6}" srcId="{B93897A1-64F4-4096-979C-B3F49DB4661E}" destId="{08BB824F-563F-46E9-A7BF-8DAD3866876A}" srcOrd="9" destOrd="0" parTransId="{8A1344A8-9B00-4AE0-B2ED-669E86738B43}" sibTransId="{6754769C-2BA3-4D3F-BA35-CC82A1073A99}"/>
    <dgm:cxn modelId="{1A42299E-0C74-4E39-B995-C2BD5917320A}" type="presOf" srcId="{900C61D9-5B52-472D-95FA-01114767AF2D}" destId="{13343DF7-B381-4461-8AEE-DFE1CCB2906E}" srcOrd="0" destOrd="0" presId="urn:microsoft.com/office/officeart/2005/8/layout/vList2"/>
    <dgm:cxn modelId="{5CE5D39E-15BF-4097-8433-D7389F005F76}" srcId="{B93897A1-64F4-4096-979C-B3F49DB4661E}" destId="{F877A411-D3E1-42DE-ACB3-DCA1589C2F4C}" srcOrd="10" destOrd="0" parTransId="{A1ABDE48-15CD-431B-958B-AF33D421804C}" sibTransId="{DDBC79DB-4D7D-4204-A757-F49D5BAFB9D9}"/>
    <dgm:cxn modelId="{A96A0DA1-DA13-4DC7-B6A5-E7A2A24E16BB}" srcId="{B93897A1-64F4-4096-979C-B3F49DB4661E}" destId="{900C61D9-5B52-472D-95FA-01114767AF2D}" srcOrd="6" destOrd="0" parTransId="{5A939530-8ECF-4EBD-9FD0-7E0D9F4E1A6E}" sibTransId="{FC15A4B1-3F83-4D0E-884F-C463F04DFC10}"/>
    <dgm:cxn modelId="{A3DE4AA3-D7A7-4C6F-8F95-84053BCD8523}" srcId="{B93897A1-64F4-4096-979C-B3F49DB4661E}" destId="{B79DFD56-3F92-4BF5-8FB5-5BBD2B119185}" srcOrd="5" destOrd="0" parTransId="{2AFE47BF-4E50-4C9F-89C4-B803C93792AE}" sibTransId="{97157D6C-28B7-497C-9845-FC82EE874396}"/>
    <dgm:cxn modelId="{5A421AA7-AFEE-4166-B8CA-19588C814607}" srcId="{B93897A1-64F4-4096-979C-B3F49DB4661E}" destId="{B0D87D58-CA3D-4C03-8119-52DAF857ADAE}" srcOrd="3" destOrd="0" parTransId="{56F8FFED-F0EA-4596-83B2-19FB26F6A4FB}" sibTransId="{2D5EB76C-3DF0-4BD6-A491-7F4A2EAFC84C}"/>
    <dgm:cxn modelId="{AD124FB3-1D58-4518-B287-667DE7E3EF32}" type="presOf" srcId="{F877A411-D3E1-42DE-ACB3-DCA1589C2F4C}" destId="{DA3E0795-E55E-4EB9-9837-68101F72BABF}" srcOrd="0" destOrd="0" presId="urn:microsoft.com/office/officeart/2005/8/layout/vList2"/>
    <dgm:cxn modelId="{0509E8BD-2EBA-442A-A839-7DD744C4DFCC}" type="presOf" srcId="{5DD5B7E3-7A06-4EA7-84B7-EEF4D8DFD82F}" destId="{82DADED0-C632-4E5B-8DC1-CFF52C5CC17E}" srcOrd="0" destOrd="0" presId="urn:microsoft.com/office/officeart/2005/8/layout/vList2"/>
    <dgm:cxn modelId="{66EB3CBE-5E97-42B5-8A21-9AFBED94D14D}" type="presOf" srcId="{6F724FDA-D006-4CEC-B5DA-2E1A7F2FEDE8}" destId="{F5024299-13EF-4A15-96DD-0523EF2685F9}" srcOrd="0" destOrd="0" presId="urn:microsoft.com/office/officeart/2005/8/layout/vList2"/>
    <dgm:cxn modelId="{8540A4BE-66D4-402F-A373-B418067A07C5}" srcId="{B93897A1-64F4-4096-979C-B3F49DB4661E}" destId="{B84995D5-B08D-4460-B2DE-142FB4DD4577}" srcOrd="1" destOrd="0" parTransId="{0311AAA5-1AA8-457D-B225-53C0A94C0339}" sibTransId="{69AE24A6-89AC-4E02-A882-0842DBD4A3B3}"/>
    <dgm:cxn modelId="{C052D8C9-7541-472E-87D5-9F7C2C81C17D}" type="presOf" srcId="{70F54BE9-1E18-48A8-8D72-9064F53B42E7}" destId="{FEB1EA26-D480-49AC-B890-69F52573DDF8}" srcOrd="0" destOrd="0" presId="urn:microsoft.com/office/officeart/2005/8/layout/vList2"/>
    <dgm:cxn modelId="{36ABCDE2-E4B6-4477-A55C-04BFC0E5C3A5}" type="presOf" srcId="{7201AF60-62CA-439E-A725-4AA3D9898924}" destId="{F684BE4C-2DB4-474B-B074-33BA2DF8C7E7}" srcOrd="0" destOrd="0" presId="urn:microsoft.com/office/officeart/2005/8/layout/vList2"/>
    <dgm:cxn modelId="{907BE1EE-BC3C-4A86-883B-C28F6274B9AF}" srcId="{B93897A1-64F4-4096-979C-B3F49DB4661E}" destId="{684D26B0-9D0B-48BD-80AB-1F4D8E579549}" srcOrd="7" destOrd="0" parTransId="{052FFA1C-7F9A-4DE7-9716-A113E18C81D1}" sibTransId="{6B93A347-D30F-4F56-97BA-6F46D119761E}"/>
    <dgm:cxn modelId="{4CEE0DF1-5866-4F70-88BB-550DC2CCD4FD}" srcId="{B93897A1-64F4-4096-979C-B3F49DB4661E}" destId="{5DD5B7E3-7A06-4EA7-84B7-EEF4D8DFD82F}" srcOrd="11" destOrd="0" parTransId="{5408B9C1-51EB-4F14-B830-9D63B540B560}" sibTransId="{8DEF1EA6-A6C4-4193-9845-E5AE8D28A17D}"/>
    <dgm:cxn modelId="{C260ABF9-BA63-42F8-82CA-B10B481A8405}" srcId="{B93897A1-64F4-4096-979C-B3F49DB4661E}" destId="{7201AF60-62CA-439E-A725-4AA3D9898924}" srcOrd="2" destOrd="0" parTransId="{AAFDCD97-018B-4D8E-B394-1DE362F56D22}" sibTransId="{D8AEBC01-808E-4972-A0E4-C45CA21A542D}"/>
    <dgm:cxn modelId="{A363436A-E2CC-49A3-BDBD-3FDFF30A0074}" type="presParOf" srcId="{2AF7EB30-A1C6-4985-8A1C-36CC5926B6CE}" destId="{FEB1EA26-D480-49AC-B890-69F52573DDF8}" srcOrd="0" destOrd="0" presId="urn:microsoft.com/office/officeart/2005/8/layout/vList2"/>
    <dgm:cxn modelId="{D7345A92-30B6-4C9C-BC95-20E03F590269}" type="presParOf" srcId="{2AF7EB30-A1C6-4985-8A1C-36CC5926B6CE}" destId="{478BF6AF-9ABA-49ED-AF19-CDCF1CB3C69C}" srcOrd="1" destOrd="0" presId="urn:microsoft.com/office/officeart/2005/8/layout/vList2"/>
    <dgm:cxn modelId="{0AFF426B-B203-40F8-BA49-371011AB04EC}" type="presParOf" srcId="{2AF7EB30-A1C6-4985-8A1C-36CC5926B6CE}" destId="{07ADE53F-91E7-4FED-9753-9E20C7A47BC1}" srcOrd="2" destOrd="0" presId="urn:microsoft.com/office/officeart/2005/8/layout/vList2"/>
    <dgm:cxn modelId="{9CF7F511-9C14-4E64-98C9-64FF1E447565}" type="presParOf" srcId="{2AF7EB30-A1C6-4985-8A1C-36CC5926B6CE}" destId="{F31E0215-1C7D-4B5B-9146-4091C1AAD346}" srcOrd="3" destOrd="0" presId="urn:microsoft.com/office/officeart/2005/8/layout/vList2"/>
    <dgm:cxn modelId="{375E85A0-6C97-40AB-BF88-2E883B571BFC}" type="presParOf" srcId="{2AF7EB30-A1C6-4985-8A1C-36CC5926B6CE}" destId="{F684BE4C-2DB4-474B-B074-33BA2DF8C7E7}" srcOrd="4" destOrd="0" presId="urn:microsoft.com/office/officeart/2005/8/layout/vList2"/>
    <dgm:cxn modelId="{B3628BD8-2FF2-4FFE-9A2E-36516D1C3AE2}" type="presParOf" srcId="{2AF7EB30-A1C6-4985-8A1C-36CC5926B6CE}" destId="{122B6F46-2071-4DA7-AAC8-5D486C2A5A3E}" srcOrd="5" destOrd="0" presId="urn:microsoft.com/office/officeart/2005/8/layout/vList2"/>
    <dgm:cxn modelId="{FCE242A1-82F2-418B-9BDB-BB361385BD7E}" type="presParOf" srcId="{2AF7EB30-A1C6-4985-8A1C-36CC5926B6CE}" destId="{E744B04B-8E31-4F03-A095-5DE93917977A}" srcOrd="6" destOrd="0" presId="urn:microsoft.com/office/officeart/2005/8/layout/vList2"/>
    <dgm:cxn modelId="{E7A516A6-5E94-4EFB-967E-C2DC966951C7}" type="presParOf" srcId="{2AF7EB30-A1C6-4985-8A1C-36CC5926B6CE}" destId="{B56F2A4D-1E8D-4384-9040-E61FCD6D03E0}" srcOrd="7" destOrd="0" presId="urn:microsoft.com/office/officeart/2005/8/layout/vList2"/>
    <dgm:cxn modelId="{0451D0F8-5689-427C-B5BE-70BBD7FE6342}" type="presParOf" srcId="{2AF7EB30-A1C6-4985-8A1C-36CC5926B6CE}" destId="{05A76D75-52BC-46D3-98E4-7B97EEC643FE}" srcOrd="8" destOrd="0" presId="urn:microsoft.com/office/officeart/2005/8/layout/vList2"/>
    <dgm:cxn modelId="{9DFA6119-B140-41BA-AE88-698FF5E08BC2}" type="presParOf" srcId="{2AF7EB30-A1C6-4985-8A1C-36CC5926B6CE}" destId="{FFAB84A0-2978-4C9D-BA68-4B7333ADD74A}" srcOrd="9" destOrd="0" presId="urn:microsoft.com/office/officeart/2005/8/layout/vList2"/>
    <dgm:cxn modelId="{11E3733C-4C6F-4A35-AC56-E7BEA71A0008}" type="presParOf" srcId="{2AF7EB30-A1C6-4985-8A1C-36CC5926B6CE}" destId="{AEBE39CB-78E5-4ECC-82A5-CEE47046DCE2}" srcOrd="10" destOrd="0" presId="urn:microsoft.com/office/officeart/2005/8/layout/vList2"/>
    <dgm:cxn modelId="{476EB71E-FC35-470D-9F74-80B46071B241}" type="presParOf" srcId="{2AF7EB30-A1C6-4985-8A1C-36CC5926B6CE}" destId="{60AB9D27-036A-4A5C-BFE7-EAB557C4BA79}" srcOrd="11" destOrd="0" presId="urn:microsoft.com/office/officeart/2005/8/layout/vList2"/>
    <dgm:cxn modelId="{AD7F44CD-13FD-49EC-A2D7-301F58E6E743}" type="presParOf" srcId="{2AF7EB30-A1C6-4985-8A1C-36CC5926B6CE}" destId="{13343DF7-B381-4461-8AEE-DFE1CCB2906E}" srcOrd="12" destOrd="0" presId="urn:microsoft.com/office/officeart/2005/8/layout/vList2"/>
    <dgm:cxn modelId="{C2D16834-0A80-47E4-9588-FA479E373B86}" type="presParOf" srcId="{2AF7EB30-A1C6-4985-8A1C-36CC5926B6CE}" destId="{20A3ED7F-B76A-41EC-9AFD-28A51FDBC952}" srcOrd="13" destOrd="0" presId="urn:microsoft.com/office/officeart/2005/8/layout/vList2"/>
    <dgm:cxn modelId="{80472A73-E398-491A-B31C-3498B677EBCA}" type="presParOf" srcId="{2AF7EB30-A1C6-4985-8A1C-36CC5926B6CE}" destId="{0E1F8720-5A78-42FB-A642-A588C43F3B91}" srcOrd="14" destOrd="0" presId="urn:microsoft.com/office/officeart/2005/8/layout/vList2"/>
    <dgm:cxn modelId="{3D224C15-9512-4135-910C-91BF2DDD5B51}" type="presParOf" srcId="{2AF7EB30-A1C6-4985-8A1C-36CC5926B6CE}" destId="{6688F026-4C9D-4D7C-8D0E-B2538571F5E9}" srcOrd="15" destOrd="0" presId="urn:microsoft.com/office/officeart/2005/8/layout/vList2"/>
    <dgm:cxn modelId="{E580AB60-F6E4-44BE-B81B-8F36CAF520BF}" type="presParOf" srcId="{2AF7EB30-A1C6-4985-8A1C-36CC5926B6CE}" destId="{F5024299-13EF-4A15-96DD-0523EF2685F9}" srcOrd="16" destOrd="0" presId="urn:microsoft.com/office/officeart/2005/8/layout/vList2"/>
    <dgm:cxn modelId="{45FB125A-F332-48F8-A88C-5297D1CEC997}" type="presParOf" srcId="{2AF7EB30-A1C6-4985-8A1C-36CC5926B6CE}" destId="{6E92D06A-E42E-41BE-849F-E239DD6D275F}" srcOrd="17" destOrd="0" presId="urn:microsoft.com/office/officeart/2005/8/layout/vList2"/>
    <dgm:cxn modelId="{848A78D6-89F3-45AA-8CF5-903C49F4B76C}" type="presParOf" srcId="{2AF7EB30-A1C6-4985-8A1C-36CC5926B6CE}" destId="{46F6D718-91E5-40F8-BF51-88E75CA02A9B}" srcOrd="18" destOrd="0" presId="urn:microsoft.com/office/officeart/2005/8/layout/vList2"/>
    <dgm:cxn modelId="{0B0B4943-654D-4983-838B-FD6C7A3F48CD}" type="presParOf" srcId="{2AF7EB30-A1C6-4985-8A1C-36CC5926B6CE}" destId="{D10F59D7-3C47-4448-A986-308418840077}" srcOrd="19" destOrd="0" presId="urn:microsoft.com/office/officeart/2005/8/layout/vList2"/>
    <dgm:cxn modelId="{71465911-EB0D-4973-B941-CBD37F48718E}" type="presParOf" srcId="{2AF7EB30-A1C6-4985-8A1C-36CC5926B6CE}" destId="{DA3E0795-E55E-4EB9-9837-68101F72BABF}" srcOrd="20" destOrd="0" presId="urn:microsoft.com/office/officeart/2005/8/layout/vList2"/>
    <dgm:cxn modelId="{D39D1503-737D-4DAB-ABA9-6FD12AA86D2D}" type="presParOf" srcId="{2AF7EB30-A1C6-4985-8A1C-36CC5926B6CE}" destId="{6E2B3D88-761F-4FAD-8C69-2B8E3290D847}" srcOrd="21" destOrd="0" presId="urn:microsoft.com/office/officeart/2005/8/layout/vList2"/>
    <dgm:cxn modelId="{5E392FC1-8049-43FA-B783-EFBFC2762D22}" type="presParOf" srcId="{2AF7EB30-A1C6-4985-8A1C-36CC5926B6CE}" destId="{82DADED0-C632-4E5B-8DC1-CFF52C5CC17E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C901CD-52C4-4C3A-9E5E-152F60AF65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4B320C-9222-45CA-BF07-8D3F71FC6B8B}">
      <dgm:prSet/>
      <dgm:spPr/>
      <dgm:t>
        <a:bodyPr/>
        <a:lstStyle/>
        <a:p>
          <a:r>
            <a:rPr lang="en-US" b="1" dirty="0"/>
            <a:t>TO REMOVE A USER FROM GROUP</a:t>
          </a:r>
          <a:endParaRPr lang="en-US" dirty="0"/>
        </a:p>
      </dgm:t>
    </dgm:pt>
    <dgm:pt modelId="{2E317E7D-C4E0-4349-994A-E810FB008125}" type="parTrans" cxnId="{C7E183CE-8A24-4459-9D2D-F6EB3C430954}">
      <dgm:prSet/>
      <dgm:spPr/>
      <dgm:t>
        <a:bodyPr/>
        <a:lstStyle/>
        <a:p>
          <a:endParaRPr lang="en-US"/>
        </a:p>
      </dgm:t>
    </dgm:pt>
    <dgm:pt modelId="{8A3F4009-2668-48F7-B67F-A776D079A276}" type="sibTrans" cxnId="{C7E183CE-8A24-4459-9D2D-F6EB3C430954}">
      <dgm:prSet/>
      <dgm:spPr/>
      <dgm:t>
        <a:bodyPr/>
        <a:lstStyle/>
        <a:p>
          <a:endParaRPr lang="en-US"/>
        </a:p>
      </dgm:t>
    </dgm:pt>
    <dgm:pt modelId="{8EA6368D-13C8-46EE-8978-D76F10AF5B39}">
      <dgm:prSet/>
      <dgm:spPr/>
      <dgm:t>
        <a:bodyPr/>
        <a:lstStyle/>
        <a:p>
          <a:r>
            <a:rPr lang="en-US" dirty="0" err="1"/>
            <a:t>Sudo</a:t>
          </a:r>
          <a:r>
            <a:rPr lang="en-US" dirty="0"/>
            <a:t> </a:t>
          </a:r>
          <a:r>
            <a:rPr lang="en-US" dirty="0" err="1"/>
            <a:t>gpasswd</a:t>
          </a:r>
          <a:r>
            <a:rPr lang="en-US" dirty="0"/>
            <a:t> –d </a:t>
          </a:r>
          <a:r>
            <a:rPr lang="en-US" dirty="0" err="1"/>
            <a:t>user_name</a:t>
          </a:r>
          <a:r>
            <a:rPr lang="en-US" dirty="0"/>
            <a:t> </a:t>
          </a:r>
          <a:r>
            <a:rPr lang="en-US" dirty="0" err="1"/>
            <a:t>group_name</a:t>
          </a:r>
          <a:endParaRPr lang="en-US" dirty="0"/>
        </a:p>
      </dgm:t>
    </dgm:pt>
    <dgm:pt modelId="{91A9C8C9-EE62-4EAA-AC46-1F13F946607A}" type="parTrans" cxnId="{9111A67E-9657-418A-824F-819B1633A5A8}">
      <dgm:prSet/>
      <dgm:spPr/>
      <dgm:t>
        <a:bodyPr/>
        <a:lstStyle/>
        <a:p>
          <a:endParaRPr lang="en-US"/>
        </a:p>
      </dgm:t>
    </dgm:pt>
    <dgm:pt modelId="{CB65DB6C-A451-4BF2-B7FE-D0472CD85C8B}" type="sibTrans" cxnId="{9111A67E-9657-418A-824F-819B1633A5A8}">
      <dgm:prSet/>
      <dgm:spPr/>
      <dgm:t>
        <a:bodyPr/>
        <a:lstStyle/>
        <a:p>
          <a:endParaRPr lang="en-US"/>
        </a:p>
      </dgm:t>
    </dgm:pt>
    <dgm:pt modelId="{801225F8-8432-4B4F-A60C-1160DAD5F554}">
      <dgm:prSet/>
      <dgm:spPr/>
      <dgm:t>
        <a:bodyPr/>
        <a:lstStyle/>
        <a:p>
          <a:r>
            <a:rPr lang="en-US" b="1" dirty="0"/>
            <a:t>TO LIST EXISTING GROUPS IN LINUX</a:t>
          </a:r>
          <a:endParaRPr lang="en-US" dirty="0"/>
        </a:p>
      </dgm:t>
    </dgm:pt>
    <dgm:pt modelId="{C534F530-AD1D-41C0-8DB8-C2E5D040011E}" type="parTrans" cxnId="{BC61E7DF-D943-408B-B67A-76934B337401}">
      <dgm:prSet/>
      <dgm:spPr/>
      <dgm:t>
        <a:bodyPr/>
        <a:lstStyle/>
        <a:p>
          <a:endParaRPr lang="en-US"/>
        </a:p>
      </dgm:t>
    </dgm:pt>
    <dgm:pt modelId="{22AB8939-569A-4F7C-A3B2-272AFFD46F29}" type="sibTrans" cxnId="{BC61E7DF-D943-408B-B67A-76934B337401}">
      <dgm:prSet/>
      <dgm:spPr/>
      <dgm:t>
        <a:bodyPr/>
        <a:lstStyle/>
        <a:p>
          <a:endParaRPr lang="en-US"/>
        </a:p>
      </dgm:t>
    </dgm:pt>
    <dgm:pt modelId="{98DCDFA2-518E-44FF-B968-BBB897D9440A}">
      <dgm:prSet/>
      <dgm:spPr/>
      <dgm:t>
        <a:bodyPr/>
        <a:lstStyle/>
        <a:p>
          <a:r>
            <a:rPr lang="en-AU" dirty="0" err="1"/>
            <a:t>Sudo</a:t>
          </a:r>
          <a:r>
            <a:rPr lang="en-AU" dirty="0"/>
            <a:t> nano /etc/groups</a:t>
          </a:r>
          <a:endParaRPr lang="en-US" dirty="0"/>
        </a:p>
      </dgm:t>
    </dgm:pt>
    <dgm:pt modelId="{56948FD0-16BB-4F65-8D76-0B60CACFA3EF}" type="parTrans" cxnId="{AC46D1F3-64CD-455A-B409-1A7567DE74EC}">
      <dgm:prSet/>
      <dgm:spPr/>
      <dgm:t>
        <a:bodyPr/>
        <a:lstStyle/>
        <a:p>
          <a:endParaRPr lang="en-US"/>
        </a:p>
      </dgm:t>
    </dgm:pt>
    <dgm:pt modelId="{8238EF42-BD28-4CC6-8E29-740D907F1980}" type="sibTrans" cxnId="{AC46D1F3-64CD-455A-B409-1A7567DE74EC}">
      <dgm:prSet/>
      <dgm:spPr/>
      <dgm:t>
        <a:bodyPr/>
        <a:lstStyle/>
        <a:p>
          <a:endParaRPr lang="en-US"/>
        </a:p>
      </dgm:t>
    </dgm:pt>
    <dgm:pt modelId="{48DEAD68-4660-41FC-B279-637EB92E0A10}" type="pres">
      <dgm:prSet presAssocID="{09C901CD-52C4-4C3A-9E5E-152F60AF6579}" presName="linear" presStyleCnt="0">
        <dgm:presLayoutVars>
          <dgm:animLvl val="lvl"/>
          <dgm:resizeHandles val="exact"/>
        </dgm:presLayoutVars>
      </dgm:prSet>
      <dgm:spPr/>
    </dgm:pt>
    <dgm:pt modelId="{E9960CA2-7BD3-4E6E-8F36-4AE44EB516B8}" type="pres">
      <dgm:prSet presAssocID="{774B320C-9222-45CA-BF07-8D3F71FC6B8B}" presName="parentText" presStyleLbl="node1" presStyleIdx="0" presStyleCnt="4" custScaleY="80606">
        <dgm:presLayoutVars>
          <dgm:chMax val="0"/>
          <dgm:bulletEnabled val="1"/>
        </dgm:presLayoutVars>
      </dgm:prSet>
      <dgm:spPr/>
    </dgm:pt>
    <dgm:pt modelId="{563ABB97-B79D-45E4-9284-E9ED0AE30D3F}" type="pres">
      <dgm:prSet presAssocID="{8A3F4009-2668-48F7-B67F-A776D079A276}" presName="spacer" presStyleCnt="0"/>
      <dgm:spPr/>
    </dgm:pt>
    <dgm:pt modelId="{F4B5C183-4946-4228-8025-0261EC70F87D}" type="pres">
      <dgm:prSet presAssocID="{8EA6368D-13C8-46EE-8978-D76F10AF5B39}" presName="parentText" presStyleLbl="node1" presStyleIdx="1" presStyleCnt="4" custScaleY="93568">
        <dgm:presLayoutVars>
          <dgm:chMax val="0"/>
          <dgm:bulletEnabled val="1"/>
        </dgm:presLayoutVars>
      </dgm:prSet>
      <dgm:spPr/>
    </dgm:pt>
    <dgm:pt modelId="{60E0C108-6CE0-4FB2-A3AC-A68C3A887D2A}" type="pres">
      <dgm:prSet presAssocID="{CB65DB6C-A451-4BF2-B7FE-D0472CD85C8B}" presName="spacer" presStyleCnt="0"/>
      <dgm:spPr/>
    </dgm:pt>
    <dgm:pt modelId="{CD8AA4DB-29A9-41A7-98DE-6A688DAB0C77}" type="pres">
      <dgm:prSet presAssocID="{801225F8-8432-4B4F-A60C-1160DAD5F554}" presName="parentText" presStyleLbl="node1" presStyleIdx="2" presStyleCnt="4" custScaleY="75794">
        <dgm:presLayoutVars>
          <dgm:chMax val="0"/>
          <dgm:bulletEnabled val="1"/>
        </dgm:presLayoutVars>
      </dgm:prSet>
      <dgm:spPr/>
    </dgm:pt>
    <dgm:pt modelId="{B200026D-F48D-45B3-9B05-8D4BB0A267DE}" type="pres">
      <dgm:prSet presAssocID="{22AB8939-569A-4F7C-A3B2-272AFFD46F29}" presName="spacer" presStyleCnt="0"/>
      <dgm:spPr/>
    </dgm:pt>
    <dgm:pt modelId="{89FCF737-BEBE-4E8B-B30B-0145EF89CB45}" type="pres">
      <dgm:prSet presAssocID="{98DCDFA2-518E-44FF-B968-BBB897D9440A}" presName="parentText" presStyleLbl="node1" presStyleIdx="3" presStyleCnt="4" custScaleY="74172">
        <dgm:presLayoutVars>
          <dgm:chMax val="0"/>
          <dgm:bulletEnabled val="1"/>
        </dgm:presLayoutVars>
      </dgm:prSet>
      <dgm:spPr/>
    </dgm:pt>
  </dgm:ptLst>
  <dgm:cxnLst>
    <dgm:cxn modelId="{BBB10E42-7E26-4FCB-AE56-C114C451AEEB}" type="presOf" srcId="{09C901CD-52C4-4C3A-9E5E-152F60AF6579}" destId="{48DEAD68-4660-41FC-B279-637EB92E0A10}" srcOrd="0" destOrd="0" presId="urn:microsoft.com/office/officeart/2005/8/layout/vList2"/>
    <dgm:cxn modelId="{DAF05142-1A81-460A-9AAA-5871F7E3B057}" type="presOf" srcId="{98DCDFA2-518E-44FF-B968-BBB897D9440A}" destId="{89FCF737-BEBE-4E8B-B30B-0145EF89CB45}" srcOrd="0" destOrd="0" presId="urn:microsoft.com/office/officeart/2005/8/layout/vList2"/>
    <dgm:cxn modelId="{9D861E6F-4F74-40C3-80C4-077047DF5E63}" type="presOf" srcId="{8EA6368D-13C8-46EE-8978-D76F10AF5B39}" destId="{F4B5C183-4946-4228-8025-0261EC70F87D}" srcOrd="0" destOrd="0" presId="urn:microsoft.com/office/officeart/2005/8/layout/vList2"/>
    <dgm:cxn modelId="{9111A67E-9657-418A-824F-819B1633A5A8}" srcId="{09C901CD-52C4-4C3A-9E5E-152F60AF6579}" destId="{8EA6368D-13C8-46EE-8978-D76F10AF5B39}" srcOrd="1" destOrd="0" parTransId="{91A9C8C9-EE62-4EAA-AC46-1F13F946607A}" sibTransId="{CB65DB6C-A451-4BF2-B7FE-D0472CD85C8B}"/>
    <dgm:cxn modelId="{C7E183CE-8A24-4459-9D2D-F6EB3C430954}" srcId="{09C901CD-52C4-4C3A-9E5E-152F60AF6579}" destId="{774B320C-9222-45CA-BF07-8D3F71FC6B8B}" srcOrd="0" destOrd="0" parTransId="{2E317E7D-C4E0-4349-994A-E810FB008125}" sibTransId="{8A3F4009-2668-48F7-B67F-A776D079A276}"/>
    <dgm:cxn modelId="{4DD777D1-1C17-49DB-BEC9-F9CE4C3EA77A}" type="presOf" srcId="{774B320C-9222-45CA-BF07-8D3F71FC6B8B}" destId="{E9960CA2-7BD3-4E6E-8F36-4AE44EB516B8}" srcOrd="0" destOrd="0" presId="urn:microsoft.com/office/officeart/2005/8/layout/vList2"/>
    <dgm:cxn modelId="{BC61E7DF-D943-408B-B67A-76934B337401}" srcId="{09C901CD-52C4-4C3A-9E5E-152F60AF6579}" destId="{801225F8-8432-4B4F-A60C-1160DAD5F554}" srcOrd="2" destOrd="0" parTransId="{C534F530-AD1D-41C0-8DB8-C2E5D040011E}" sibTransId="{22AB8939-569A-4F7C-A3B2-272AFFD46F29}"/>
    <dgm:cxn modelId="{893F4BE2-71CD-49C1-958D-7374CEEA74B0}" type="presOf" srcId="{801225F8-8432-4B4F-A60C-1160DAD5F554}" destId="{CD8AA4DB-29A9-41A7-98DE-6A688DAB0C77}" srcOrd="0" destOrd="0" presId="urn:microsoft.com/office/officeart/2005/8/layout/vList2"/>
    <dgm:cxn modelId="{AC46D1F3-64CD-455A-B409-1A7567DE74EC}" srcId="{09C901CD-52C4-4C3A-9E5E-152F60AF6579}" destId="{98DCDFA2-518E-44FF-B968-BBB897D9440A}" srcOrd="3" destOrd="0" parTransId="{56948FD0-16BB-4F65-8D76-0B60CACFA3EF}" sibTransId="{8238EF42-BD28-4CC6-8E29-740D907F1980}"/>
    <dgm:cxn modelId="{616300DF-2F39-4773-A62A-44941ED86408}" type="presParOf" srcId="{48DEAD68-4660-41FC-B279-637EB92E0A10}" destId="{E9960CA2-7BD3-4E6E-8F36-4AE44EB516B8}" srcOrd="0" destOrd="0" presId="urn:microsoft.com/office/officeart/2005/8/layout/vList2"/>
    <dgm:cxn modelId="{03EF5318-CBCE-4D07-A370-FF2902A5370B}" type="presParOf" srcId="{48DEAD68-4660-41FC-B279-637EB92E0A10}" destId="{563ABB97-B79D-45E4-9284-E9ED0AE30D3F}" srcOrd="1" destOrd="0" presId="urn:microsoft.com/office/officeart/2005/8/layout/vList2"/>
    <dgm:cxn modelId="{04AC0D5B-2C3E-4338-A9C8-EC6CA445EC18}" type="presParOf" srcId="{48DEAD68-4660-41FC-B279-637EB92E0A10}" destId="{F4B5C183-4946-4228-8025-0261EC70F87D}" srcOrd="2" destOrd="0" presId="urn:microsoft.com/office/officeart/2005/8/layout/vList2"/>
    <dgm:cxn modelId="{129EA568-69DE-4D40-95E8-8704B74558D3}" type="presParOf" srcId="{48DEAD68-4660-41FC-B279-637EB92E0A10}" destId="{60E0C108-6CE0-4FB2-A3AC-A68C3A887D2A}" srcOrd="3" destOrd="0" presId="urn:microsoft.com/office/officeart/2005/8/layout/vList2"/>
    <dgm:cxn modelId="{90B12F9C-B9B4-4D33-BF18-44DE14D6B3DB}" type="presParOf" srcId="{48DEAD68-4660-41FC-B279-637EB92E0A10}" destId="{CD8AA4DB-29A9-41A7-98DE-6A688DAB0C77}" srcOrd="4" destOrd="0" presId="urn:microsoft.com/office/officeart/2005/8/layout/vList2"/>
    <dgm:cxn modelId="{2199D82A-3307-4A8E-AB76-D96AEF273230}" type="presParOf" srcId="{48DEAD68-4660-41FC-B279-637EB92E0A10}" destId="{B200026D-F48D-45B3-9B05-8D4BB0A267DE}" srcOrd="5" destOrd="0" presId="urn:microsoft.com/office/officeart/2005/8/layout/vList2"/>
    <dgm:cxn modelId="{EA312CE6-1097-4A65-AA74-05B10034CBDA}" type="presParOf" srcId="{48DEAD68-4660-41FC-B279-637EB92E0A10}" destId="{89FCF737-BEBE-4E8B-B30B-0145EF89CB4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D1DB9E-6D8E-46F4-958A-6DB50D7079D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DC6723-D9E0-4080-B5AD-4B9298AAFE92}">
      <dgm:prSet/>
      <dgm:spPr/>
      <dgm:t>
        <a:bodyPr/>
        <a:lstStyle/>
        <a:p>
          <a:r>
            <a:rPr lang="en-US" b="1"/>
            <a:t>TO INSTALL SOFTWARE</a:t>
          </a:r>
          <a:endParaRPr lang="en-US"/>
        </a:p>
      </dgm:t>
    </dgm:pt>
    <dgm:pt modelId="{57D1345C-BE3B-4AD1-A417-1CCDBBD30519}" type="parTrans" cxnId="{F85C7D6A-6573-417C-A452-C07056E63C87}">
      <dgm:prSet/>
      <dgm:spPr/>
      <dgm:t>
        <a:bodyPr/>
        <a:lstStyle/>
        <a:p>
          <a:endParaRPr lang="en-US"/>
        </a:p>
      </dgm:t>
    </dgm:pt>
    <dgm:pt modelId="{5DB1EF9C-ADAC-4C1E-86BE-A8A247A08261}" type="sibTrans" cxnId="{F85C7D6A-6573-417C-A452-C07056E63C87}">
      <dgm:prSet/>
      <dgm:spPr/>
      <dgm:t>
        <a:bodyPr/>
        <a:lstStyle/>
        <a:p>
          <a:endParaRPr lang="en-US"/>
        </a:p>
      </dgm:t>
    </dgm:pt>
    <dgm:pt modelId="{D48ABFFC-5143-441D-9882-0A05045D3831}">
      <dgm:prSet/>
      <dgm:spPr/>
      <dgm:t>
        <a:bodyPr/>
        <a:lstStyle/>
        <a:p>
          <a:r>
            <a:rPr lang="en-US"/>
            <a:t>sudo apt-get install bsd-mailx</a:t>
          </a:r>
        </a:p>
      </dgm:t>
    </dgm:pt>
    <dgm:pt modelId="{7FE1912B-1CEF-4A6E-896D-3AA487475589}" type="parTrans" cxnId="{1F7C2E1F-9DDB-444C-B9D3-23ED95D98404}">
      <dgm:prSet/>
      <dgm:spPr/>
      <dgm:t>
        <a:bodyPr/>
        <a:lstStyle/>
        <a:p>
          <a:endParaRPr lang="en-US"/>
        </a:p>
      </dgm:t>
    </dgm:pt>
    <dgm:pt modelId="{F48E94FE-B453-4FC7-859E-3C65B84A6BF3}" type="sibTrans" cxnId="{1F7C2E1F-9DDB-444C-B9D3-23ED95D98404}">
      <dgm:prSet/>
      <dgm:spPr/>
      <dgm:t>
        <a:bodyPr/>
        <a:lstStyle/>
        <a:p>
          <a:endParaRPr lang="en-US"/>
        </a:p>
      </dgm:t>
    </dgm:pt>
    <dgm:pt modelId="{545CCC20-560D-4B00-9BC7-1DC4B8B021AA}">
      <dgm:prSet/>
      <dgm:spPr/>
      <dgm:t>
        <a:bodyPr/>
        <a:lstStyle/>
        <a:p>
          <a:r>
            <a:rPr lang="en-US" b="1"/>
            <a:t>TO SEND MAIL</a:t>
          </a:r>
          <a:endParaRPr lang="en-US"/>
        </a:p>
      </dgm:t>
    </dgm:pt>
    <dgm:pt modelId="{DDADE133-4695-450C-BD6C-174812589ADC}" type="parTrans" cxnId="{42DA1670-0E21-4C58-B8FA-16CD1D556773}">
      <dgm:prSet/>
      <dgm:spPr/>
      <dgm:t>
        <a:bodyPr/>
        <a:lstStyle/>
        <a:p>
          <a:endParaRPr lang="en-US"/>
        </a:p>
      </dgm:t>
    </dgm:pt>
    <dgm:pt modelId="{BEF49CA6-A78D-41F4-A846-E440092B6233}" type="sibTrans" cxnId="{42DA1670-0E21-4C58-B8FA-16CD1D556773}">
      <dgm:prSet/>
      <dgm:spPr/>
      <dgm:t>
        <a:bodyPr/>
        <a:lstStyle/>
        <a:p>
          <a:endParaRPr lang="en-US"/>
        </a:p>
      </dgm:t>
    </dgm:pt>
    <dgm:pt modelId="{B9262D41-7D5E-4559-89A8-6DE417B8357B}">
      <dgm:prSet/>
      <dgm:spPr/>
      <dgm:t>
        <a:bodyPr/>
        <a:lstStyle/>
        <a:p>
          <a:r>
            <a:rPr lang="en-US"/>
            <a:t>mailx mailid@gmail.com</a:t>
          </a:r>
        </a:p>
      </dgm:t>
    </dgm:pt>
    <dgm:pt modelId="{004598D2-46E6-4F66-A68D-2806A2224B34}" type="parTrans" cxnId="{B2F6B054-8CDB-4139-96EB-C66D0780173A}">
      <dgm:prSet/>
      <dgm:spPr/>
      <dgm:t>
        <a:bodyPr/>
        <a:lstStyle/>
        <a:p>
          <a:endParaRPr lang="en-US"/>
        </a:p>
      </dgm:t>
    </dgm:pt>
    <dgm:pt modelId="{F9D4AF47-E399-4BCA-9A5C-B7178BE5A1C0}" type="sibTrans" cxnId="{B2F6B054-8CDB-4139-96EB-C66D0780173A}">
      <dgm:prSet/>
      <dgm:spPr/>
      <dgm:t>
        <a:bodyPr/>
        <a:lstStyle/>
        <a:p>
          <a:endParaRPr lang="en-US"/>
        </a:p>
      </dgm:t>
    </dgm:pt>
    <dgm:pt modelId="{ACFE153E-BF70-40DD-899E-436F50FBC453}">
      <dgm:prSet/>
      <dgm:spPr/>
      <dgm:t>
        <a:bodyPr/>
        <a:lstStyle/>
        <a:p>
          <a:r>
            <a:rPr lang="en-US"/>
            <a:t>(subject</a:t>
          </a:r>
        </a:p>
      </dgm:t>
    </dgm:pt>
    <dgm:pt modelId="{10F0908E-B1D8-4E34-AEEA-2E92ECCCFCF2}" type="parTrans" cxnId="{2A9306AB-3D85-41C8-A732-F858DE41CF0A}">
      <dgm:prSet/>
      <dgm:spPr/>
      <dgm:t>
        <a:bodyPr/>
        <a:lstStyle/>
        <a:p>
          <a:endParaRPr lang="en-US"/>
        </a:p>
      </dgm:t>
    </dgm:pt>
    <dgm:pt modelId="{7AD6B38D-0BB6-46F1-BFDF-C16B3C7C3202}" type="sibTrans" cxnId="{2A9306AB-3D85-41C8-A732-F858DE41CF0A}">
      <dgm:prSet/>
      <dgm:spPr/>
      <dgm:t>
        <a:bodyPr/>
        <a:lstStyle/>
        <a:p>
          <a:endParaRPr lang="en-US"/>
        </a:p>
      </dgm:t>
    </dgm:pt>
    <dgm:pt modelId="{D751CE92-2418-422E-8CDE-CEA658298D2C}">
      <dgm:prSet/>
      <dgm:spPr/>
      <dgm:t>
        <a:bodyPr/>
        <a:lstStyle/>
        <a:p>
          <a:r>
            <a:rPr lang="en-US"/>
            <a:t>body)</a:t>
          </a:r>
        </a:p>
      </dgm:t>
    </dgm:pt>
    <dgm:pt modelId="{97D98AFB-9B20-4907-A237-13317AC7A8F4}" type="parTrans" cxnId="{69BD99E9-EC8D-46B9-BCCB-671A783D5173}">
      <dgm:prSet/>
      <dgm:spPr/>
      <dgm:t>
        <a:bodyPr/>
        <a:lstStyle/>
        <a:p>
          <a:endParaRPr lang="en-US"/>
        </a:p>
      </dgm:t>
    </dgm:pt>
    <dgm:pt modelId="{27EE9EF5-47D8-4164-8F1E-9840F45EAEB6}" type="sibTrans" cxnId="{69BD99E9-EC8D-46B9-BCCB-671A783D5173}">
      <dgm:prSet/>
      <dgm:spPr/>
      <dgm:t>
        <a:bodyPr/>
        <a:lstStyle/>
        <a:p>
          <a:endParaRPr lang="en-US"/>
        </a:p>
      </dgm:t>
    </dgm:pt>
    <dgm:pt modelId="{32732CA6-40EC-4C1B-8E7A-093AB8D8E25F}">
      <dgm:prSet/>
      <dgm:spPr/>
      <dgm:t>
        <a:bodyPr/>
        <a:lstStyle/>
        <a:p>
          <a:r>
            <a:rPr lang="en-US"/>
            <a:t>^C</a:t>
          </a:r>
        </a:p>
      </dgm:t>
    </dgm:pt>
    <dgm:pt modelId="{B4D5C937-8054-4FFB-A198-6B0773883A3A}" type="parTrans" cxnId="{E36CB0E9-712B-42AE-AC21-923651DC2960}">
      <dgm:prSet/>
      <dgm:spPr/>
      <dgm:t>
        <a:bodyPr/>
        <a:lstStyle/>
        <a:p>
          <a:endParaRPr lang="en-US"/>
        </a:p>
      </dgm:t>
    </dgm:pt>
    <dgm:pt modelId="{6D5E9E78-3776-47A9-BA0F-5367E2D70316}" type="sibTrans" cxnId="{E36CB0E9-712B-42AE-AC21-923651DC2960}">
      <dgm:prSet/>
      <dgm:spPr/>
      <dgm:t>
        <a:bodyPr/>
        <a:lstStyle/>
        <a:p>
          <a:endParaRPr lang="en-US"/>
        </a:p>
      </dgm:t>
    </dgm:pt>
    <dgm:pt modelId="{650BD9D4-2F63-43A6-B7A6-E8098938693A}" type="pres">
      <dgm:prSet presAssocID="{C9D1DB9E-6D8E-46F4-958A-6DB50D7079D5}" presName="linear" presStyleCnt="0">
        <dgm:presLayoutVars>
          <dgm:dir/>
          <dgm:animLvl val="lvl"/>
          <dgm:resizeHandles val="exact"/>
        </dgm:presLayoutVars>
      </dgm:prSet>
      <dgm:spPr/>
    </dgm:pt>
    <dgm:pt modelId="{E3088EA4-86C0-4B2D-BB22-C1C730D2C52C}" type="pres">
      <dgm:prSet presAssocID="{FADC6723-D9E0-4080-B5AD-4B9298AAFE92}" presName="parentLin" presStyleCnt="0"/>
      <dgm:spPr/>
    </dgm:pt>
    <dgm:pt modelId="{31119532-FC69-4145-9A35-FB3DC10382F9}" type="pres">
      <dgm:prSet presAssocID="{FADC6723-D9E0-4080-B5AD-4B9298AAFE92}" presName="parentLeftMargin" presStyleLbl="node1" presStyleIdx="0" presStyleCnt="7"/>
      <dgm:spPr/>
    </dgm:pt>
    <dgm:pt modelId="{F860B774-E51C-4CE1-9208-864A2DFA2FA1}" type="pres">
      <dgm:prSet presAssocID="{FADC6723-D9E0-4080-B5AD-4B9298AAFE9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B2CFBB6-25C6-458E-AB21-7A1199531722}" type="pres">
      <dgm:prSet presAssocID="{FADC6723-D9E0-4080-B5AD-4B9298AAFE92}" presName="negativeSpace" presStyleCnt="0"/>
      <dgm:spPr/>
    </dgm:pt>
    <dgm:pt modelId="{57646F19-EAB9-445D-8DF4-ACF81464E209}" type="pres">
      <dgm:prSet presAssocID="{FADC6723-D9E0-4080-B5AD-4B9298AAFE92}" presName="childText" presStyleLbl="conFgAcc1" presStyleIdx="0" presStyleCnt="7">
        <dgm:presLayoutVars>
          <dgm:bulletEnabled val="1"/>
        </dgm:presLayoutVars>
      </dgm:prSet>
      <dgm:spPr/>
    </dgm:pt>
    <dgm:pt modelId="{58BCA67A-D60E-485A-8996-48609E359C00}" type="pres">
      <dgm:prSet presAssocID="{5DB1EF9C-ADAC-4C1E-86BE-A8A247A08261}" presName="spaceBetweenRectangles" presStyleCnt="0"/>
      <dgm:spPr/>
    </dgm:pt>
    <dgm:pt modelId="{09642968-3AB3-4726-B8DB-9620ABF434B7}" type="pres">
      <dgm:prSet presAssocID="{D48ABFFC-5143-441D-9882-0A05045D3831}" presName="parentLin" presStyleCnt="0"/>
      <dgm:spPr/>
    </dgm:pt>
    <dgm:pt modelId="{71CCB130-AB26-41A1-B185-7ABE1AFFF5D0}" type="pres">
      <dgm:prSet presAssocID="{D48ABFFC-5143-441D-9882-0A05045D3831}" presName="parentLeftMargin" presStyleLbl="node1" presStyleIdx="0" presStyleCnt="7"/>
      <dgm:spPr/>
    </dgm:pt>
    <dgm:pt modelId="{20AD3E4E-FDAF-474C-93F2-4AA253727CE1}" type="pres">
      <dgm:prSet presAssocID="{D48ABFFC-5143-441D-9882-0A05045D383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27C35D0-BD50-4961-A634-A467E5CDA574}" type="pres">
      <dgm:prSet presAssocID="{D48ABFFC-5143-441D-9882-0A05045D3831}" presName="negativeSpace" presStyleCnt="0"/>
      <dgm:spPr/>
    </dgm:pt>
    <dgm:pt modelId="{B2DE3E68-716E-4ACC-ACF6-4EBF5C6A6AC8}" type="pres">
      <dgm:prSet presAssocID="{D48ABFFC-5143-441D-9882-0A05045D3831}" presName="childText" presStyleLbl="conFgAcc1" presStyleIdx="1" presStyleCnt="7">
        <dgm:presLayoutVars>
          <dgm:bulletEnabled val="1"/>
        </dgm:presLayoutVars>
      </dgm:prSet>
      <dgm:spPr/>
    </dgm:pt>
    <dgm:pt modelId="{10E7F8D7-6792-4177-A5CA-771E5FFCBE07}" type="pres">
      <dgm:prSet presAssocID="{F48E94FE-B453-4FC7-859E-3C65B84A6BF3}" presName="spaceBetweenRectangles" presStyleCnt="0"/>
      <dgm:spPr/>
    </dgm:pt>
    <dgm:pt modelId="{C7A9D062-7E14-4227-9D7E-C9C570402584}" type="pres">
      <dgm:prSet presAssocID="{545CCC20-560D-4B00-9BC7-1DC4B8B021AA}" presName="parentLin" presStyleCnt="0"/>
      <dgm:spPr/>
    </dgm:pt>
    <dgm:pt modelId="{ED155B66-3748-42A2-A931-C5BC913A93FC}" type="pres">
      <dgm:prSet presAssocID="{545CCC20-560D-4B00-9BC7-1DC4B8B021AA}" presName="parentLeftMargin" presStyleLbl="node1" presStyleIdx="1" presStyleCnt="7"/>
      <dgm:spPr/>
    </dgm:pt>
    <dgm:pt modelId="{A5C52AFA-CC4A-4159-9777-A5E4095BE3D6}" type="pres">
      <dgm:prSet presAssocID="{545CCC20-560D-4B00-9BC7-1DC4B8B021A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E1B6376-B94B-4652-96DF-0456C0363CCC}" type="pres">
      <dgm:prSet presAssocID="{545CCC20-560D-4B00-9BC7-1DC4B8B021AA}" presName="negativeSpace" presStyleCnt="0"/>
      <dgm:spPr/>
    </dgm:pt>
    <dgm:pt modelId="{34094302-3380-48D7-B902-72C6AF6479F3}" type="pres">
      <dgm:prSet presAssocID="{545CCC20-560D-4B00-9BC7-1DC4B8B021AA}" presName="childText" presStyleLbl="conFgAcc1" presStyleIdx="2" presStyleCnt="7">
        <dgm:presLayoutVars>
          <dgm:bulletEnabled val="1"/>
        </dgm:presLayoutVars>
      </dgm:prSet>
      <dgm:spPr/>
    </dgm:pt>
    <dgm:pt modelId="{50A2F829-E177-4F4F-A171-50BE850B4D67}" type="pres">
      <dgm:prSet presAssocID="{BEF49CA6-A78D-41F4-A846-E440092B6233}" presName="spaceBetweenRectangles" presStyleCnt="0"/>
      <dgm:spPr/>
    </dgm:pt>
    <dgm:pt modelId="{66024582-A41D-4720-BFA1-406E4100342E}" type="pres">
      <dgm:prSet presAssocID="{B9262D41-7D5E-4559-89A8-6DE417B8357B}" presName="parentLin" presStyleCnt="0"/>
      <dgm:spPr/>
    </dgm:pt>
    <dgm:pt modelId="{A29BCFF3-5087-41D1-B989-A7A9B66681E0}" type="pres">
      <dgm:prSet presAssocID="{B9262D41-7D5E-4559-89A8-6DE417B8357B}" presName="parentLeftMargin" presStyleLbl="node1" presStyleIdx="2" presStyleCnt="7"/>
      <dgm:spPr/>
    </dgm:pt>
    <dgm:pt modelId="{588B87F1-2DD5-4CAC-A0F4-70D1B1B1B550}" type="pres">
      <dgm:prSet presAssocID="{B9262D41-7D5E-4559-89A8-6DE417B8357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B943031-8585-414D-BEFF-B08BB909D04D}" type="pres">
      <dgm:prSet presAssocID="{B9262D41-7D5E-4559-89A8-6DE417B8357B}" presName="negativeSpace" presStyleCnt="0"/>
      <dgm:spPr/>
    </dgm:pt>
    <dgm:pt modelId="{1AB14D08-D39E-46B9-8685-F899F4BF722A}" type="pres">
      <dgm:prSet presAssocID="{B9262D41-7D5E-4559-89A8-6DE417B8357B}" presName="childText" presStyleLbl="conFgAcc1" presStyleIdx="3" presStyleCnt="7">
        <dgm:presLayoutVars>
          <dgm:bulletEnabled val="1"/>
        </dgm:presLayoutVars>
      </dgm:prSet>
      <dgm:spPr/>
    </dgm:pt>
    <dgm:pt modelId="{EA180CB1-F083-4E97-9581-542A8FD8F35B}" type="pres">
      <dgm:prSet presAssocID="{F9D4AF47-E399-4BCA-9A5C-B7178BE5A1C0}" presName="spaceBetweenRectangles" presStyleCnt="0"/>
      <dgm:spPr/>
    </dgm:pt>
    <dgm:pt modelId="{F7C5711F-0E25-4B47-A111-D5B9CC04BB32}" type="pres">
      <dgm:prSet presAssocID="{ACFE153E-BF70-40DD-899E-436F50FBC453}" presName="parentLin" presStyleCnt="0"/>
      <dgm:spPr/>
    </dgm:pt>
    <dgm:pt modelId="{D9F79845-9597-41DA-B0DC-CCBFDD882FC2}" type="pres">
      <dgm:prSet presAssocID="{ACFE153E-BF70-40DD-899E-436F50FBC453}" presName="parentLeftMargin" presStyleLbl="node1" presStyleIdx="3" presStyleCnt="7"/>
      <dgm:spPr/>
    </dgm:pt>
    <dgm:pt modelId="{60F4FC31-8AD8-4562-808C-D46FC68A6C3B}" type="pres">
      <dgm:prSet presAssocID="{ACFE153E-BF70-40DD-899E-436F50FBC45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CAF5F39-04FB-4A6B-BDC1-25E2DDE27CB6}" type="pres">
      <dgm:prSet presAssocID="{ACFE153E-BF70-40DD-899E-436F50FBC453}" presName="negativeSpace" presStyleCnt="0"/>
      <dgm:spPr/>
    </dgm:pt>
    <dgm:pt modelId="{3D96317F-0955-4DCB-A787-9EECC8A10748}" type="pres">
      <dgm:prSet presAssocID="{ACFE153E-BF70-40DD-899E-436F50FBC453}" presName="childText" presStyleLbl="conFgAcc1" presStyleIdx="4" presStyleCnt="7">
        <dgm:presLayoutVars>
          <dgm:bulletEnabled val="1"/>
        </dgm:presLayoutVars>
      </dgm:prSet>
      <dgm:spPr/>
    </dgm:pt>
    <dgm:pt modelId="{C9E4A7EC-7BCB-444B-82DB-792876A7EAE5}" type="pres">
      <dgm:prSet presAssocID="{7AD6B38D-0BB6-46F1-BFDF-C16B3C7C3202}" presName="spaceBetweenRectangles" presStyleCnt="0"/>
      <dgm:spPr/>
    </dgm:pt>
    <dgm:pt modelId="{4876CD8A-E8A8-401F-9DB6-A6D1187FEA96}" type="pres">
      <dgm:prSet presAssocID="{D751CE92-2418-422E-8CDE-CEA658298D2C}" presName="parentLin" presStyleCnt="0"/>
      <dgm:spPr/>
    </dgm:pt>
    <dgm:pt modelId="{B2EB4915-44D4-4AAB-B775-AD5E93FCA8C2}" type="pres">
      <dgm:prSet presAssocID="{D751CE92-2418-422E-8CDE-CEA658298D2C}" presName="parentLeftMargin" presStyleLbl="node1" presStyleIdx="4" presStyleCnt="7"/>
      <dgm:spPr/>
    </dgm:pt>
    <dgm:pt modelId="{6ECE5F8F-471A-4391-AC3D-345F86C925B9}" type="pres">
      <dgm:prSet presAssocID="{D751CE92-2418-422E-8CDE-CEA658298D2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C32BFB1-F224-444C-8104-7E8E70D902C2}" type="pres">
      <dgm:prSet presAssocID="{D751CE92-2418-422E-8CDE-CEA658298D2C}" presName="negativeSpace" presStyleCnt="0"/>
      <dgm:spPr/>
    </dgm:pt>
    <dgm:pt modelId="{30E40524-E7E2-4DFC-B3A9-2EC35A67BA05}" type="pres">
      <dgm:prSet presAssocID="{D751CE92-2418-422E-8CDE-CEA658298D2C}" presName="childText" presStyleLbl="conFgAcc1" presStyleIdx="5" presStyleCnt="7">
        <dgm:presLayoutVars>
          <dgm:bulletEnabled val="1"/>
        </dgm:presLayoutVars>
      </dgm:prSet>
      <dgm:spPr/>
    </dgm:pt>
    <dgm:pt modelId="{E07AC9D9-3C5F-4DD2-820C-D6001F3E608A}" type="pres">
      <dgm:prSet presAssocID="{27EE9EF5-47D8-4164-8F1E-9840F45EAEB6}" presName="spaceBetweenRectangles" presStyleCnt="0"/>
      <dgm:spPr/>
    </dgm:pt>
    <dgm:pt modelId="{359ED55C-0FF8-42D0-867C-7515E7DB743E}" type="pres">
      <dgm:prSet presAssocID="{32732CA6-40EC-4C1B-8E7A-093AB8D8E25F}" presName="parentLin" presStyleCnt="0"/>
      <dgm:spPr/>
    </dgm:pt>
    <dgm:pt modelId="{492D44F5-DD64-45F5-A035-45CFFF87FCC2}" type="pres">
      <dgm:prSet presAssocID="{32732CA6-40EC-4C1B-8E7A-093AB8D8E25F}" presName="parentLeftMargin" presStyleLbl="node1" presStyleIdx="5" presStyleCnt="7"/>
      <dgm:spPr/>
    </dgm:pt>
    <dgm:pt modelId="{2A8F523E-DE39-485A-86EC-1C2D1256CE9C}" type="pres">
      <dgm:prSet presAssocID="{32732CA6-40EC-4C1B-8E7A-093AB8D8E25F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17C6EE87-D6BD-44AF-804F-4B72835264F9}" type="pres">
      <dgm:prSet presAssocID="{32732CA6-40EC-4C1B-8E7A-093AB8D8E25F}" presName="negativeSpace" presStyleCnt="0"/>
      <dgm:spPr/>
    </dgm:pt>
    <dgm:pt modelId="{3DC43FFC-5746-481B-95B8-311592F8E6EB}" type="pres">
      <dgm:prSet presAssocID="{32732CA6-40EC-4C1B-8E7A-093AB8D8E25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5ACB300-8F59-4AE5-B363-ED35B7CABD24}" type="presOf" srcId="{B9262D41-7D5E-4559-89A8-6DE417B8357B}" destId="{A29BCFF3-5087-41D1-B989-A7A9B66681E0}" srcOrd="0" destOrd="0" presId="urn:microsoft.com/office/officeart/2005/8/layout/list1"/>
    <dgm:cxn modelId="{1F7C2E1F-9DDB-444C-B9D3-23ED95D98404}" srcId="{C9D1DB9E-6D8E-46F4-958A-6DB50D7079D5}" destId="{D48ABFFC-5143-441D-9882-0A05045D3831}" srcOrd="1" destOrd="0" parTransId="{7FE1912B-1CEF-4A6E-896D-3AA487475589}" sibTransId="{F48E94FE-B453-4FC7-859E-3C65B84A6BF3}"/>
    <dgm:cxn modelId="{E3A17C2D-D9B7-4518-8A54-15ABCC7901B6}" type="presOf" srcId="{D48ABFFC-5143-441D-9882-0A05045D3831}" destId="{20AD3E4E-FDAF-474C-93F2-4AA253727CE1}" srcOrd="1" destOrd="0" presId="urn:microsoft.com/office/officeart/2005/8/layout/list1"/>
    <dgm:cxn modelId="{C0DE5E31-62E3-4787-A962-7FF4CED9FC13}" type="presOf" srcId="{C9D1DB9E-6D8E-46F4-958A-6DB50D7079D5}" destId="{650BD9D4-2F63-43A6-B7A6-E8098938693A}" srcOrd="0" destOrd="0" presId="urn:microsoft.com/office/officeart/2005/8/layout/list1"/>
    <dgm:cxn modelId="{BF705838-F692-4F26-98E2-7B88F72B80EA}" type="presOf" srcId="{ACFE153E-BF70-40DD-899E-436F50FBC453}" destId="{D9F79845-9597-41DA-B0DC-CCBFDD882FC2}" srcOrd="0" destOrd="0" presId="urn:microsoft.com/office/officeart/2005/8/layout/list1"/>
    <dgm:cxn modelId="{F85C7D6A-6573-417C-A452-C07056E63C87}" srcId="{C9D1DB9E-6D8E-46F4-958A-6DB50D7079D5}" destId="{FADC6723-D9E0-4080-B5AD-4B9298AAFE92}" srcOrd="0" destOrd="0" parTransId="{57D1345C-BE3B-4AD1-A417-1CCDBBD30519}" sibTransId="{5DB1EF9C-ADAC-4C1E-86BE-A8A247A08261}"/>
    <dgm:cxn modelId="{42DA1670-0E21-4C58-B8FA-16CD1D556773}" srcId="{C9D1DB9E-6D8E-46F4-958A-6DB50D7079D5}" destId="{545CCC20-560D-4B00-9BC7-1DC4B8B021AA}" srcOrd="2" destOrd="0" parTransId="{DDADE133-4695-450C-BD6C-174812589ADC}" sibTransId="{BEF49CA6-A78D-41F4-A846-E440092B6233}"/>
    <dgm:cxn modelId="{B2F6B054-8CDB-4139-96EB-C66D0780173A}" srcId="{C9D1DB9E-6D8E-46F4-958A-6DB50D7079D5}" destId="{B9262D41-7D5E-4559-89A8-6DE417B8357B}" srcOrd="3" destOrd="0" parTransId="{004598D2-46E6-4F66-A68D-2806A2224B34}" sibTransId="{F9D4AF47-E399-4BCA-9A5C-B7178BE5A1C0}"/>
    <dgm:cxn modelId="{EFC96059-7AB4-4096-943E-0105D634673E}" type="presOf" srcId="{D751CE92-2418-422E-8CDE-CEA658298D2C}" destId="{B2EB4915-44D4-4AAB-B775-AD5E93FCA8C2}" srcOrd="0" destOrd="0" presId="urn:microsoft.com/office/officeart/2005/8/layout/list1"/>
    <dgm:cxn modelId="{08EC2C86-ADAA-4809-B93D-22819E382F84}" type="presOf" srcId="{D48ABFFC-5143-441D-9882-0A05045D3831}" destId="{71CCB130-AB26-41A1-B185-7ABE1AFFF5D0}" srcOrd="0" destOrd="0" presId="urn:microsoft.com/office/officeart/2005/8/layout/list1"/>
    <dgm:cxn modelId="{0EA90893-5171-47A3-95C0-9F3C90C95874}" type="presOf" srcId="{545CCC20-560D-4B00-9BC7-1DC4B8B021AA}" destId="{A5C52AFA-CC4A-4159-9777-A5E4095BE3D6}" srcOrd="1" destOrd="0" presId="urn:microsoft.com/office/officeart/2005/8/layout/list1"/>
    <dgm:cxn modelId="{AF7E5AAA-B6D7-4DFE-94B2-B46E737427CF}" type="presOf" srcId="{FADC6723-D9E0-4080-B5AD-4B9298AAFE92}" destId="{31119532-FC69-4145-9A35-FB3DC10382F9}" srcOrd="0" destOrd="0" presId="urn:microsoft.com/office/officeart/2005/8/layout/list1"/>
    <dgm:cxn modelId="{2A9306AB-3D85-41C8-A732-F858DE41CF0A}" srcId="{C9D1DB9E-6D8E-46F4-958A-6DB50D7079D5}" destId="{ACFE153E-BF70-40DD-899E-436F50FBC453}" srcOrd="4" destOrd="0" parTransId="{10F0908E-B1D8-4E34-AEEA-2E92ECCCFCF2}" sibTransId="{7AD6B38D-0BB6-46F1-BFDF-C16B3C7C3202}"/>
    <dgm:cxn modelId="{B1849AB1-9762-4DB6-97CC-015970221A1E}" type="presOf" srcId="{32732CA6-40EC-4C1B-8E7A-093AB8D8E25F}" destId="{2A8F523E-DE39-485A-86EC-1C2D1256CE9C}" srcOrd="1" destOrd="0" presId="urn:microsoft.com/office/officeart/2005/8/layout/list1"/>
    <dgm:cxn modelId="{675EC0B9-C007-481C-B135-DFEAAE66A6E2}" type="presOf" srcId="{545CCC20-560D-4B00-9BC7-1DC4B8B021AA}" destId="{ED155B66-3748-42A2-A931-C5BC913A93FC}" srcOrd="0" destOrd="0" presId="urn:microsoft.com/office/officeart/2005/8/layout/list1"/>
    <dgm:cxn modelId="{BCF188BD-21D6-49DF-94B5-F5FC676789EF}" type="presOf" srcId="{ACFE153E-BF70-40DD-899E-436F50FBC453}" destId="{60F4FC31-8AD8-4562-808C-D46FC68A6C3B}" srcOrd="1" destOrd="0" presId="urn:microsoft.com/office/officeart/2005/8/layout/list1"/>
    <dgm:cxn modelId="{F7D30DC9-DDAA-4650-9D58-FEF0DEF1ABB3}" type="presOf" srcId="{B9262D41-7D5E-4559-89A8-6DE417B8357B}" destId="{588B87F1-2DD5-4CAC-A0F4-70D1B1B1B550}" srcOrd="1" destOrd="0" presId="urn:microsoft.com/office/officeart/2005/8/layout/list1"/>
    <dgm:cxn modelId="{BE1D7FD8-4A62-403F-8CB2-401A53F4F961}" type="presOf" srcId="{FADC6723-D9E0-4080-B5AD-4B9298AAFE92}" destId="{F860B774-E51C-4CE1-9208-864A2DFA2FA1}" srcOrd="1" destOrd="0" presId="urn:microsoft.com/office/officeart/2005/8/layout/list1"/>
    <dgm:cxn modelId="{69BD99E9-EC8D-46B9-BCCB-671A783D5173}" srcId="{C9D1DB9E-6D8E-46F4-958A-6DB50D7079D5}" destId="{D751CE92-2418-422E-8CDE-CEA658298D2C}" srcOrd="5" destOrd="0" parTransId="{97D98AFB-9B20-4907-A237-13317AC7A8F4}" sibTransId="{27EE9EF5-47D8-4164-8F1E-9840F45EAEB6}"/>
    <dgm:cxn modelId="{E36CB0E9-712B-42AE-AC21-923651DC2960}" srcId="{C9D1DB9E-6D8E-46F4-958A-6DB50D7079D5}" destId="{32732CA6-40EC-4C1B-8E7A-093AB8D8E25F}" srcOrd="6" destOrd="0" parTransId="{B4D5C937-8054-4FFB-A198-6B0773883A3A}" sibTransId="{6D5E9E78-3776-47A9-BA0F-5367E2D70316}"/>
    <dgm:cxn modelId="{D86ABEF3-2561-4D7C-91C3-4D3150F198BE}" type="presOf" srcId="{32732CA6-40EC-4C1B-8E7A-093AB8D8E25F}" destId="{492D44F5-DD64-45F5-A035-45CFFF87FCC2}" srcOrd="0" destOrd="0" presId="urn:microsoft.com/office/officeart/2005/8/layout/list1"/>
    <dgm:cxn modelId="{EFD947FF-5767-4AB3-9BB2-CF62551ABB1F}" type="presOf" srcId="{D751CE92-2418-422E-8CDE-CEA658298D2C}" destId="{6ECE5F8F-471A-4391-AC3D-345F86C925B9}" srcOrd="1" destOrd="0" presId="urn:microsoft.com/office/officeart/2005/8/layout/list1"/>
    <dgm:cxn modelId="{7CD38399-AFD7-44D3-8C1E-567CB872760B}" type="presParOf" srcId="{650BD9D4-2F63-43A6-B7A6-E8098938693A}" destId="{E3088EA4-86C0-4B2D-BB22-C1C730D2C52C}" srcOrd="0" destOrd="0" presId="urn:microsoft.com/office/officeart/2005/8/layout/list1"/>
    <dgm:cxn modelId="{6BD8619A-E71E-4277-96E1-CC5EDEDAC608}" type="presParOf" srcId="{E3088EA4-86C0-4B2D-BB22-C1C730D2C52C}" destId="{31119532-FC69-4145-9A35-FB3DC10382F9}" srcOrd="0" destOrd="0" presId="urn:microsoft.com/office/officeart/2005/8/layout/list1"/>
    <dgm:cxn modelId="{15C4105D-F949-4DF3-B30A-BCF869477C30}" type="presParOf" srcId="{E3088EA4-86C0-4B2D-BB22-C1C730D2C52C}" destId="{F860B774-E51C-4CE1-9208-864A2DFA2FA1}" srcOrd="1" destOrd="0" presId="urn:microsoft.com/office/officeart/2005/8/layout/list1"/>
    <dgm:cxn modelId="{8DD9D224-4354-4B15-94C4-B868FAEBCD6E}" type="presParOf" srcId="{650BD9D4-2F63-43A6-B7A6-E8098938693A}" destId="{7B2CFBB6-25C6-458E-AB21-7A1199531722}" srcOrd="1" destOrd="0" presId="urn:microsoft.com/office/officeart/2005/8/layout/list1"/>
    <dgm:cxn modelId="{860FC4B7-368E-4DF8-B981-B6E7398460D7}" type="presParOf" srcId="{650BD9D4-2F63-43A6-B7A6-E8098938693A}" destId="{57646F19-EAB9-445D-8DF4-ACF81464E209}" srcOrd="2" destOrd="0" presId="urn:microsoft.com/office/officeart/2005/8/layout/list1"/>
    <dgm:cxn modelId="{5FEACFD7-2DE8-45C7-9687-3BC815E8BD45}" type="presParOf" srcId="{650BD9D4-2F63-43A6-B7A6-E8098938693A}" destId="{58BCA67A-D60E-485A-8996-48609E359C00}" srcOrd="3" destOrd="0" presId="urn:microsoft.com/office/officeart/2005/8/layout/list1"/>
    <dgm:cxn modelId="{9845FAE3-1CE7-4A6B-8157-43E2F68109E4}" type="presParOf" srcId="{650BD9D4-2F63-43A6-B7A6-E8098938693A}" destId="{09642968-3AB3-4726-B8DB-9620ABF434B7}" srcOrd="4" destOrd="0" presId="urn:microsoft.com/office/officeart/2005/8/layout/list1"/>
    <dgm:cxn modelId="{DD9490BC-FFB2-48B2-BB50-141C6EB94D3A}" type="presParOf" srcId="{09642968-3AB3-4726-B8DB-9620ABF434B7}" destId="{71CCB130-AB26-41A1-B185-7ABE1AFFF5D0}" srcOrd="0" destOrd="0" presId="urn:microsoft.com/office/officeart/2005/8/layout/list1"/>
    <dgm:cxn modelId="{D3B4C568-7F35-4C01-99A3-03739069FDC3}" type="presParOf" srcId="{09642968-3AB3-4726-B8DB-9620ABF434B7}" destId="{20AD3E4E-FDAF-474C-93F2-4AA253727CE1}" srcOrd="1" destOrd="0" presId="urn:microsoft.com/office/officeart/2005/8/layout/list1"/>
    <dgm:cxn modelId="{93B5F8A8-C85C-444B-A4DA-81298ED86A08}" type="presParOf" srcId="{650BD9D4-2F63-43A6-B7A6-E8098938693A}" destId="{827C35D0-BD50-4961-A634-A467E5CDA574}" srcOrd="5" destOrd="0" presId="urn:microsoft.com/office/officeart/2005/8/layout/list1"/>
    <dgm:cxn modelId="{ADB2FC20-B794-4506-9724-E8159468BDA9}" type="presParOf" srcId="{650BD9D4-2F63-43A6-B7A6-E8098938693A}" destId="{B2DE3E68-716E-4ACC-ACF6-4EBF5C6A6AC8}" srcOrd="6" destOrd="0" presId="urn:microsoft.com/office/officeart/2005/8/layout/list1"/>
    <dgm:cxn modelId="{DE65449A-EC08-4765-A47C-5A4D7B107DC4}" type="presParOf" srcId="{650BD9D4-2F63-43A6-B7A6-E8098938693A}" destId="{10E7F8D7-6792-4177-A5CA-771E5FFCBE07}" srcOrd="7" destOrd="0" presId="urn:microsoft.com/office/officeart/2005/8/layout/list1"/>
    <dgm:cxn modelId="{BEEB4DDE-C206-4F61-9FEF-18DDE25B6E91}" type="presParOf" srcId="{650BD9D4-2F63-43A6-B7A6-E8098938693A}" destId="{C7A9D062-7E14-4227-9D7E-C9C570402584}" srcOrd="8" destOrd="0" presId="urn:microsoft.com/office/officeart/2005/8/layout/list1"/>
    <dgm:cxn modelId="{AC15C129-D8D6-44AD-85B3-83A69D57C4AF}" type="presParOf" srcId="{C7A9D062-7E14-4227-9D7E-C9C570402584}" destId="{ED155B66-3748-42A2-A931-C5BC913A93FC}" srcOrd="0" destOrd="0" presId="urn:microsoft.com/office/officeart/2005/8/layout/list1"/>
    <dgm:cxn modelId="{B1F7EF4F-B090-4053-9AD5-7999C9BE7EF5}" type="presParOf" srcId="{C7A9D062-7E14-4227-9D7E-C9C570402584}" destId="{A5C52AFA-CC4A-4159-9777-A5E4095BE3D6}" srcOrd="1" destOrd="0" presId="urn:microsoft.com/office/officeart/2005/8/layout/list1"/>
    <dgm:cxn modelId="{0731FCF9-71CB-4E04-B669-31F4A4E64439}" type="presParOf" srcId="{650BD9D4-2F63-43A6-B7A6-E8098938693A}" destId="{EE1B6376-B94B-4652-96DF-0456C0363CCC}" srcOrd="9" destOrd="0" presId="urn:microsoft.com/office/officeart/2005/8/layout/list1"/>
    <dgm:cxn modelId="{F15C49BF-24D8-4EF2-8721-DD8F48CA950D}" type="presParOf" srcId="{650BD9D4-2F63-43A6-B7A6-E8098938693A}" destId="{34094302-3380-48D7-B902-72C6AF6479F3}" srcOrd="10" destOrd="0" presId="urn:microsoft.com/office/officeart/2005/8/layout/list1"/>
    <dgm:cxn modelId="{E1E9A133-81C5-4768-92FC-1957B72AA476}" type="presParOf" srcId="{650BD9D4-2F63-43A6-B7A6-E8098938693A}" destId="{50A2F829-E177-4F4F-A171-50BE850B4D67}" srcOrd="11" destOrd="0" presId="urn:microsoft.com/office/officeart/2005/8/layout/list1"/>
    <dgm:cxn modelId="{E4865E80-C515-48E5-8BA9-07881DE2E8AB}" type="presParOf" srcId="{650BD9D4-2F63-43A6-B7A6-E8098938693A}" destId="{66024582-A41D-4720-BFA1-406E4100342E}" srcOrd="12" destOrd="0" presId="urn:microsoft.com/office/officeart/2005/8/layout/list1"/>
    <dgm:cxn modelId="{81B68698-360C-4326-999B-0E50C09FD811}" type="presParOf" srcId="{66024582-A41D-4720-BFA1-406E4100342E}" destId="{A29BCFF3-5087-41D1-B989-A7A9B66681E0}" srcOrd="0" destOrd="0" presId="urn:microsoft.com/office/officeart/2005/8/layout/list1"/>
    <dgm:cxn modelId="{C52FD8BB-F5A2-468B-A7DA-9CFB70262DC0}" type="presParOf" srcId="{66024582-A41D-4720-BFA1-406E4100342E}" destId="{588B87F1-2DD5-4CAC-A0F4-70D1B1B1B550}" srcOrd="1" destOrd="0" presId="urn:microsoft.com/office/officeart/2005/8/layout/list1"/>
    <dgm:cxn modelId="{D586608B-7C33-465C-B5E7-43DB8973D853}" type="presParOf" srcId="{650BD9D4-2F63-43A6-B7A6-E8098938693A}" destId="{CB943031-8585-414D-BEFF-B08BB909D04D}" srcOrd="13" destOrd="0" presId="urn:microsoft.com/office/officeart/2005/8/layout/list1"/>
    <dgm:cxn modelId="{362ADD8E-290C-4985-91B0-8D4C4E6D7B07}" type="presParOf" srcId="{650BD9D4-2F63-43A6-B7A6-E8098938693A}" destId="{1AB14D08-D39E-46B9-8685-F899F4BF722A}" srcOrd="14" destOrd="0" presId="urn:microsoft.com/office/officeart/2005/8/layout/list1"/>
    <dgm:cxn modelId="{C886C85F-0201-4698-B734-B7977B8B1C31}" type="presParOf" srcId="{650BD9D4-2F63-43A6-B7A6-E8098938693A}" destId="{EA180CB1-F083-4E97-9581-542A8FD8F35B}" srcOrd="15" destOrd="0" presId="urn:microsoft.com/office/officeart/2005/8/layout/list1"/>
    <dgm:cxn modelId="{5C3ACC50-3BEA-486C-AAC3-A07543671397}" type="presParOf" srcId="{650BD9D4-2F63-43A6-B7A6-E8098938693A}" destId="{F7C5711F-0E25-4B47-A111-D5B9CC04BB32}" srcOrd="16" destOrd="0" presId="urn:microsoft.com/office/officeart/2005/8/layout/list1"/>
    <dgm:cxn modelId="{2CFDA1C3-07A0-4E00-A848-22A7A2932806}" type="presParOf" srcId="{F7C5711F-0E25-4B47-A111-D5B9CC04BB32}" destId="{D9F79845-9597-41DA-B0DC-CCBFDD882FC2}" srcOrd="0" destOrd="0" presId="urn:microsoft.com/office/officeart/2005/8/layout/list1"/>
    <dgm:cxn modelId="{C3181938-12A5-4FE2-8506-51AB8DD4E55B}" type="presParOf" srcId="{F7C5711F-0E25-4B47-A111-D5B9CC04BB32}" destId="{60F4FC31-8AD8-4562-808C-D46FC68A6C3B}" srcOrd="1" destOrd="0" presId="urn:microsoft.com/office/officeart/2005/8/layout/list1"/>
    <dgm:cxn modelId="{B69CD3DF-8033-4835-B4EA-B1261E7110FD}" type="presParOf" srcId="{650BD9D4-2F63-43A6-B7A6-E8098938693A}" destId="{3CAF5F39-04FB-4A6B-BDC1-25E2DDE27CB6}" srcOrd="17" destOrd="0" presId="urn:microsoft.com/office/officeart/2005/8/layout/list1"/>
    <dgm:cxn modelId="{0AEB934E-1B18-4090-B7AB-6A42D3614187}" type="presParOf" srcId="{650BD9D4-2F63-43A6-B7A6-E8098938693A}" destId="{3D96317F-0955-4DCB-A787-9EECC8A10748}" srcOrd="18" destOrd="0" presId="urn:microsoft.com/office/officeart/2005/8/layout/list1"/>
    <dgm:cxn modelId="{3664B8E6-0FBC-4DA0-A29E-061970522738}" type="presParOf" srcId="{650BD9D4-2F63-43A6-B7A6-E8098938693A}" destId="{C9E4A7EC-7BCB-444B-82DB-792876A7EAE5}" srcOrd="19" destOrd="0" presId="urn:microsoft.com/office/officeart/2005/8/layout/list1"/>
    <dgm:cxn modelId="{77D6BA12-B70C-4870-B565-CA936002FA03}" type="presParOf" srcId="{650BD9D4-2F63-43A6-B7A6-E8098938693A}" destId="{4876CD8A-E8A8-401F-9DB6-A6D1187FEA96}" srcOrd="20" destOrd="0" presId="urn:microsoft.com/office/officeart/2005/8/layout/list1"/>
    <dgm:cxn modelId="{EB842C2A-4CE7-414E-BF98-5F76D4E99338}" type="presParOf" srcId="{4876CD8A-E8A8-401F-9DB6-A6D1187FEA96}" destId="{B2EB4915-44D4-4AAB-B775-AD5E93FCA8C2}" srcOrd="0" destOrd="0" presId="urn:microsoft.com/office/officeart/2005/8/layout/list1"/>
    <dgm:cxn modelId="{6B8262DF-A52A-486D-969F-E4A7D5B90885}" type="presParOf" srcId="{4876CD8A-E8A8-401F-9DB6-A6D1187FEA96}" destId="{6ECE5F8F-471A-4391-AC3D-345F86C925B9}" srcOrd="1" destOrd="0" presId="urn:microsoft.com/office/officeart/2005/8/layout/list1"/>
    <dgm:cxn modelId="{3CD0966F-3002-4D2D-B6A1-1815CAC6C7A9}" type="presParOf" srcId="{650BD9D4-2F63-43A6-B7A6-E8098938693A}" destId="{AC32BFB1-F224-444C-8104-7E8E70D902C2}" srcOrd="21" destOrd="0" presId="urn:microsoft.com/office/officeart/2005/8/layout/list1"/>
    <dgm:cxn modelId="{DBC2954F-68C8-4D91-ABA1-B378F962E47E}" type="presParOf" srcId="{650BD9D4-2F63-43A6-B7A6-E8098938693A}" destId="{30E40524-E7E2-4DFC-B3A9-2EC35A67BA05}" srcOrd="22" destOrd="0" presId="urn:microsoft.com/office/officeart/2005/8/layout/list1"/>
    <dgm:cxn modelId="{336A8BDE-7708-4DDA-B9BA-32E6DD3A32BD}" type="presParOf" srcId="{650BD9D4-2F63-43A6-B7A6-E8098938693A}" destId="{E07AC9D9-3C5F-4DD2-820C-D6001F3E608A}" srcOrd="23" destOrd="0" presId="urn:microsoft.com/office/officeart/2005/8/layout/list1"/>
    <dgm:cxn modelId="{FE19E8D7-FB22-4D54-8BCB-1BEC0D4C0532}" type="presParOf" srcId="{650BD9D4-2F63-43A6-B7A6-E8098938693A}" destId="{359ED55C-0FF8-42D0-867C-7515E7DB743E}" srcOrd="24" destOrd="0" presId="urn:microsoft.com/office/officeart/2005/8/layout/list1"/>
    <dgm:cxn modelId="{D5CCFBA0-3DA2-482A-B0DD-CB3BE665801E}" type="presParOf" srcId="{359ED55C-0FF8-42D0-867C-7515E7DB743E}" destId="{492D44F5-DD64-45F5-A035-45CFFF87FCC2}" srcOrd="0" destOrd="0" presId="urn:microsoft.com/office/officeart/2005/8/layout/list1"/>
    <dgm:cxn modelId="{9BD17DA6-4D41-49DD-83C4-AD0E07BC852C}" type="presParOf" srcId="{359ED55C-0FF8-42D0-867C-7515E7DB743E}" destId="{2A8F523E-DE39-485A-86EC-1C2D1256CE9C}" srcOrd="1" destOrd="0" presId="urn:microsoft.com/office/officeart/2005/8/layout/list1"/>
    <dgm:cxn modelId="{012822CD-DED3-4746-827E-62C0D4463F7F}" type="presParOf" srcId="{650BD9D4-2F63-43A6-B7A6-E8098938693A}" destId="{17C6EE87-D6BD-44AF-804F-4B72835264F9}" srcOrd="25" destOrd="0" presId="urn:microsoft.com/office/officeart/2005/8/layout/list1"/>
    <dgm:cxn modelId="{9FA5A6A3-42FF-4B21-A962-A6E7E8F9AA73}" type="presParOf" srcId="{650BD9D4-2F63-43A6-B7A6-E8098938693A}" destId="{3DC43FFC-5746-481B-95B8-311592F8E6EB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02C65-44A9-4043-8FBC-B68723671BB0}">
      <dsp:nvSpPr>
        <dsp:cNvPr id="0" name=""/>
        <dsp:cNvSpPr/>
      </dsp:nvSpPr>
      <dsp:spPr>
        <a:xfrm>
          <a:off x="0" y="689"/>
          <a:ext cx="55682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3A452-F725-4123-A8B5-989B39B787E6}">
      <dsp:nvSpPr>
        <dsp:cNvPr id="0" name=""/>
        <dsp:cNvSpPr/>
      </dsp:nvSpPr>
      <dsp:spPr>
        <a:xfrm>
          <a:off x="0" y="689"/>
          <a:ext cx="5568287" cy="62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sudo fdisk /dev/sdb/</a:t>
          </a:r>
          <a:endParaRPr lang="en-US" sz="2600" kern="1200"/>
        </a:p>
      </dsp:txBody>
      <dsp:txXfrm>
        <a:off x="0" y="689"/>
        <a:ext cx="5568287" cy="627085"/>
      </dsp:txXfrm>
    </dsp:sp>
    <dsp:sp modelId="{98AFA75D-65E1-44D8-AF5E-4FEBEE46A33F}">
      <dsp:nvSpPr>
        <dsp:cNvPr id="0" name=""/>
        <dsp:cNvSpPr/>
      </dsp:nvSpPr>
      <dsp:spPr>
        <a:xfrm>
          <a:off x="0" y="627774"/>
          <a:ext cx="55682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B367D-2CE1-4937-A216-DB3CA6AAFDC1}">
      <dsp:nvSpPr>
        <dsp:cNvPr id="0" name=""/>
        <dsp:cNvSpPr/>
      </dsp:nvSpPr>
      <dsp:spPr>
        <a:xfrm>
          <a:off x="0" y="627774"/>
          <a:ext cx="5568287" cy="62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m for help</a:t>
          </a:r>
          <a:endParaRPr lang="en-US" sz="2600" kern="1200"/>
        </a:p>
      </dsp:txBody>
      <dsp:txXfrm>
        <a:off x="0" y="627774"/>
        <a:ext cx="5568287" cy="627085"/>
      </dsp:txXfrm>
    </dsp:sp>
    <dsp:sp modelId="{1FC341F9-4A35-4E1D-B18C-E52499728A84}">
      <dsp:nvSpPr>
        <dsp:cNvPr id="0" name=""/>
        <dsp:cNvSpPr/>
      </dsp:nvSpPr>
      <dsp:spPr>
        <a:xfrm>
          <a:off x="0" y="1254860"/>
          <a:ext cx="55682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D7473-2B89-4A3C-BD91-C2951EF81D95}">
      <dsp:nvSpPr>
        <dsp:cNvPr id="0" name=""/>
        <dsp:cNvSpPr/>
      </dsp:nvSpPr>
      <dsp:spPr>
        <a:xfrm>
          <a:off x="0" y="1254860"/>
          <a:ext cx="5568287" cy="62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n for create new partition</a:t>
          </a:r>
          <a:endParaRPr lang="en-US" sz="2600" kern="1200"/>
        </a:p>
      </dsp:txBody>
      <dsp:txXfrm>
        <a:off x="0" y="1254860"/>
        <a:ext cx="5568287" cy="627085"/>
      </dsp:txXfrm>
    </dsp:sp>
    <dsp:sp modelId="{E835D2C4-9067-4327-802B-A8C29DE56D89}">
      <dsp:nvSpPr>
        <dsp:cNvPr id="0" name=""/>
        <dsp:cNvSpPr/>
      </dsp:nvSpPr>
      <dsp:spPr>
        <a:xfrm>
          <a:off x="0" y="1881946"/>
          <a:ext cx="556828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0EEC0-CDEF-47F4-ADC2-E34EF3F90DC1}">
      <dsp:nvSpPr>
        <dsp:cNvPr id="0" name=""/>
        <dsp:cNvSpPr/>
      </dsp:nvSpPr>
      <dsp:spPr>
        <a:xfrm>
          <a:off x="0" y="1881946"/>
          <a:ext cx="5568287" cy="62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e for extented </a:t>
          </a:r>
          <a:endParaRPr lang="en-US" sz="2600" kern="1200"/>
        </a:p>
      </dsp:txBody>
      <dsp:txXfrm>
        <a:off x="0" y="1881946"/>
        <a:ext cx="5568287" cy="627085"/>
      </dsp:txXfrm>
    </dsp:sp>
    <dsp:sp modelId="{1C07CD5E-C722-42A4-9197-069239C8B8F4}">
      <dsp:nvSpPr>
        <dsp:cNvPr id="0" name=""/>
        <dsp:cNvSpPr/>
      </dsp:nvSpPr>
      <dsp:spPr>
        <a:xfrm>
          <a:off x="0" y="2509032"/>
          <a:ext cx="556828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A577D-E3E9-46B9-990A-42248446A403}">
      <dsp:nvSpPr>
        <dsp:cNvPr id="0" name=""/>
        <dsp:cNvSpPr/>
      </dsp:nvSpPr>
      <dsp:spPr>
        <a:xfrm>
          <a:off x="0" y="2509032"/>
          <a:ext cx="5568287" cy="62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t selecting type </a:t>
          </a:r>
          <a:endParaRPr lang="en-US" sz="2600" kern="1200"/>
        </a:p>
      </dsp:txBody>
      <dsp:txXfrm>
        <a:off x="0" y="2509032"/>
        <a:ext cx="5568287" cy="627085"/>
      </dsp:txXfrm>
    </dsp:sp>
    <dsp:sp modelId="{92A7D1B8-6FD0-4505-9D34-3006D337DE95}">
      <dsp:nvSpPr>
        <dsp:cNvPr id="0" name=""/>
        <dsp:cNvSpPr/>
      </dsp:nvSpPr>
      <dsp:spPr>
        <a:xfrm>
          <a:off x="0" y="3136117"/>
          <a:ext cx="55682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AC78C-7AEE-4EFB-8600-CFCEA17F39CD}">
      <dsp:nvSpPr>
        <dsp:cNvPr id="0" name=""/>
        <dsp:cNvSpPr/>
      </dsp:nvSpPr>
      <dsp:spPr>
        <a:xfrm>
          <a:off x="0" y="3136117"/>
          <a:ext cx="5568287" cy="62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w write and quit </a:t>
          </a:r>
          <a:endParaRPr lang="en-US" sz="2600" kern="1200"/>
        </a:p>
      </dsp:txBody>
      <dsp:txXfrm>
        <a:off x="0" y="3136117"/>
        <a:ext cx="5568287" cy="627085"/>
      </dsp:txXfrm>
    </dsp:sp>
    <dsp:sp modelId="{0F0296F6-8B0E-46E7-89CB-B023BB4963AF}">
      <dsp:nvSpPr>
        <dsp:cNvPr id="0" name=""/>
        <dsp:cNvSpPr/>
      </dsp:nvSpPr>
      <dsp:spPr>
        <a:xfrm>
          <a:off x="0" y="3763203"/>
          <a:ext cx="55682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5FC6F-406A-4CAD-B206-9513EA3D0502}">
      <dsp:nvSpPr>
        <dsp:cNvPr id="0" name=""/>
        <dsp:cNvSpPr/>
      </dsp:nvSpPr>
      <dsp:spPr>
        <a:xfrm>
          <a:off x="0" y="3763203"/>
          <a:ext cx="5568287" cy="62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sudo mkdir /media/mydisk</a:t>
          </a:r>
          <a:endParaRPr lang="en-US" sz="2600" kern="1200"/>
        </a:p>
      </dsp:txBody>
      <dsp:txXfrm>
        <a:off x="0" y="3763203"/>
        <a:ext cx="5568287" cy="627085"/>
      </dsp:txXfrm>
    </dsp:sp>
    <dsp:sp modelId="{59BE84B2-BA8B-489E-A337-D7D4AB08E670}">
      <dsp:nvSpPr>
        <dsp:cNvPr id="0" name=""/>
        <dsp:cNvSpPr/>
      </dsp:nvSpPr>
      <dsp:spPr>
        <a:xfrm>
          <a:off x="0" y="4390289"/>
          <a:ext cx="55682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0E700-1C7D-460E-84C8-59B8DC4651AD}">
      <dsp:nvSpPr>
        <dsp:cNvPr id="0" name=""/>
        <dsp:cNvSpPr/>
      </dsp:nvSpPr>
      <dsp:spPr>
        <a:xfrm>
          <a:off x="0" y="4390289"/>
          <a:ext cx="5568287" cy="62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sudo mkfs.ext4 /dev/sdb1</a:t>
          </a:r>
          <a:endParaRPr lang="en-US" sz="2600" kern="1200"/>
        </a:p>
      </dsp:txBody>
      <dsp:txXfrm>
        <a:off x="0" y="4390289"/>
        <a:ext cx="5568287" cy="627085"/>
      </dsp:txXfrm>
    </dsp:sp>
    <dsp:sp modelId="{615E624E-617A-4880-BF78-7D6D6C2C0AD8}">
      <dsp:nvSpPr>
        <dsp:cNvPr id="0" name=""/>
        <dsp:cNvSpPr/>
      </dsp:nvSpPr>
      <dsp:spPr>
        <a:xfrm>
          <a:off x="0" y="5017375"/>
          <a:ext cx="556828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927A-6160-4FD7-82E0-E57BAD9691D8}">
      <dsp:nvSpPr>
        <dsp:cNvPr id="0" name=""/>
        <dsp:cNvSpPr/>
      </dsp:nvSpPr>
      <dsp:spPr>
        <a:xfrm>
          <a:off x="0" y="5017375"/>
          <a:ext cx="5568287" cy="62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sudo mount /dev/sdb1  /media/mydisk</a:t>
          </a:r>
          <a:endParaRPr lang="en-US" sz="2600" kern="1200"/>
        </a:p>
      </dsp:txBody>
      <dsp:txXfrm>
        <a:off x="0" y="5017375"/>
        <a:ext cx="5568287" cy="627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68939-E187-4CDB-98B4-80B1A7F805AE}">
      <dsp:nvSpPr>
        <dsp:cNvPr id="0" name=""/>
        <dsp:cNvSpPr/>
      </dsp:nvSpPr>
      <dsp:spPr>
        <a:xfrm>
          <a:off x="0" y="858792"/>
          <a:ext cx="6445209" cy="5931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baseline="0" dirty="0" err="1"/>
            <a:t>useradd</a:t>
          </a:r>
          <a:r>
            <a:rPr lang="en-US" sz="2600" kern="1200" baseline="0" dirty="0"/>
            <a:t>		   Adds account to the system</a:t>
          </a:r>
          <a:endParaRPr lang="en-US" sz="2600" kern="1200" dirty="0"/>
        </a:p>
      </dsp:txBody>
      <dsp:txXfrm>
        <a:off x="28957" y="887749"/>
        <a:ext cx="6387295" cy="535276"/>
      </dsp:txXfrm>
    </dsp:sp>
    <dsp:sp modelId="{AC06994B-20E9-441F-A5B7-C8A190EE2F5A}">
      <dsp:nvSpPr>
        <dsp:cNvPr id="0" name=""/>
        <dsp:cNvSpPr/>
      </dsp:nvSpPr>
      <dsp:spPr>
        <a:xfrm>
          <a:off x="0" y="1526862"/>
          <a:ext cx="6445209" cy="593190"/>
        </a:xfrm>
        <a:prstGeom prst="roundRect">
          <a:avLst/>
        </a:prstGeom>
        <a:solidFill>
          <a:schemeClr val="accent2">
            <a:hueOff val="305844"/>
            <a:satOff val="-64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baseline="0" dirty="0" err="1"/>
            <a:t>usermod</a:t>
          </a:r>
          <a:r>
            <a:rPr lang="en-US" sz="2600" kern="1200" baseline="0" dirty="0"/>
            <a:t>		   Modifies account attributes</a:t>
          </a:r>
          <a:endParaRPr lang="en-US" sz="2600" kern="1200" dirty="0"/>
        </a:p>
      </dsp:txBody>
      <dsp:txXfrm>
        <a:off x="28957" y="1555819"/>
        <a:ext cx="6387295" cy="535276"/>
      </dsp:txXfrm>
    </dsp:sp>
    <dsp:sp modelId="{FCDC27B6-F609-461B-B9A6-281FA98EA331}">
      <dsp:nvSpPr>
        <dsp:cNvPr id="0" name=""/>
        <dsp:cNvSpPr/>
      </dsp:nvSpPr>
      <dsp:spPr>
        <a:xfrm>
          <a:off x="0" y="2194933"/>
          <a:ext cx="6445209" cy="593190"/>
        </a:xfrm>
        <a:prstGeom prst="roundRect">
          <a:avLst/>
        </a:prstGeom>
        <a:solidFill>
          <a:schemeClr val="accent2">
            <a:hueOff val="611687"/>
            <a:satOff val="-128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 dirty="0" err="1"/>
            <a:t>userdel</a:t>
          </a:r>
          <a:r>
            <a:rPr lang="en-US" sz="2300" kern="1200" baseline="0" dirty="0"/>
            <a:t>		  </a:t>
          </a:r>
          <a:r>
            <a:rPr lang="en-US" sz="2400" kern="1200" baseline="0" dirty="0"/>
            <a:t>Deletes account from the system</a:t>
          </a:r>
          <a:endParaRPr lang="en-US" sz="2300" kern="1200" dirty="0"/>
        </a:p>
      </dsp:txBody>
      <dsp:txXfrm>
        <a:off x="28957" y="2223890"/>
        <a:ext cx="6387295" cy="535276"/>
      </dsp:txXfrm>
    </dsp:sp>
    <dsp:sp modelId="{C333E3D0-DE0E-41C2-9182-B686B1B24227}">
      <dsp:nvSpPr>
        <dsp:cNvPr id="0" name=""/>
        <dsp:cNvSpPr/>
      </dsp:nvSpPr>
      <dsp:spPr>
        <a:xfrm>
          <a:off x="0" y="2863003"/>
          <a:ext cx="6445209" cy="593190"/>
        </a:xfrm>
        <a:prstGeom prst="roundRect">
          <a:avLst/>
        </a:prstGeom>
        <a:solidFill>
          <a:schemeClr val="accent2">
            <a:hueOff val="917531"/>
            <a:satOff val="-192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baseline="0" dirty="0" err="1"/>
            <a:t>groupadd</a:t>
          </a:r>
          <a:r>
            <a:rPr lang="en-US" sz="2600" kern="1200" baseline="0" dirty="0"/>
            <a:t>	      Add groups to the system</a:t>
          </a:r>
          <a:endParaRPr lang="en-US" sz="2600" kern="1200" dirty="0"/>
        </a:p>
      </dsp:txBody>
      <dsp:txXfrm>
        <a:off x="28957" y="2891960"/>
        <a:ext cx="6387295" cy="535276"/>
      </dsp:txXfrm>
    </dsp:sp>
    <dsp:sp modelId="{5D256FCE-DEEB-4772-9C59-03D55A711A4C}">
      <dsp:nvSpPr>
        <dsp:cNvPr id="0" name=""/>
        <dsp:cNvSpPr/>
      </dsp:nvSpPr>
      <dsp:spPr>
        <a:xfrm>
          <a:off x="0" y="3531073"/>
          <a:ext cx="6445209" cy="593190"/>
        </a:xfrm>
        <a:prstGeom prst="roundRect">
          <a:avLst/>
        </a:prstGeom>
        <a:solidFill>
          <a:schemeClr val="accent2">
            <a:hueOff val="1223375"/>
            <a:satOff val="-256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baseline="0" dirty="0" err="1"/>
            <a:t>groupmod</a:t>
          </a:r>
          <a:r>
            <a:rPr lang="en-US" sz="2600" kern="1200" baseline="0" dirty="0"/>
            <a:t>		         Modify group</a:t>
          </a:r>
          <a:endParaRPr lang="en-US" sz="2600" kern="1200" dirty="0"/>
        </a:p>
      </dsp:txBody>
      <dsp:txXfrm>
        <a:off x="28957" y="3560030"/>
        <a:ext cx="6387295" cy="535276"/>
      </dsp:txXfrm>
    </dsp:sp>
    <dsp:sp modelId="{1BA85F07-8137-4B51-815A-D3057EA9E666}">
      <dsp:nvSpPr>
        <dsp:cNvPr id="0" name=""/>
        <dsp:cNvSpPr/>
      </dsp:nvSpPr>
      <dsp:spPr>
        <a:xfrm>
          <a:off x="0" y="4199143"/>
          <a:ext cx="6445209" cy="593190"/>
        </a:xfrm>
        <a:prstGeom prst="roundRect">
          <a:avLst/>
        </a:prstGeom>
        <a:solidFill>
          <a:schemeClr val="accent2">
            <a:hueOff val="1529218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baseline="0" dirty="0" err="1"/>
            <a:t>groupdel</a:t>
          </a:r>
          <a:r>
            <a:rPr lang="en-US" sz="2600" kern="1200" baseline="0" dirty="0"/>
            <a:t>		                       Delete group</a:t>
          </a:r>
          <a:endParaRPr lang="en-US" sz="2600" kern="1200" dirty="0"/>
        </a:p>
      </dsp:txBody>
      <dsp:txXfrm>
        <a:off x="28957" y="4228100"/>
        <a:ext cx="6387295" cy="535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1EA26-D480-49AC-B890-69F52573DDF8}">
      <dsp:nvSpPr>
        <dsp:cNvPr id="0" name=""/>
        <dsp:cNvSpPr/>
      </dsp:nvSpPr>
      <dsp:spPr>
        <a:xfrm>
          <a:off x="0" y="73435"/>
          <a:ext cx="5568287" cy="4106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TO CREATE A GROUP</a:t>
          </a:r>
          <a:endParaRPr lang="en-US" sz="1800" kern="1200"/>
        </a:p>
      </dsp:txBody>
      <dsp:txXfrm>
        <a:off x="20047" y="93482"/>
        <a:ext cx="5528193" cy="370575"/>
      </dsp:txXfrm>
    </dsp:sp>
    <dsp:sp modelId="{07ADE53F-91E7-4FED-9753-9E20C7A47BC1}">
      <dsp:nvSpPr>
        <dsp:cNvPr id="0" name=""/>
        <dsp:cNvSpPr/>
      </dsp:nvSpPr>
      <dsp:spPr>
        <a:xfrm>
          <a:off x="0" y="535945"/>
          <a:ext cx="5568287" cy="410669"/>
        </a:xfrm>
        <a:prstGeom prst="roundRect">
          <a:avLst/>
        </a:prstGeom>
        <a:solidFill>
          <a:schemeClr val="accent2">
            <a:hueOff val="139020"/>
            <a:satOff val="-29"/>
            <a:lumOff val="6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sudo groupadd group_name </a:t>
          </a:r>
        </a:p>
      </dsp:txBody>
      <dsp:txXfrm>
        <a:off x="20047" y="555992"/>
        <a:ext cx="5528193" cy="370575"/>
      </dsp:txXfrm>
    </dsp:sp>
    <dsp:sp modelId="{F684BE4C-2DB4-474B-B074-33BA2DF8C7E7}">
      <dsp:nvSpPr>
        <dsp:cNvPr id="0" name=""/>
        <dsp:cNvSpPr/>
      </dsp:nvSpPr>
      <dsp:spPr>
        <a:xfrm>
          <a:off x="0" y="998455"/>
          <a:ext cx="5568287" cy="410669"/>
        </a:xfrm>
        <a:prstGeom prst="roundRect">
          <a:avLst/>
        </a:prstGeom>
        <a:solidFill>
          <a:schemeClr val="accent2">
            <a:hueOff val="278040"/>
            <a:satOff val="-58"/>
            <a:lumOff val="12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TO CREATE A USER AND ADD TO GROUP</a:t>
          </a:r>
          <a:endParaRPr lang="en-US" sz="1800" kern="1200"/>
        </a:p>
      </dsp:txBody>
      <dsp:txXfrm>
        <a:off x="20047" y="1018502"/>
        <a:ext cx="5528193" cy="370575"/>
      </dsp:txXfrm>
    </dsp:sp>
    <dsp:sp modelId="{E744B04B-8E31-4F03-A095-5DE93917977A}">
      <dsp:nvSpPr>
        <dsp:cNvPr id="0" name=""/>
        <dsp:cNvSpPr/>
      </dsp:nvSpPr>
      <dsp:spPr>
        <a:xfrm>
          <a:off x="0" y="1460965"/>
          <a:ext cx="5568287" cy="410669"/>
        </a:xfrm>
        <a:prstGeom prst="roundRect">
          <a:avLst/>
        </a:prstGeom>
        <a:solidFill>
          <a:schemeClr val="accent2">
            <a:hueOff val="417059"/>
            <a:satOff val="-87"/>
            <a:lumOff val="18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Sudo useradd –G new_group new_user</a:t>
          </a:r>
        </a:p>
      </dsp:txBody>
      <dsp:txXfrm>
        <a:off x="20047" y="1481012"/>
        <a:ext cx="5528193" cy="370575"/>
      </dsp:txXfrm>
    </dsp:sp>
    <dsp:sp modelId="{05A76D75-52BC-46D3-98E4-7B97EEC643FE}">
      <dsp:nvSpPr>
        <dsp:cNvPr id="0" name=""/>
        <dsp:cNvSpPr/>
      </dsp:nvSpPr>
      <dsp:spPr>
        <a:xfrm>
          <a:off x="0" y="1923475"/>
          <a:ext cx="5568287" cy="410669"/>
        </a:xfrm>
        <a:prstGeom prst="roundRect">
          <a:avLst/>
        </a:prstGeom>
        <a:solidFill>
          <a:schemeClr val="accent2">
            <a:hueOff val="556079"/>
            <a:satOff val="-116"/>
            <a:lumOff val="24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TO ADD USER TO GROUP</a:t>
          </a:r>
          <a:endParaRPr lang="en-US" sz="1800" kern="1200"/>
        </a:p>
      </dsp:txBody>
      <dsp:txXfrm>
        <a:off x="20047" y="1943522"/>
        <a:ext cx="5528193" cy="370575"/>
      </dsp:txXfrm>
    </dsp:sp>
    <dsp:sp modelId="{AEBE39CB-78E5-4ECC-82A5-CEE47046DCE2}">
      <dsp:nvSpPr>
        <dsp:cNvPr id="0" name=""/>
        <dsp:cNvSpPr/>
      </dsp:nvSpPr>
      <dsp:spPr>
        <a:xfrm>
          <a:off x="0" y="2385985"/>
          <a:ext cx="5568287" cy="410669"/>
        </a:xfrm>
        <a:prstGeom prst="roundRect">
          <a:avLst/>
        </a:prstGeom>
        <a:solidFill>
          <a:schemeClr val="accent2">
            <a:hueOff val="695099"/>
            <a:satOff val="-145"/>
            <a:lumOff val="31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sudo useradd user_name group_name</a:t>
          </a:r>
        </a:p>
      </dsp:txBody>
      <dsp:txXfrm>
        <a:off x="20047" y="2406032"/>
        <a:ext cx="5528193" cy="370575"/>
      </dsp:txXfrm>
    </dsp:sp>
    <dsp:sp modelId="{13343DF7-B381-4461-8AEE-DFE1CCB2906E}">
      <dsp:nvSpPr>
        <dsp:cNvPr id="0" name=""/>
        <dsp:cNvSpPr/>
      </dsp:nvSpPr>
      <dsp:spPr>
        <a:xfrm>
          <a:off x="0" y="2848495"/>
          <a:ext cx="5568287" cy="410669"/>
        </a:xfrm>
        <a:prstGeom prst="roundRect">
          <a:avLst/>
        </a:prstGeom>
        <a:solidFill>
          <a:schemeClr val="accent2">
            <a:hueOff val="834119"/>
            <a:satOff val="-175"/>
            <a:lumOff val="37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ASSIGNING PASSWORD TO NEW USER</a:t>
          </a:r>
          <a:endParaRPr lang="en-US" sz="1800" kern="1200"/>
        </a:p>
      </dsp:txBody>
      <dsp:txXfrm>
        <a:off x="20047" y="2868542"/>
        <a:ext cx="5528193" cy="370575"/>
      </dsp:txXfrm>
    </dsp:sp>
    <dsp:sp modelId="{0E1F8720-5A78-42FB-A642-A588C43F3B91}">
      <dsp:nvSpPr>
        <dsp:cNvPr id="0" name=""/>
        <dsp:cNvSpPr/>
      </dsp:nvSpPr>
      <dsp:spPr>
        <a:xfrm>
          <a:off x="0" y="3311005"/>
          <a:ext cx="5568287" cy="410669"/>
        </a:xfrm>
        <a:prstGeom prst="roundRect">
          <a:avLst/>
        </a:prstGeom>
        <a:solidFill>
          <a:schemeClr val="accent2">
            <a:hueOff val="973139"/>
            <a:satOff val="-204"/>
            <a:lumOff val="43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sudo passwd new_user</a:t>
          </a:r>
        </a:p>
      </dsp:txBody>
      <dsp:txXfrm>
        <a:off x="20047" y="3331052"/>
        <a:ext cx="5528193" cy="370575"/>
      </dsp:txXfrm>
    </dsp:sp>
    <dsp:sp modelId="{F5024299-13EF-4A15-96DD-0523EF2685F9}">
      <dsp:nvSpPr>
        <dsp:cNvPr id="0" name=""/>
        <dsp:cNvSpPr/>
      </dsp:nvSpPr>
      <dsp:spPr>
        <a:xfrm>
          <a:off x="0" y="3773515"/>
          <a:ext cx="5568287" cy="410669"/>
        </a:xfrm>
        <a:prstGeom prst="roundRect">
          <a:avLst/>
        </a:prstGeom>
        <a:solidFill>
          <a:schemeClr val="accent2">
            <a:hueOff val="1112159"/>
            <a:satOff val="-233"/>
            <a:lumOff val="49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TO ADD EXISTING USER TO EXISTING GROUP</a:t>
          </a:r>
          <a:endParaRPr lang="en-US" sz="1800" kern="1200"/>
        </a:p>
      </dsp:txBody>
      <dsp:txXfrm>
        <a:off x="20047" y="3793562"/>
        <a:ext cx="5528193" cy="370575"/>
      </dsp:txXfrm>
    </dsp:sp>
    <dsp:sp modelId="{46F6D718-91E5-40F8-BF51-88E75CA02A9B}">
      <dsp:nvSpPr>
        <dsp:cNvPr id="0" name=""/>
        <dsp:cNvSpPr/>
      </dsp:nvSpPr>
      <dsp:spPr>
        <a:xfrm>
          <a:off x="0" y="4236025"/>
          <a:ext cx="5568287" cy="410669"/>
        </a:xfrm>
        <a:prstGeom prst="roundRect">
          <a:avLst/>
        </a:prstGeom>
        <a:solidFill>
          <a:schemeClr val="accent2">
            <a:hueOff val="1251178"/>
            <a:satOff val="-262"/>
            <a:lumOff val="5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Sudo useradd user_name group_name</a:t>
          </a:r>
        </a:p>
      </dsp:txBody>
      <dsp:txXfrm>
        <a:off x="20047" y="4256072"/>
        <a:ext cx="5528193" cy="370575"/>
      </dsp:txXfrm>
    </dsp:sp>
    <dsp:sp modelId="{DA3E0795-E55E-4EB9-9837-68101F72BABF}">
      <dsp:nvSpPr>
        <dsp:cNvPr id="0" name=""/>
        <dsp:cNvSpPr/>
      </dsp:nvSpPr>
      <dsp:spPr>
        <a:xfrm>
          <a:off x="0" y="4698535"/>
          <a:ext cx="5568287" cy="410669"/>
        </a:xfrm>
        <a:prstGeom prst="roundRect">
          <a:avLst/>
        </a:prstGeom>
        <a:solidFill>
          <a:schemeClr val="accent2">
            <a:hueOff val="1390198"/>
            <a:satOff val="-291"/>
            <a:lumOff val="62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CHANGE USERS PRIMARY GROUP</a:t>
          </a:r>
          <a:endParaRPr lang="en-US" sz="1800" kern="1200"/>
        </a:p>
      </dsp:txBody>
      <dsp:txXfrm>
        <a:off x="20047" y="4718582"/>
        <a:ext cx="5528193" cy="370575"/>
      </dsp:txXfrm>
    </dsp:sp>
    <dsp:sp modelId="{82DADED0-C632-4E5B-8DC1-CFF52C5CC17E}">
      <dsp:nvSpPr>
        <dsp:cNvPr id="0" name=""/>
        <dsp:cNvSpPr/>
      </dsp:nvSpPr>
      <dsp:spPr>
        <a:xfrm>
          <a:off x="0" y="5161045"/>
          <a:ext cx="5568287" cy="410669"/>
        </a:xfrm>
        <a:prstGeom prst="roundRect">
          <a:avLst/>
        </a:prstGeom>
        <a:solidFill>
          <a:schemeClr val="accent2">
            <a:hueOff val="1529218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Sudo usermod –g new_group user_name</a:t>
          </a:r>
        </a:p>
      </dsp:txBody>
      <dsp:txXfrm>
        <a:off x="20047" y="5181092"/>
        <a:ext cx="5528193" cy="3705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60CA2-7BD3-4E6E-8F36-4AE44EB516B8}">
      <dsp:nvSpPr>
        <dsp:cNvPr id="0" name=""/>
        <dsp:cNvSpPr/>
      </dsp:nvSpPr>
      <dsp:spPr>
        <a:xfrm>
          <a:off x="0" y="38496"/>
          <a:ext cx="6662098" cy="12866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TO REMOVE A USER FROM GROUP</a:t>
          </a:r>
          <a:endParaRPr lang="en-US" sz="3300" kern="1200" dirty="0"/>
        </a:p>
      </dsp:txBody>
      <dsp:txXfrm>
        <a:off x="62811" y="101307"/>
        <a:ext cx="6536476" cy="1161077"/>
      </dsp:txXfrm>
    </dsp:sp>
    <dsp:sp modelId="{F4B5C183-4946-4228-8025-0261EC70F87D}">
      <dsp:nvSpPr>
        <dsp:cNvPr id="0" name=""/>
        <dsp:cNvSpPr/>
      </dsp:nvSpPr>
      <dsp:spPr>
        <a:xfrm>
          <a:off x="0" y="1446156"/>
          <a:ext cx="6662098" cy="1493609"/>
        </a:xfrm>
        <a:prstGeom prst="roundRect">
          <a:avLst/>
        </a:prstGeom>
        <a:solidFill>
          <a:schemeClr val="accent2">
            <a:hueOff val="509739"/>
            <a:satOff val="-107"/>
            <a:lumOff val="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Sudo</a:t>
          </a:r>
          <a:r>
            <a:rPr lang="en-US" sz="3300" kern="1200" dirty="0"/>
            <a:t> </a:t>
          </a:r>
          <a:r>
            <a:rPr lang="en-US" sz="3300" kern="1200" dirty="0" err="1"/>
            <a:t>gpasswd</a:t>
          </a:r>
          <a:r>
            <a:rPr lang="en-US" sz="3300" kern="1200" dirty="0"/>
            <a:t> –d </a:t>
          </a:r>
          <a:r>
            <a:rPr lang="en-US" sz="3300" kern="1200" dirty="0" err="1"/>
            <a:t>user_name</a:t>
          </a:r>
          <a:r>
            <a:rPr lang="en-US" sz="3300" kern="1200" dirty="0"/>
            <a:t> </a:t>
          </a:r>
          <a:r>
            <a:rPr lang="en-US" sz="3300" kern="1200" dirty="0" err="1"/>
            <a:t>group_name</a:t>
          </a:r>
          <a:endParaRPr lang="en-US" sz="3300" kern="1200" dirty="0"/>
        </a:p>
      </dsp:txBody>
      <dsp:txXfrm>
        <a:off x="72912" y="1519068"/>
        <a:ext cx="6516274" cy="1347785"/>
      </dsp:txXfrm>
    </dsp:sp>
    <dsp:sp modelId="{CD8AA4DB-29A9-41A7-98DE-6A688DAB0C77}">
      <dsp:nvSpPr>
        <dsp:cNvPr id="0" name=""/>
        <dsp:cNvSpPr/>
      </dsp:nvSpPr>
      <dsp:spPr>
        <a:xfrm>
          <a:off x="0" y="3060725"/>
          <a:ext cx="6662098" cy="1209886"/>
        </a:xfrm>
        <a:prstGeom prst="roundRect">
          <a:avLst/>
        </a:prstGeom>
        <a:solidFill>
          <a:schemeClr val="accent2">
            <a:hueOff val="1019479"/>
            <a:satOff val="-213"/>
            <a:lumOff val="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TO LIST EXISTING GROUPS IN LINUX</a:t>
          </a:r>
          <a:endParaRPr lang="en-US" sz="3300" kern="1200" dirty="0"/>
        </a:p>
      </dsp:txBody>
      <dsp:txXfrm>
        <a:off x="59062" y="3119787"/>
        <a:ext cx="6543974" cy="1091762"/>
      </dsp:txXfrm>
    </dsp:sp>
    <dsp:sp modelId="{89FCF737-BEBE-4E8B-B30B-0145EF89CB45}">
      <dsp:nvSpPr>
        <dsp:cNvPr id="0" name=""/>
        <dsp:cNvSpPr/>
      </dsp:nvSpPr>
      <dsp:spPr>
        <a:xfrm>
          <a:off x="0" y="4391571"/>
          <a:ext cx="6662098" cy="1183994"/>
        </a:xfrm>
        <a:prstGeom prst="roundRect">
          <a:avLst/>
        </a:prstGeom>
        <a:solidFill>
          <a:schemeClr val="accent2">
            <a:hueOff val="1529218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 err="1"/>
            <a:t>Sudo</a:t>
          </a:r>
          <a:r>
            <a:rPr lang="en-AU" sz="3300" kern="1200" dirty="0"/>
            <a:t> nano /etc/groups</a:t>
          </a:r>
          <a:endParaRPr lang="en-US" sz="3300" kern="1200" dirty="0"/>
        </a:p>
      </dsp:txBody>
      <dsp:txXfrm>
        <a:off x="57798" y="4449369"/>
        <a:ext cx="6546502" cy="10683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46F19-EAB9-445D-8DF4-ACF81464E209}">
      <dsp:nvSpPr>
        <dsp:cNvPr id="0" name=""/>
        <dsp:cNvSpPr/>
      </dsp:nvSpPr>
      <dsp:spPr>
        <a:xfrm>
          <a:off x="0" y="236176"/>
          <a:ext cx="981060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0B774-E51C-4CE1-9208-864A2DFA2FA1}">
      <dsp:nvSpPr>
        <dsp:cNvPr id="0" name=""/>
        <dsp:cNvSpPr/>
      </dsp:nvSpPr>
      <dsp:spPr>
        <a:xfrm>
          <a:off x="490530" y="29536"/>
          <a:ext cx="686742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2" tIns="0" rIns="25957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TO INSTALL SOFTWARE</a:t>
          </a:r>
          <a:endParaRPr lang="en-US" sz="1400" kern="1200"/>
        </a:p>
      </dsp:txBody>
      <dsp:txXfrm>
        <a:off x="510705" y="49711"/>
        <a:ext cx="6827072" cy="372930"/>
      </dsp:txXfrm>
    </dsp:sp>
    <dsp:sp modelId="{B2DE3E68-716E-4ACC-ACF6-4EBF5C6A6AC8}">
      <dsp:nvSpPr>
        <dsp:cNvPr id="0" name=""/>
        <dsp:cNvSpPr/>
      </dsp:nvSpPr>
      <dsp:spPr>
        <a:xfrm>
          <a:off x="0" y="871216"/>
          <a:ext cx="981060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D3E4E-FDAF-474C-93F2-4AA253727CE1}">
      <dsp:nvSpPr>
        <dsp:cNvPr id="0" name=""/>
        <dsp:cNvSpPr/>
      </dsp:nvSpPr>
      <dsp:spPr>
        <a:xfrm>
          <a:off x="490530" y="664576"/>
          <a:ext cx="686742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2" tIns="0" rIns="25957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sudo apt-get install bsd-mailx</a:t>
          </a:r>
        </a:p>
      </dsp:txBody>
      <dsp:txXfrm>
        <a:off x="510705" y="684751"/>
        <a:ext cx="6827072" cy="372930"/>
      </dsp:txXfrm>
    </dsp:sp>
    <dsp:sp modelId="{34094302-3380-48D7-B902-72C6AF6479F3}">
      <dsp:nvSpPr>
        <dsp:cNvPr id="0" name=""/>
        <dsp:cNvSpPr/>
      </dsp:nvSpPr>
      <dsp:spPr>
        <a:xfrm>
          <a:off x="0" y="1506256"/>
          <a:ext cx="981060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52AFA-CC4A-4159-9777-A5E4095BE3D6}">
      <dsp:nvSpPr>
        <dsp:cNvPr id="0" name=""/>
        <dsp:cNvSpPr/>
      </dsp:nvSpPr>
      <dsp:spPr>
        <a:xfrm>
          <a:off x="490530" y="1299616"/>
          <a:ext cx="686742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2" tIns="0" rIns="25957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TO SEND MAIL</a:t>
          </a:r>
          <a:endParaRPr lang="en-US" sz="1400" kern="1200"/>
        </a:p>
      </dsp:txBody>
      <dsp:txXfrm>
        <a:off x="510705" y="1319791"/>
        <a:ext cx="6827072" cy="372930"/>
      </dsp:txXfrm>
    </dsp:sp>
    <dsp:sp modelId="{1AB14D08-D39E-46B9-8685-F899F4BF722A}">
      <dsp:nvSpPr>
        <dsp:cNvPr id="0" name=""/>
        <dsp:cNvSpPr/>
      </dsp:nvSpPr>
      <dsp:spPr>
        <a:xfrm>
          <a:off x="0" y="2141296"/>
          <a:ext cx="981060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B87F1-2DD5-4CAC-A0F4-70D1B1B1B550}">
      <dsp:nvSpPr>
        <dsp:cNvPr id="0" name=""/>
        <dsp:cNvSpPr/>
      </dsp:nvSpPr>
      <dsp:spPr>
        <a:xfrm>
          <a:off x="490530" y="1934656"/>
          <a:ext cx="686742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2" tIns="0" rIns="25957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mailx mailid@gmail.com</a:t>
          </a:r>
        </a:p>
      </dsp:txBody>
      <dsp:txXfrm>
        <a:off x="510705" y="1954831"/>
        <a:ext cx="6827072" cy="372930"/>
      </dsp:txXfrm>
    </dsp:sp>
    <dsp:sp modelId="{3D96317F-0955-4DCB-A787-9EECC8A10748}">
      <dsp:nvSpPr>
        <dsp:cNvPr id="0" name=""/>
        <dsp:cNvSpPr/>
      </dsp:nvSpPr>
      <dsp:spPr>
        <a:xfrm>
          <a:off x="0" y="2776336"/>
          <a:ext cx="981060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4FC31-8AD8-4562-808C-D46FC68A6C3B}">
      <dsp:nvSpPr>
        <dsp:cNvPr id="0" name=""/>
        <dsp:cNvSpPr/>
      </dsp:nvSpPr>
      <dsp:spPr>
        <a:xfrm>
          <a:off x="490530" y="2569696"/>
          <a:ext cx="686742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2" tIns="0" rIns="25957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(subject</a:t>
          </a:r>
        </a:p>
      </dsp:txBody>
      <dsp:txXfrm>
        <a:off x="510705" y="2589871"/>
        <a:ext cx="6827072" cy="372930"/>
      </dsp:txXfrm>
    </dsp:sp>
    <dsp:sp modelId="{30E40524-E7E2-4DFC-B3A9-2EC35A67BA05}">
      <dsp:nvSpPr>
        <dsp:cNvPr id="0" name=""/>
        <dsp:cNvSpPr/>
      </dsp:nvSpPr>
      <dsp:spPr>
        <a:xfrm>
          <a:off x="0" y="3411376"/>
          <a:ext cx="981060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E5F8F-471A-4391-AC3D-345F86C925B9}">
      <dsp:nvSpPr>
        <dsp:cNvPr id="0" name=""/>
        <dsp:cNvSpPr/>
      </dsp:nvSpPr>
      <dsp:spPr>
        <a:xfrm>
          <a:off x="490530" y="3204736"/>
          <a:ext cx="686742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2" tIns="0" rIns="25957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body)</a:t>
          </a:r>
        </a:p>
      </dsp:txBody>
      <dsp:txXfrm>
        <a:off x="510705" y="3224911"/>
        <a:ext cx="6827072" cy="372930"/>
      </dsp:txXfrm>
    </dsp:sp>
    <dsp:sp modelId="{3DC43FFC-5746-481B-95B8-311592F8E6EB}">
      <dsp:nvSpPr>
        <dsp:cNvPr id="0" name=""/>
        <dsp:cNvSpPr/>
      </dsp:nvSpPr>
      <dsp:spPr>
        <a:xfrm>
          <a:off x="0" y="4046416"/>
          <a:ext cx="981060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F523E-DE39-485A-86EC-1C2D1256CE9C}">
      <dsp:nvSpPr>
        <dsp:cNvPr id="0" name=""/>
        <dsp:cNvSpPr/>
      </dsp:nvSpPr>
      <dsp:spPr>
        <a:xfrm>
          <a:off x="490530" y="3839776"/>
          <a:ext cx="686742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2" tIns="0" rIns="25957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^C</a:t>
          </a:r>
        </a:p>
      </dsp:txBody>
      <dsp:txXfrm>
        <a:off x="510705" y="3859951"/>
        <a:ext cx="6827072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1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79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7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8DE4-62A1-4EFE-8E03-32EB6ED7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8D69C-C5A4-4399-B980-2188168F4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9DDD-DF9B-4339-8A00-D6A89E64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D85F-2483-4C10-BA2A-B449D2A4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73C56-EA72-42AE-A0C0-F154C65F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75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4D1C-F51D-45D5-A0D1-85DD0C54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9858-7B20-444C-96A6-6A37D169C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9A33D-1415-4670-BBDB-A16824D8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A683-AB31-4DAC-9787-4813CB3E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0C6C-319B-410E-8E8E-8BDBECFD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467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83A4-EEA6-4F16-9FF5-1E1C53FF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BCF84-9A7A-4C1F-BC10-611F2930B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43943-93BE-4E6B-8DBB-78310F85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FE991-88F4-4675-A917-9AC4D284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D41D5-2DAC-4AA0-88BD-D8D18D8B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64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6886-FDCE-47DF-ABCC-B7266DB1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390A-97F3-4F39-BB68-7FDEC6551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D3A6-8A51-4CDC-B477-66EC3837A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ECA9-627E-4B4D-B9BF-96CB6291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37CC3-3D8D-4AE9-A4B4-33210B78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8572C-0DD2-49BC-A3C4-55A20D02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92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78B4-52BE-4FD0-9BA1-5A5CBFE3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7DF79-1766-44DC-83C9-ABF89DA1F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3A592-E622-47AB-A03A-9E93AABAB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8B7E5-E0E0-47EA-A14E-E2265C134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5D0C3-2888-46B8-9B1E-FB576CF35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37AC5-8894-45DB-9C59-F2A9C9DE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C3C1C-E441-48FD-9631-B91761F9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40B23-8805-45C9-A36D-A2475395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885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C9F7-830C-42F9-8328-F283FE53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10030-A1B4-44AF-B0C2-B4D702C8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01468-3B74-44EA-9765-9E795F66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27519-38AB-43E3-A602-A07045F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4109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C1367-69DE-486F-8E0B-81F4F47C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A97B3-C791-4F94-842D-9A0AEEA3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19B77-1EA8-42A8-AEE3-7D34F5C3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43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743-BEC6-4240-B9B0-B07D1024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C615-A7ED-4D81-BC28-DA916348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6B8AA-843B-42C0-AE90-D5D4B23B3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B77A6-C1F8-405E-AAD4-F98FF80F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AE4FA-EBCD-4BB6-A091-971255DB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E963-40CB-4716-A96B-2A23F3F8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71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8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9CFA-85A3-4740-BCAE-826C520E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ED927-8827-4914-B1CD-2CDD4E886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D083F-660C-4B7E-887F-B5628471A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A9298-29E1-4E05-AA49-369FD9B4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491B-FFF8-45CE-98F6-7F3AC1B4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69700-7E6B-4834-AE96-AFCD00C5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898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194F-C7D9-40C1-BBF2-9467A57F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E9B46-9E64-4DA5-BC4C-C8AF42E45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A0CF-6376-4F95-A00E-DDAD6086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E099-8F7D-4EF6-9FD3-10FC2908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721A-ED38-4653-85FE-56369024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313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6F614-AA2D-4CC6-902A-5339320FA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637A9-3F0A-4466-857C-71D195E5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F4BC-CA96-4EBE-B47D-E4749085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CF57-222D-4980-8439-D6BB0E29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D7F42-A0A2-4813-AB75-2A0B69A3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27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7,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33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256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2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7,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92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59CD5-C72A-41D6-8BEB-639E4D4D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7D448-7272-478B-8F90-94F420633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D926-03AD-4A04-9C6C-2F72CBE11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9757-54F6-426D-9E2C-4C3443942373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521DD-0432-4096-A9D3-6729B069C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AD8D-B4B1-41C9-BD40-2532AE4C1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45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A89D0-CB2C-4B40-B5FD-D7DA1494E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br>
              <a:rPr lang="en-US" sz="6800" dirty="0">
                <a:solidFill>
                  <a:schemeClr val="accent1"/>
                </a:solidFill>
              </a:rPr>
            </a:br>
            <a:br>
              <a:rPr lang="en-US" sz="6800" dirty="0">
                <a:solidFill>
                  <a:schemeClr val="accent1"/>
                </a:solidFill>
              </a:rPr>
            </a:br>
            <a:r>
              <a:rPr lang="en-US" sz="6800" dirty="0">
                <a:solidFill>
                  <a:schemeClr val="accent1"/>
                </a:solidFill>
              </a:rPr>
              <a:t>LINUX COMMANDS</a:t>
            </a:r>
            <a:endParaRPr lang="en-AU" sz="68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D9BF-DA52-4188-842F-396BD76C1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Created by : Katharine Christine Sheen</a:t>
            </a:r>
          </a:p>
          <a:p>
            <a:pPr algn="r"/>
            <a:r>
              <a:rPr lang="en-US" dirty="0" err="1"/>
              <a:t>Uid</a:t>
            </a:r>
            <a:r>
              <a:rPr lang="en-US" dirty="0"/>
              <a:t> : 166573</a:t>
            </a:r>
            <a:endParaRPr lang="en-AU" dirty="0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61271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D283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462B8-3F7A-43C9-A87D-B2E2E8E6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METHODS TO CHANGE THE MODE OF PERMISSION </a:t>
            </a:r>
            <a:br>
              <a:rPr lang="en-US" sz="2100" b="1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endParaRPr lang="en-US" sz="21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D2D909F-24C3-4F52-A9A4-E8A25FA39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7" r="1" b="18527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69A8D33-AC60-4C97-A048-4D1F4E0E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Symbolic Method</a:t>
            </a:r>
          </a:p>
          <a:p>
            <a:pPr marL="0" indent="0">
              <a:buNone/>
            </a:pP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2. Absolute Method</a:t>
            </a:r>
          </a:p>
        </p:txBody>
      </p:sp>
    </p:spTree>
    <p:extLst>
      <p:ext uri="{BB962C8B-B14F-4D97-AF65-F5344CB8AC3E}">
        <p14:creationId xmlns:p14="http://schemas.microsoft.com/office/powerpoint/2010/main" val="115414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D730F-B4EE-45E8-BD7D-D80511EE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SPECIAL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C5B34-ADDC-46AD-BAA7-26EBFAC45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67"/>
          <a:stretch/>
        </p:blipFill>
        <p:spPr>
          <a:xfrm>
            <a:off x="5107348" y="643466"/>
            <a:ext cx="612063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B6FF9-253E-47F8-9A8A-86B9AFE7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SHELL ARRAYS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BEDF8AA-2813-496D-B9EE-A4BD55C71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4" y="2426818"/>
            <a:ext cx="5330182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B620418-3C49-4E96-AF01-5A1F06F8F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9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1E4F3-31D5-43F9-9858-CC80938F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SHELL OPERATORS(ARITHMETIC)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9A3E7AD-09E1-480D-8827-425D1DA97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579989"/>
            <a:ext cx="5330182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29B90CF-794A-486D-BE7D-088F44876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88" y="2579989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4DE89-834B-4BF8-9C2E-7E176796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SHELL LOOPS(IF-ELIF-ELSE)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8F70CB4-6B2F-4E2C-AF87-D9A2FA35C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4" y="2426818"/>
            <a:ext cx="5330182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415F6A1-2CCE-4BA5-B3CB-631E5E97E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59EED-9F4A-4F99-ACF9-98C58CB9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SHELL LOOPS(IF ELSE)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C29260A-575A-4DC6-8C0A-6C037CBCD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4" y="2426818"/>
            <a:ext cx="5330182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02F31DC-599D-4921-89BA-998A7C192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2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F929C-31B0-45A7-A398-35AD3CAD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PIPES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99BC084-CD81-431A-A90D-E76AB20421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2" r="-2" b="5992"/>
          <a:stretch/>
        </p:blipFill>
        <p:spPr>
          <a:xfrm>
            <a:off x="546351" y="2437660"/>
            <a:ext cx="4627021" cy="413996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26E13-23F8-44E4-82BC-2078D9C8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28" y="2944106"/>
            <a:ext cx="5039156" cy="4351338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pic>
        <p:nvPicPr>
          <p:cNvPr id="11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754BA89-62BD-47E7-8E84-07A3417678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2" r="-2" b="6342"/>
          <a:stretch/>
        </p:blipFill>
        <p:spPr>
          <a:xfrm>
            <a:off x="7168098" y="2437660"/>
            <a:ext cx="4627020" cy="41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7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41879-6AC6-4E7D-8D12-EF94E409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4173942" cy="5644775"/>
          </a:xfrm>
        </p:spPr>
        <p:txBody>
          <a:bodyPr>
            <a:normAutofit/>
          </a:bodyPr>
          <a:lstStyle/>
          <a:p>
            <a:r>
              <a:rPr lang="en-AU" b="1" u="sng" dirty="0"/>
              <a:t>ADDING HARD DISK(STEPS)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627276-33AC-4899-A39C-CFD49956A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285040"/>
              </p:ext>
            </p:extLst>
          </p:nvPr>
        </p:nvGraphicFramePr>
        <p:xfrm>
          <a:off x="5629701" y="609601"/>
          <a:ext cx="5568287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204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DED63-7A1F-46E0-8139-21FD3914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4173942" cy="5644775"/>
          </a:xfrm>
        </p:spPr>
        <p:txBody>
          <a:bodyPr>
            <a:normAutofit/>
          </a:bodyPr>
          <a:lstStyle/>
          <a:p>
            <a:r>
              <a:rPr lang="en-US" b="1" u="sng" dirty="0"/>
              <a:t>CREATING GROUPS AND ADDING USERS</a:t>
            </a:r>
            <a:endParaRPr lang="en-AU" b="1" u="s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B04811-AAC6-4179-A43B-D6EB1D7C9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787981"/>
              </p:ext>
            </p:extLst>
          </p:nvPr>
        </p:nvGraphicFramePr>
        <p:xfrm>
          <a:off x="5224821" y="603625"/>
          <a:ext cx="6445209" cy="5651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348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A0814-DCA0-4541-879E-C142ED32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89" y="609600"/>
            <a:ext cx="4808132" cy="5644775"/>
          </a:xfrm>
        </p:spPr>
        <p:txBody>
          <a:bodyPr>
            <a:normAutofit/>
          </a:bodyPr>
          <a:lstStyle/>
          <a:p>
            <a:r>
              <a:rPr lang="en-US" b="1" u="sng" dirty="0"/>
              <a:t>User and group commands</a:t>
            </a:r>
            <a:endParaRPr lang="en-AU" b="1" u="sng" dirty="0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9CDC3D03-D493-4824-AA31-4596FA33F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212457"/>
              </p:ext>
            </p:extLst>
          </p:nvPr>
        </p:nvGraphicFramePr>
        <p:xfrm>
          <a:off x="5629701" y="609601"/>
          <a:ext cx="5568287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66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E10299-2E7D-4D56-A5C3-F870B9E96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1298F-C615-481D-A74C-766DC5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231931"/>
            <a:ext cx="5778063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FILE CREATION AND EDITING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52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749728D-AFF4-4FD2-A8CA-12A371AC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6F13BD0-05D9-4C62-84D1-5B5C8C1EC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127689" cy="6858000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6127689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4985485" y="79063"/>
                  <a:pt x="5004752" y="75153"/>
                  <a:pt x="5021173" y="123738"/>
                </a:cubicBezTo>
                <a:cubicBezTo>
                  <a:pt x="5017020" y="148462"/>
                  <a:pt x="5076148" y="247006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14661" y="304542"/>
                  <a:pt x="5097011" y="355616"/>
                </a:cubicBezTo>
                <a:cubicBezTo>
                  <a:pt x="5097344" y="387149"/>
                  <a:pt x="5151562" y="375276"/>
                  <a:pt x="5130982" y="412030"/>
                </a:cubicBezTo>
                <a:cubicBezTo>
                  <a:pt x="5137437" y="449579"/>
                  <a:pt x="5161503" y="469367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9848" y="612727"/>
                  <a:pt x="5184350" y="623560"/>
                  <a:pt x="5176196" y="636822"/>
                </a:cubicBezTo>
                <a:lnTo>
                  <a:pt x="5189051" y="782518"/>
                </a:lnTo>
                <a:cubicBezTo>
                  <a:pt x="5204031" y="772261"/>
                  <a:pt x="5195913" y="819606"/>
                  <a:pt x="5210428" y="815772"/>
                </a:cubicBezTo>
                <a:cubicBezTo>
                  <a:pt x="5194483" y="838533"/>
                  <a:pt x="5221596" y="837339"/>
                  <a:pt x="5221088" y="860193"/>
                </a:cubicBezTo>
                <a:cubicBezTo>
                  <a:pt x="5224484" y="884457"/>
                  <a:pt x="5234151" y="922215"/>
                  <a:pt x="5230806" y="961354"/>
                </a:cubicBezTo>
                <a:cubicBezTo>
                  <a:pt x="5225751" y="1002829"/>
                  <a:pt x="5227328" y="1047212"/>
                  <a:pt x="5201018" y="1095027"/>
                </a:cubicBezTo>
                <a:cubicBezTo>
                  <a:pt x="5192594" y="1105100"/>
                  <a:pt x="5193101" y="1122201"/>
                  <a:pt x="5202153" y="1133224"/>
                </a:cubicBezTo>
                <a:cubicBezTo>
                  <a:pt x="5203711" y="1135121"/>
                  <a:pt x="5205468" y="1136762"/>
                  <a:pt x="5207370" y="1138097"/>
                </a:cubicBezTo>
                <a:cubicBezTo>
                  <a:pt x="5187666" y="1167974"/>
                  <a:pt x="5203894" y="1178068"/>
                  <a:pt x="5189234" y="1193495"/>
                </a:cubicBezTo>
                <a:cubicBezTo>
                  <a:pt x="5191271" y="1231351"/>
                  <a:pt x="5215468" y="1255324"/>
                  <a:pt x="5202769" y="1269450"/>
                </a:cubicBezTo>
                <a:cubicBezTo>
                  <a:pt x="5208891" y="1296866"/>
                  <a:pt x="5220794" y="1339415"/>
                  <a:pt x="5225968" y="1357994"/>
                </a:cubicBezTo>
                <a:cubicBezTo>
                  <a:pt x="5235560" y="1363307"/>
                  <a:pt x="5232085" y="1372395"/>
                  <a:pt x="5233819" y="1380922"/>
                </a:cubicBezTo>
                <a:cubicBezTo>
                  <a:pt x="5242666" y="1389799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8520" y="1697357"/>
                  <a:pt x="5261314" y="1689177"/>
                </a:cubicBezTo>
                <a:cubicBezTo>
                  <a:pt x="5268201" y="1720862"/>
                  <a:pt x="5229281" y="1738425"/>
                  <a:pt x="5259788" y="1768516"/>
                </a:cubicBezTo>
                <a:cubicBezTo>
                  <a:pt x="5250286" y="1824969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8568" y="2139817"/>
                  <a:pt x="5240206" y="2181656"/>
                  <a:pt x="5264303" y="2225157"/>
                </a:cubicBezTo>
                <a:cubicBezTo>
                  <a:pt x="5260297" y="2228216"/>
                  <a:pt x="5257274" y="2231958"/>
                  <a:pt x="5254949" y="2236160"/>
                </a:cubicBezTo>
                <a:lnTo>
                  <a:pt x="5250104" y="2249166"/>
                </a:lnTo>
                <a:lnTo>
                  <a:pt x="5251214" y="2250944"/>
                </a:lnTo>
                <a:cubicBezTo>
                  <a:pt x="5253477" y="2258683"/>
                  <a:pt x="5252724" y="2263338"/>
                  <a:pt x="5250644" y="2266619"/>
                </a:cubicBezTo>
                <a:lnTo>
                  <a:pt x="5293877" y="2368649"/>
                </a:ln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lnTo>
                  <a:pt x="5407503" y="2786290"/>
                </a:lnTo>
                <a:cubicBezTo>
                  <a:pt x="5407454" y="2786708"/>
                  <a:pt x="5407404" y="2787125"/>
                  <a:pt x="5407356" y="2787545"/>
                </a:cubicBezTo>
                <a:lnTo>
                  <a:pt x="5411130" y="2788640"/>
                </a:lnTo>
                <a:lnTo>
                  <a:pt x="5416439" y="2805666"/>
                </a:lnTo>
                <a:lnTo>
                  <a:pt x="5416589" y="2810822"/>
                </a:lnTo>
                <a:cubicBezTo>
                  <a:pt x="5416997" y="2814266"/>
                  <a:pt x="5417656" y="2816415"/>
                  <a:pt x="5418542" y="2817745"/>
                </a:cubicBezTo>
                <a:lnTo>
                  <a:pt x="5418847" y="2817825"/>
                </a:lnTo>
                <a:lnTo>
                  <a:pt x="5457023" y="2858292"/>
                </a:lnTo>
                <a:cubicBezTo>
                  <a:pt x="5466876" y="2878841"/>
                  <a:pt x="5469564" y="2932280"/>
                  <a:pt x="5479298" y="2947791"/>
                </a:cubicBezTo>
                <a:lnTo>
                  <a:pt x="5481770" y="2951352"/>
                </a:lnTo>
                <a:cubicBezTo>
                  <a:pt x="5482228" y="2957449"/>
                  <a:pt x="5482439" y="2978179"/>
                  <a:pt x="5482045" y="2984371"/>
                </a:cubicBezTo>
                <a:cubicBezTo>
                  <a:pt x="5482168" y="2990940"/>
                  <a:pt x="5482292" y="2997510"/>
                  <a:pt x="5482415" y="3004079"/>
                </a:cubicBezTo>
                <a:cubicBezTo>
                  <a:pt x="5482112" y="3034481"/>
                  <a:pt x="5504247" y="3092933"/>
                  <a:pt x="5503944" y="3123335"/>
                </a:cubicBezTo>
                <a:cubicBezTo>
                  <a:pt x="5512347" y="3181628"/>
                  <a:pt x="5502720" y="3208390"/>
                  <a:pt x="5516007" y="3258473"/>
                </a:cubicBezTo>
                <a:cubicBezTo>
                  <a:pt x="5517209" y="3275473"/>
                  <a:pt x="5557675" y="3358410"/>
                  <a:pt x="5566839" y="3345295"/>
                </a:cubicBezTo>
                <a:cubicBezTo>
                  <a:pt x="5558189" y="3388122"/>
                  <a:pt x="5575932" y="3469179"/>
                  <a:pt x="5589758" y="3506453"/>
                </a:cubicBezTo>
                <a:lnTo>
                  <a:pt x="5596144" y="3534624"/>
                </a:lnTo>
                <a:lnTo>
                  <a:pt x="5597750" y="3534129"/>
                </a:lnTo>
                <a:lnTo>
                  <a:pt x="5599700" y="3547221"/>
                </a:lnTo>
                <a:lnTo>
                  <a:pt x="5615031" y="3557482"/>
                </a:lnTo>
                <a:cubicBezTo>
                  <a:pt x="5622322" y="3565237"/>
                  <a:pt x="5608117" y="3566741"/>
                  <a:pt x="5618377" y="3588431"/>
                </a:cubicBezTo>
                <a:lnTo>
                  <a:pt x="5612155" y="3589869"/>
                </a:lnTo>
                <a:lnTo>
                  <a:pt x="5620843" y="3606745"/>
                </a:lnTo>
                <a:cubicBezTo>
                  <a:pt x="5634271" y="3628477"/>
                  <a:pt x="5649623" y="3650128"/>
                  <a:pt x="5655472" y="3678877"/>
                </a:cubicBezTo>
                <a:cubicBezTo>
                  <a:pt x="5693455" y="3693882"/>
                  <a:pt x="5662980" y="3690858"/>
                  <a:pt x="5680448" y="3717760"/>
                </a:cubicBezTo>
                <a:cubicBezTo>
                  <a:pt x="5653248" y="3721999"/>
                  <a:pt x="5709119" y="3746558"/>
                  <a:pt x="5683015" y="3762025"/>
                </a:cubicBezTo>
                <a:cubicBezTo>
                  <a:pt x="5687021" y="3766429"/>
                  <a:pt x="5691727" y="3770209"/>
                  <a:pt x="5696643" y="3773888"/>
                </a:cubicBezTo>
                <a:lnTo>
                  <a:pt x="5699203" y="3775823"/>
                </a:lnTo>
                <a:lnTo>
                  <a:pt x="5704824" y="3785966"/>
                </a:lnTo>
                <a:lnTo>
                  <a:pt x="5712204" y="3785830"/>
                </a:lnTo>
                <a:lnTo>
                  <a:pt x="5724816" y="3798949"/>
                </a:lnTo>
                <a:cubicBezTo>
                  <a:pt x="5728644" y="3804324"/>
                  <a:pt x="5731713" y="3810654"/>
                  <a:pt x="5733539" y="3818457"/>
                </a:cubicBezTo>
                <a:cubicBezTo>
                  <a:pt x="5729478" y="3849252"/>
                  <a:pt x="5774934" y="3875758"/>
                  <a:pt x="5768491" y="3914399"/>
                </a:cubicBez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21475" y="3990747"/>
                  <a:pt x="5813923" y="4023455"/>
                  <a:pt x="5825621" y="4015525"/>
                </a:cubicBezTo>
                <a:cubicBezTo>
                  <a:pt x="5820685" y="4038617"/>
                  <a:pt x="5849248" y="4046966"/>
                  <a:pt x="5860672" y="4061579"/>
                </a:cubicBezTo>
                <a:cubicBezTo>
                  <a:pt x="5857527" y="4071042"/>
                  <a:pt x="5863500" y="4078774"/>
                  <a:pt x="5872173" y="4088497"/>
                </a:cubicBezTo>
                <a:lnTo>
                  <a:pt x="5883705" y="4101899"/>
                </a:lnTo>
                <a:lnTo>
                  <a:pt x="5885314" y="4108387"/>
                </a:lnTo>
                <a:cubicBezTo>
                  <a:pt x="5888135" y="4116007"/>
                  <a:pt x="5891367" y="4122787"/>
                  <a:pt x="5894095" y="4128857"/>
                </a:cubicBezTo>
                <a:lnTo>
                  <a:pt x="5898339" y="4140800"/>
                </a:lnTo>
                <a:lnTo>
                  <a:pt x="5899734" y="4145632"/>
                </a:lnTo>
                <a:lnTo>
                  <a:pt x="5903513" y="4187661"/>
                </a:lnTo>
                <a:cubicBezTo>
                  <a:pt x="5905616" y="4194701"/>
                  <a:pt x="5914174" y="4205003"/>
                  <a:pt x="5917114" y="4213096"/>
                </a:cubicBezTo>
                <a:cubicBezTo>
                  <a:pt x="5927403" y="4210909"/>
                  <a:pt x="5920305" y="4225649"/>
                  <a:pt x="5921153" y="4236222"/>
                </a:cubicBezTo>
                <a:lnTo>
                  <a:pt x="5924233" y="4242060"/>
                </a:lnTo>
                <a:cubicBezTo>
                  <a:pt x="5925526" y="4252852"/>
                  <a:pt x="5926396" y="4284577"/>
                  <a:pt x="5928910" y="4300973"/>
                </a:cubicBezTo>
                <a:lnTo>
                  <a:pt x="5939320" y="4340435"/>
                </a:lnTo>
                <a:lnTo>
                  <a:pt x="5946705" y="4428051"/>
                </a:lnTo>
                <a:cubicBezTo>
                  <a:pt x="5946117" y="4435885"/>
                  <a:pt x="5947179" y="4442831"/>
                  <a:pt x="5949261" y="4449185"/>
                </a:cubicBezTo>
                <a:lnTo>
                  <a:pt x="5957504" y="4465911"/>
                </a:lnTo>
                <a:lnTo>
                  <a:pt x="5964689" y="4468532"/>
                </a:lnTo>
                <a:lnTo>
                  <a:pt x="5967062" y="4479923"/>
                </a:lnTo>
                <a:lnTo>
                  <a:pt x="5968960" y="4482655"/>
                </a:lnTo>
                <a:cubicBezTo>
                  <a:pt x="5972608" y="4487856"/>
                  <a:pt x="5976020" y="4493074"/>
                  <a:pt x="5978567" y="4498605"/>
                </a:cubicBezTo>
                <a:cubicBezTo>
                  <a:pt x="5980425" y="4515677"/>
                  <a:pt x="5976844" y="4551935"/>
                  <a:pt x="5980106" y="4585087"/>
                </a:cubicBezTo>
                <a:cubicBezTo>
                  <a:pt x="5974057" y="4642154"/>
                  <a:pt x="6019275" y="4645589"/>
                  <a:pt x="5998138" y="4697518"/>
                </a:cubicBezTo>
                <a:cubicBezTo>
                  <a:pt x="6009496" y="4687218"/>
                  <a:pt x="6015186" y="4770003"/>
                  <a:pt x="6013516" y="4786619"/>
                </a:cubicBezTo>
                <a:cubicBezTo>
                  <a:pt x="6058736" y="4748108"/>
                  <a:pt x="5986565" y="4861301"/>
                  <a:pt x="6025404" y="4858148"/>
                </a:cubicBezTo>
                <a:cubicBezTo>
                  <a:pt x="6024437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6647" y="5185640"/>
                </a:lnTo>
                <a:lnTo>
                  <a:pt x="5998514" y="5189673"/>
                </a:lnTo>
                <a:lnTo>
                  <a:pt x="6018409" y="5227157"/>
                </a:lnTo>
                <a:lnTo>
                  <a:pt x="6036748" y="5322752"/>
                </a:lnTo>
                <a:lnTo>
                  <a:pt x="6036943" y="5329480"/>
                </a:lnTo>
                <a:lnTo>
                  <a:pt x="6037236" y="5329634"/>
                </a:lnTo>
                <a:cubicBezTo>
                  <a:pt x="6037896" y="5331133"/>
                  <a:pt x="6038191" y="5333359"/>
                  <a:pt x="6038019" y="5336764"/>
                </a:cubicBezTo>
                <a:cubicBezTo>
                  <a:pt x="6037779" y="5338427"/>
                  <a:pt x="6037537" y="5340090"/>
                  <a:pt x="6037298" y="5341753"/>
                </a:cubicBezTo>
                <a:cubicBezTo>
                  <a:pt x="6037424" y="5346104"/>
                  <a:pt x="6037551" y="5350456"/>
                  <a:pt x="6037677" y="5354807"/>
                </a:cubicBezTo>
                <a:lnTo>
                  <a:pt x="6039728" y="5359416"/>
                </a:lnTo>
                <a:lnTo>
                  <a:pt x="6043311" y="5361407"/>
                </a:lnTo>
                <a:cubicBezTo>
                  <a:pt x="6043191" y="5361797"/>
                  <a:pt x="6043071" y="5362187"/>
                  <a:pt x="6042954" y="5362576"/>
                </a:cubicBezTo>
                <a:cubicBezTo>
                  <a:pt x="6037098" y="5371071"/>
                  <a:pt x="6028284" y="5372871"/>
                  <a:pt x="6053435" y="5387547"/>
                </a:cubicBezTo>
                <a:cubicBezTo>
                  <a:pt x="6044173" y="5407499"/>
                  <a:pt x="6059388" y="5413428"/>
                  <a:pt x="6065933" y="5443002"/>
                </a:cubicBezTo>
                <a:cubicBezTo>
                  <a:pt x="6056882" y="5453977"/>
                  <a:pt x="6060713" y="5464106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076784" y="5674970"/>
                  <a:pt x="6116572" y="5674556"/>
                  <a:pt x="6125703" y="5692894"/>
                </a:cubicBezTo>
                <a:lnTo>
                  <a:pt x="6126670" y="5697882"/>
                </a:lnTo>
                <a:lnTo>
                  <a:pt x="6124061" y="5710294"/>
                </a:lnTo>
                <a:lnTo>
                  <a:pt x="6122213" y="5714762"/>
                </a:lnTo>
                <a:cubicBezTo>
                  <a:pt x="6121263" y="5717913"/>
                  <a:pt x="6121045" y="5720104"/>
                  <a:pt x="6121353" y="5721725"/>
                </a:cubicBezTo>
                <a:lnTo>
                  <a:pt x="6121607" y="5721959"/>
                </a:lnTo>
                <a:lnTo>
                  <a:pt x="6120262" y="5728358"/>
                </a:lnTo>
                <a:cubicBezTo>
                  <a:pt x="6117360" y="5739007"/>
                  <a:pt x="6130768" y="5777279"/>
                  <a:pt x="6127024" y="5786902"/>
                </a:cubicBezTo>
                <a:lnTo>
                  <a:pt x="6127519" y="5865775"/>
                </a:lnTo>
                <a:lnTo>
                  <a:pt x="6119217" y="5888542"/>
                </a:lnTo>
                <a:lnTo>
                  <a:pt x="6102493" y="5928602"/>
                </a:lnTo>
                <a:cubicBezTo>
                  <a:pt x="6099468" y="5932056"/>
                  <a:pt x="6061378" y="5998707"/>
                  <a:pt x="6056863" y="6000643"/>
                </a:cubicBezTo>
                <a:cubicBezTo>
                  <a:pt x="6073585" y="6048403"/>
                  <a:pt x="6047494" y="6077297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96309" y="6543961"/>
                </a:lnTo>
                <a:lnTo>
                  <a:pt x="5996048" y="6555444"/>
                </a:lnTo>
                <a:lnTo>
                  <a:pt x="6002524" y="6560188"/>
                </a:lnTo>
                <a:lnTo>
                  <a:pt x="6006823" y="6578546"/>
                </a:lnTo>
                <a:cubicBezTo>
                  <a:pt x="6007421" y="6585192"/>
                  <a:pt x="6006881" y="6592067"/>
                  <a:pt x="6004510" y="6599256"/>
                </a:cubicBezTo>
                <a:cubicBezTo>
                  <a:pt x="5985364" y="6620213"/>
                  <a:pt x="6011402" y="6670437"/>
                  <a:pt x="5986207" y="6695855"/>
                </a:cubicBezTo>
                <a:cubicBezTo>
                  <a:pt x="5979276" y="6706164"/>
                  <a:pt x="5972094" y="6743953"/>
                  <a:pt x="5979428" y="6754678"/>
                </a:cubicBezTo>
                <a:cubicBezTo>
                  <a:pt x="5979720" y="6763296"/>
                  <a:pt x="5974723" y="6771150"/>
                  <a:pt x="5983398" y="6778641"/>
                </a:cubicBezTo>
                <a:cubicBezTo>
                  <a:pt x="5993510" y="6789282"/>
                  <a:pt x="5970360" y="6809410"/>
                  <a:pt x="5984543" y="6811016"/>
                </a:cubicBezTo>
                <a:cubicBezTo>
                  <a:pt x="5983964" y="6817756"/>
                  <a:pt x="5983001" y="6827304"/>
                  <a:pt x="5981802" y="6838578"/>
                </a:cubicBezTo>
                <a:lnTo>
                  <a:pt x="597967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E563E-5B2F-4BC1-BB58-C1820E54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09" y="592428"/>
            <a:ext cx="4966991" cy="868681"/>
          </a:xfrm>
        </p:spPr>
        <p:txBody>
          <a:bodyPr anchor="b">
            <a:normAutofit/>
          </a:bodyPr>
          <a:lstStyle/>
          <a:p>
            <a:r>
              <a:rPr lang="en-US" dirty="0" err="1"/>
              <a:t>Contd</a:t>
            </a:r>
            <a:r>
              <a:rPr lang="en-US" dirty="0"/>
              <a:t>…..</a:t>
            </a:r>
            <a:endParaRPr lang="en-AU" dirty="0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BA5AF2F-6F4C-4F59-B804-5AB855CED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125535"/>
              </p:ext>
            </p:extLst>
          </p:nvPr>
        </p:nvGraphicFramePr>
        <p:xfrm>
          <a:off x="5097780" y="651509"/>
          <a:ext cx="6662098" cy="561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16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5ECD-02E8-446F-9748-4C945C47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COMMANDS…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BE4CEC-4F6A-4852-9EF1-A22F20BD03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0879" y="1825624"/>
          <a:ext cx="9810604" cy="4428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89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F929C-31B0-45A7-A398-35AD3CAD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GROUP AND USER ADD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7A1EBC0-5760-472B-8A4B-DBDC93D3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36" y="2579988"/>
            <a:ext cx="5330182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4A23C41-FD62-4426-A43E-9CB97AA07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579989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67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F929C-31B0-45A7-A398-35AD3CAD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ADDING USER TO GROUP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A1EBC0-5760-472B-8A4B-DBDC93D3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4936" y="2579988"/>
            <a:ext cx="5330182" cy="399763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A23C41-FD62-4426-A43E-9CB97AA07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882" y="2579989"/>
            <a:ext cx="5330182" cy="39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87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F929C-31B0-45A7-A398-35AD3CAD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GROUP AND USER DELETE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A1EBC0-5760-472B-8A4B-DBDC93D3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1758" y="2579989"/>
            <a:ext cx="5330182" cy="399763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A23C41-FD62-4426-A43E-9CB97AA07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882" y="2579989"/>
            <a:ext cx="5330182" cy="39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05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FCBA-4A21-4EF8-8CB8-DBD7E4AC0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THANKYOU</a:t>
            </a:r>
            <a:br>
              <a:rPr lang="en-US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70026-2C19-40E6-A9E9-B5C6C63C8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E3F9D5-6865-48DF-BDE1-2B362A627195}"/>
              </a:ext>
            </a:extLst>
          </p:cNvPr>
          <p:cNvCxnSpPr/>
          <p:nvPr/>
        </p:nvCxnSpPr>
        <p:spPr>
          <a:xfrm>
            <a:off x="1759352" y="3854370"/>
            <a:ext cx="840322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72A4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20F6C-62C8-4101-8638-94B9CA21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CREATING FILES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8612FA8-DE53-48F2-BC24-C5BA0A104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4" r="1" b="6479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4D3100D-998F-4475-87F8-C7E4BF4A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3" y="917725"/>
            <a:ext cx="4085181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FFFFFF"/>
                </a:solidFill>
              </a:rPr>
              <a:t>touch file1.txt file2.txt file3.txt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FFFFFF"/>
                </a:solidFill>
              </a:rPr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141294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72B4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04874-C9F0-42E6-AD68-4C7A6042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  <a:solidFill>
            <a:srgbClr val="413658"/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EDITING FILES</a:t>
            </a:r>
            <a:br>
              <a:rPr lang="en-US" sz="1800" b="1" dirty="0">
                <a:solidFill>
                  <a:srgbClr val="FFFFFF"/>
                </a:solidFill>
              </a:rPr>
            </a:br>
            <a:br>
              <a:rPr lang="en-US" sz="1800" dirty="0">
                <a:solidFill>
                  <a:srgbClr val="FFFFFF"/>
                </a:solidFill>
              </a:rPr>
            </a:b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7E9A19C-0415-49A6-BD03-04739D404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2924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0E488AE-20D2-4223-A2AF-EEF404E29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3820" y="917725"/>
            <a:ext cx="3963923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FFFF"/>
                </a:solidFill>
              </a:rPr>
              <a:t>nano file1.txt (&amp; enter text (</a:t>
            </a:r>
            <a:r>
              <a:rPr lang="en-US" sz="2000" dirty="0" err="1">
                <a:solidFill>
                  <a:srgbClr val="FFFFFF"/>
                </a:solidFill>
              </a:rPr>
              <a:t>ctrl+s</a:t>
            </a:r>
            <a:r>
              <a:rPr lang="en-US" sz="2000" dirty="0">
                <a:solidFill>
                  <a:srgbClr val="FFFFFF"/>
                </a:solidFill>
              </a:rPr>
              <a:t>,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 err="1">
                <a:solidFill>
                  <a:srgbClr val="FFFFFF"/>
                </a:solidFill>
              </a:rPr>
              <a:t>ctrl+x</a:t>
            </a:r>
            <a:r>
              <a:rPr lang="en-US" sz="2000" dirty="0">
                <a:solidFill>
                  <a:srgbClr val="FFFFFF"/>
                </a:solidFill>
              </a:rPr>
              <a:t>))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FFFF"/>
                </a:solidFill>
              </a:rPr>
              <a:t>cat file1.txt  (displays file1.txt)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77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E522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7B117-CF1F-4F30-82D7-97EE1304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321732"/>
            <a:ext cx="7064121" cy="1964266"/>
          </a:xfrm>
          <a:solidFill>
            <a:srgbClr val="413658"/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sym typeface="Wingdings" panose="05000000000000000000" pitchFamily="2" charset="2"/>
              </a:rPr>
              <a:t>MOVING A FILE</a:t>
            </a:r>
            <a:br>
              <a:rPr lang="en-US" sz="1100" b="1" dirty="0">
                <a:solidFill>
                  <a:srgbClr val="FFFFFF"/>
                </a:solidFill>
                <a:sym typeface="Wingdings" panose="05000000000000000000" pitchFamily="2" charset="2"/>
              </a:rPr>
            </a:br>
            <a:br>
              <a:rPr lang="en-US" sz="1100" b="1" dirty="0">
                <a:solidFill>
                  <a:srgbClr val="FFFFFF"/>
                </a:solidFill>
                <a:sym typeface="Wingdings" panose="05000000000000000000" pitchFamily="2" charset="2"/>
              </a:rPr>
            </a:b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5F0C018-1B7F-49E3-9B48-23C7C83BE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" r="1" b="20659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187B80CC-D0E1-4E1A-9BBE-FA30B8BD4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110" y="917725"/>
            <a:ext cx="3929633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mv filename1 filename2</a:t>
            </a:r>
            <a:b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</a:br>
            <a:r>
              <a:rPr lang="en-US" sz="2000" b="1" dirty="0">
                <a:solidFill>
                  <a:srgbClr val="FFFFFF"/>
                </a:solidFill>
                <a:sym typeface="Wingdings" panose="05000000000000000000" pitchFamily="2" charset="2"/>
              </a:rPr>
              <a:t>TO REMOVE A FILE :</a:t>
            </a:r>
            <a:br>
              <a:rPr lang="en-US" sz="2000" b="1" dirty="0">
                <a:solidFill>
                  <a:srgbClr val="FFFFFF"/>
                </a:solidFill>
                <a:sym typeface="Wingdings" panose="05000000000000000000" pitchFamily="2" charset="2"/>
              </a:rPr>
            </a:br>
            <a:b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rm filename</a:t>
            </a:r>
            <a:b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</a:br>
            <a:r>
              <a:rPr lang="en-US" sz="2000" b="1" dirty="0">
                <a:solidFill>
                  <a:srgbClr val="FFFFFF"/>
                </a:solidFill>
                <a:sym typeface="Wingdings" panose="05000000000000000000" pitchFamily="2" charset="2"/>
              </a:rPr>
              <a:t>TO COPY A FILE :</a:t>
            </a:r>
            <a:br>
              <a:rPr lang="en-US" sz="2000" b="1" dirty="0">
                <a:solidFill>
                  <a:srgbClr val="FFFFFF"/>
                </a:solidFill>
                <a:sym typeface="Wingdings" panose="05000000000000000000" pitchFamily="2" charset="2"/>
              </a:rPr>
            </a:br>
            <a:b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cp filename1 filename2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3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E10299-2E7D-4D56-A5C3-F870B9E96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1298F-C615-481D-A74C-766DC5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131" y="3389587"/>
            <a:ext cx="4216400" cy="16058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DEFINING PATHS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5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4264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409D8-40B7-4AF1-927A-15B79BC2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br>
              <a:rPr lang="en-US" sz="5400" b="1" dirty="0">
                <a:solidFill>
                  <a:srgbClr val="FFFFFF"/>
                </a:solidFill>
              </a:rPr>
            </a:br>
            <a:r>
              <a:rPr lang="en-US" sz="5400" b="1" dirty="0">
                <a:solidFill>
                  <a:srgbClr val="FFFFFF"/>
                </a:solidFill>
              </a:rPr>
              <a:t>TWO KINDS OF PATHS</a:t>
            </a:r>
            <a:br>
              <a:rPr lang="en-US" sz="2400" b="1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2B04C97-9841-4FA6-AC0F-BA845B769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9" r="1" b="11405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B8C3CC5-9708-4D7D-A052-88680861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rgbClr val="FFFFFF"/>
                </a:solidFill>
              </a:rPr>
              <a:t>Absolute </a:t>
            </a:r>
          </a:p>
          <a:p>
            <a:pPr marL="0" indent="0">
              <a:buNone/>
            </a:pP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2. Relative</a:t>
            </a:r>
          </a:p>
        </p:txBody>
      </p:sp>
    </p:spTree>
    <p:extLst>
      <p:ext uri="{BB962C8B-B14F-4D97-AF65-F5344CB8AC3E}">
        <p14:creationId xmlns:p14="http://schemas.microsoft.com/office/powerpoint/2010/main" val="140185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E10299-2E7D-4D56-A5C3-F870B9E96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1298F-C615-481D-A74C-766DC5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131" y="3389587"/>
            <a:ext cx="4216400" cy="16058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PERMISSION GRANTS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5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E522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616FD-BF3B-4FD6-B4F5-55FCAC62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321732"/>
            <a:ext cx="7064121" cy="1964266"/>
          </a:xfrm>
          <a:solidFill>
            <a:srgbClr val="413658"/>
          </a:solidFill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br>
              <a:rPr lang="en-US" sz="5400" b="1" dirty="0">
                <a:solidFill>
                  <a:srgbClr val="FFFFFF"/>
                </a:solidFill>
              </a:rPr>
            </a:br>
            <a:r>
              <a:rPr lang="en-US" sz="5400" b="1" dirty="0">
                <a:solidFill>
                  <a:srgbClr val="FFFFFF"/>
                </a:solidFill>
              </a:rPr>
              <a:t>THE 3 LEVELS OF PERMISSIONS</a:t>
            </a:r>
            <a:br>
              <a:rPr lang="en-US" sz="2100" b="1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endParaRPr lang="en-US" sz="21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AD009D9-9EAF-4ADB-AA1F-E9804BF73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" r="1" b="19296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04AAF3E-C9E1-463A-AE25-E2728EDDC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531" y="917725"/>
            <a:ext cx="3784528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1. Owner Permission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2. Group Permission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3. Other World Permission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5130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434</Words>
  <Application>Microsoft Office PowerPoint</Application>
  <PresentationFormat>Widescreen</PresentationFormat>
  <Paragraphs>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Bembo</vt:lpstr>
      <vt:lpstr>Calibri</vt:lpstr>
      <vt:lpstr>Calibri Light</vt:lpstr>
      <vt:lpstr>ArchiveVTI</vt:lpstr>
      <vt:lpstr>Office Theme</vt:lpstr>
      <vt:lpstr>  LINUX COMMANDS</vt:lpstr>
      <vt:lpstr>FILE CREATION AND EDITING</vt:lpstr>
      <vt:lpstr>CREATING FILES</vt:lpstr>
      <vt:lpstr>EDITING FILES  </vt:lpstr>
      <vt:lpstr>MOVING A FILE  </vt:lpstr>
      <vt:lpstr>DEFINING PATHS</vt:lpstr>
      <vt:lpstr> TWO KINDS OF PATHS  </vt:lpstr>
      <vt:lpstr>PERMISSION GRANTS</vt:lpstr>
      <vt:lpstr> THE 3 LEVELS OF PERMISSIONS  </vt:lpstr>
      <vt:lpstr> METHODS TO CHANGE THE MODE OF PERMISSION   </vt:lpstr>
      <vt:lpstr>SPECIAL VARIABLES</vt:lpstr>
      <vt:lpstr>SHELL ARRAYS</vt:lpstr>
      <vt:lpstr>SHELL OPERATORS(ARITHMETIC)</vt:lpstr>
      <vt:lpstr>SHELL LOOPS(IF-ELIF-ELSE)</vt:lpstr>
      <vt:lpstr>SHELL LOOPS(IF ELSE)</vt:lpstr>
      <vt:lpstr>PIPES</vt:lpstr>
      <vt:lpstr>ADDING HARD DISK(STEPS)</vt:lpstr>
      <vt:lpstr>CREATING GROUPS AND ADDING USERS</vt:lpstr>
      <vt:lpstr>User and group commands</vt:lpstr>
      <vt:lpstr>Contd…..</vt:lpstr>
      <vt:lpstr>SOME MORE COMMANDS…</vt:lpstr>
      <vt:lpstr>GROUP AND USER ADD</vt:lpstr>
      <vt:lpstr>ADDING USER TO GROUP</vt:lpstr>
      <vt:lpstr>GROUP AND USER DELETE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PIPES</dc:title>
  <dc:creator>Katharine Sheen</dc:creator>
  <cp:lastModifiedBy>Katharine Sheen</cp:lastModifiedBy>
  <cp:revision>19</cp:revision>
  <dcterms:created xsi:type="dcterms:W3CDTF">2021-02-21T16:43:08Z</dcterms:created>
  <dcterms:modified xsi:type="dcterms:W3CDTF">2021-03-07T05:39:56Z</dcterms:modified>
</cp:coreProperties>
</file>