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5" r:id="rId7"/>
    <p:sldId id="267" r:id="rId8"/>
    <p:sldId id="271" r:id="rId9"/>
    <p:sldId id="269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8DE4-62A1-4EFE-8E03-32EB6ED7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8D69C-C5A4-4399-B980-2188168F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9DDD-DF9B-4339-8A00-D6A89E6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D85F-2483-4C10-BA2A-B449D2A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3C56-EA72-42AE-A0C0-F154C65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6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194F-C7D9-40C1-BBF2-9467A57F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E9B46-9E64-4DA5-BC4C-C8AF42E4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A0CF-6376-4F95-A00E-DDAD60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E099-8F7D-4EF6-9FD3-10FC2908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721A-ED38-4653-85FE-56369024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5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6F614-AA2D-4CC6-902A-5339320F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37A9-3F0A-4466-857C-71D195E5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F4BC-CA96-4EBE-B47D-E4749085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CF57-222D-4980-8439-D6BB0E29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7F42-A0A2-4813-AB75-2A0B69A3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1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4D1C-F51D-45D5-A0D1-85DD0C54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9858-7B20-444C-96A6-6A37D169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A33D-1415-4670-BBDB-A16824D8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A683-AB31-4DAC-9787-4813CB3E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0C6C-319B-410E-8E8E-8BDBECFD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69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83A4-EEA6-4F16-9FF5-1E1C53FF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CF84-9A7A-4C1F-BC10-611F2930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3943-93BE-4E6B-8DBB-78310F85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E991-88F4-4675-A917-9AC4D284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41D5-2DAC-4AA0-88BD-D8D18D8B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7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6886-FDCE-47DF-ABCC-B7266DB1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390A-97F3-4F39-BB68-7FDEC655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D3A6-8A51-4CDC-B477-66EC3837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ECA9-627E-4B4D-B9BF-96CB629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7CC3-3D8D-4AE9-A4B4-33210B78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572C-0DD2-49BC-A3C4-55A20D02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09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8B4-52BE-4FD0-9BA1-5A5CBFE3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DF79-1766-44DC-83C9-ABF89DA1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A592-E622-47AB-A03A-9E93AABA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8B7E5-E0E0-47EA-A14E-E2265C13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5D0C3-2888-46B8-9B1E-FB576CF35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37AC5-8894-45DB-9C59-F2A9C9DE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C3C1C-E441-48FD-9631-B91761F9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40B23-8805-45C9-A36D-A2475395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C9F7-830C-42F9-8328-F283FE53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10030-A1B4-44AF-B0C2-B4D702C8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01468-3B74-44EA-9765-9E795F66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27519-38AB-43E3-A602-A07045F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4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C1367-69DE-486F-8E0B-81F4F47C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A97B3-C791-4F94-842D-9A0AEEA3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19B77-1EA8-42A8-AEE3-7D34F5C3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6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743-BEC6-4240-B9B0-B07D1024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C615-A7ED-4D81-BC28-DA916348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6B8AA-843B-42C0-AE90-D5D4B23B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77A6-C1F8-405E-AAD4-F98FF80F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E4FA-EBCD-4BB6-A091-971255D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963-40CB-4716-A96B-2A23F3F8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9CFA-85A3-4740-BCAE-826C520E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ED927-8827-4914-B1CD-2CDD4E886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D083F-660C-4B7E-887F-B5628471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A9298-29E1-4E05-AA49-369FD9B4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491B-FFF8-45CE-98F6-7F3AC1B4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9700-7E6B-4834-AE96-AFCD00C5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2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59CD5-C72A-41D6-8BEB-639E4D4D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7D448-7272-478B-8F90-94F42063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D926-03AD-4A04-9C6C-2F72CBE11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9757-54F6-426D-9E2C-4C3443942373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21DD-0432-4096-A9D3-6729B069C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AD8D-B4B1-41C9-BD40-2532AE4C1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BEBF-8E2D-44AD-949E-016617270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2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89D0-CB2C-4B40-B5FD-D7DA1494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sz="5400"/>
              <a:t>LINUX COMMANDS</a:t>
            </a:r>
            <a:endParaRPr lang="en-AU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D9BF-DA52-4188-842F-396BD76C1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7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462B8-3F7A-43C9-A87D-B2E2E8E6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976129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rgbClr val="2C2C2C"/>
                </a:solidFill>
              </a:rPr>
              <a:t>METHODS TO CHANGE THE MODE OF PERMISSION ARE:</a:t>
            </a:r>
            <a:br>
              <a:rPr lang="en-US" sz="2400" b="1" dirty="0">
                <a:solidFill>
                  <a:srgbClr val="2C2C2C"/>
                </a:solidFill>
              </a:rPr>
            </a:b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</a:rPr>
              <a:t>1. Symbolic Method</a:t>
            </a: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</a:rPr>
              <a:t>2. Absolute Method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2D909F-24C3-4F52-A9A4-E8A25FA39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414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B3B4-994C-479A-90D1-8ED2E7DE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0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10299-2E7D-4D56-A5C3-F870B9E9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98F-C615-481D-A74C-766DC5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231931"/>
            <a:ext cx="5778063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FILE CREATION AND EDITING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20F6C-62C8-4101-8638-94B9CA21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640081"/>
            <a:ext cx="3249867" cy="5568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rgbClr val="2C2C2C"/>
                </a:solidFill>
              </a:rPr>
              <a:t>TO CREATE FILES :</a:t>
            </a:r>
            <a:br>
              <a:rPr lang="en-US" sz="2400" b="1" dirty="0">
                <a:solidFill>
                  <a:srgbClr val="2C2C2C"/>
                </a:solidFill>
              </a:rPr>
            </a:br>
            <a:br>
              <a:rPr lang="en-US" sz="2400" b="1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C2C2C"/>
                </a:solidFill>
              </a:rPr>
              <a:t>touch file1.txt file2.txt file3.txt</a:t>
            </a: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C2C2C"/>
                </a:solidFill>
              </a:rPr>
              <a:t>ls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612FA8-DE53-48F2-BC24-C5BA0A104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3" b="266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294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4874-C9F0-42E6-AD68-4C7A6042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976129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rgbClr val="2C2C2C"/>
                </a:solidFill>
              </a:rPr>
              <a:t>TO EDIT FILE :</a:t>
            </a:r>
            <a:br>
              <a:rPr lang="en-US" sz="2400" b="1" dirty="0">
                <a:solidFill>
                  <a:srgbClr val="2C2C2C"/>
                </a:solidFill>
              </a:rPr>
            </a:b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C2C2C"/>
                </a:solidFill>
              </a:rPr>
              <a:t>nano file1.txt (&amp; enter text (</a:t>
            </a:r>
            <a:r>
              <a:rPr lang="en-US" sz="2400" dirty="0" err="1">
                <a:solidFill>
                  <a:srgbClr val="2C2C2C"/>
                </a:solidFill>
              </a:rPr>
              <a:t>ctrl+s</a:t>
            </a:r>
            <a:r>
              <a:rPr lang="en-US" sz="2400" dirty="0">
                <a:solidFill>
                  <a:srgbClr val="2C2C2C"/>
                </a:solidFill>
              </a:rPr>
              <a:t>,</a:t>
            </a: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 err="1">
                <a:solidFill>
                  <a:srgbClr val="2C2C2C"/>
                </a:solidFill>
              </a:rPr>
              <a:t>ctrl+x</a:t>
            </a:r>
            <a:r>
              <a:rPr lang="en-US" sz="2400" dirty="0">
                <a:solidFill>
                  <a:srgbClr val="2C2C2C"/>
                </a:solidFill>
              </a:rPr>
              <a:t>))</a:t>
            </a: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C2C2C"/>
                </a:solidFill>
              </a:rPr>
              <a:t>cat file1.txt  (displays file1.txt)</a:t>
            </a:r>
            <a:br>
              <a:rPr lang="en-US" sz="2400" dirty="0">
                <a:solidFill>
                  <a:srgbClr val="2C2C2C"/>
                </a:solidFill>
              </a:rPr>
            </a:br>
            <a:endParaRPr lang="en-US" sz="2400" dirty="0">
              <a:solidFill>
                <a:srgbClr val="2C2C2C"/>
              </a:solidFill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9A19C-0415-49A6-BD03-04739D404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777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7B117-CF1F-4F30-82D7-97EE1304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976129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rgbClr val="2C2C2C"/>
                </a:solidFill>
                <a:sym typeface="Wingdings" panose="05000000000000000000" pitchFamily="2" charset="2"/>
              </a:rPr>
              <a:t>TO MOVE A FILE :</a:t>
            </a:r>
            <a:br>
              <a:rPr lang="en-US" sz="2400" b="1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br>
              <a:rPr lang="en-US" sz="2400" b="1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mv filename1 filename2</a:t>
            </a:r>
            <a:b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2C2C2C"/>
                </a:solidFill>
                <a:sym typeface="Wingdings" panose="05000000000000000000" pitchFamily="2" charset="2"/>
              </a:rPr>
              <a:t>TO REMOVE A FILE :</a:t>
            </a:r>
            <a:br>
              <a:rPr lang="en-US" sz="2400" b="1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b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rm filename</a:t>
            </a:r>
            <a:b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2C2C2C"/>
                </a:solidFill>
                <a:sym typeface="Wingdings" panose="05000000000000000000" pitchFamily="2" charset="2"/>
              </a:rPr>
              <a:t>TO COPY A FILE :</a:t>
            </a:r>
            <a:br>
              <a:rPr lang="en-US" sz="2400" b="1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b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cp filename1 filename2</a:t>
            </a:r>
            <a:endParaRPr lang="en-US" sz="2400" dirty="0">
              <a:solidFill>
                <a:srgbClr val="2C2C2C"/>
              </a:solidFill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F0C018-1B7F-49E3-9B48-23C7C83BE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09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10299-2E7D-4D56-A5C3-F870B9E9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98F-C615-481D-A74C-766DC5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131" y="3389587"/>
            <a:ext cx="4216400" cy="1605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DEFINING PATHS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409D8-40B7-4AF1-927A-15B79BC2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976129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rgbClr val="2C2C2C"/>
                </a:solidFill>
              </a:rPr>
              <a:t>TWO KINDS OF PATHS :</a:t>
            </a:r>
            <a:br>
              <a:rPr lang="en-US" sz="2400" b="1" dirty="0">
                <a:solidFill>
                  <a:srgbClr val="2C2C2C"/>
                </a:solidFill>
              </a:rPr>
            </a:b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</a:rPr>
              <a:t>1. Absolute </a:t>
            </a: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</a:rPr>
              <a:t>2. Relative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2B04C97-9841-4FA6-AC0F-BA845B769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b="519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18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10299-2E7D-4D56-A5C3-F870B9E9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98F-C615-481D-A74C-766DC5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131" y="3389587"/>
            <a:ext cx="4216400" cy="1605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PERMISSION GRANTS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5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616FD-BF3B-4FD6-B4F5-55FCAC62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786962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rgbClr val="2C2C2C"/>
                </a:solidFill>
              </a:rPr>
              <a:t>THERE ARE 3 LEVELS OF PERMISSIONS :</a:t>
            </a:r>
            <a:br>
              <a:rPr lang="en-US" sz="2400" b="1" dirty="0">
                <a:solidFill>
                  <a:srgbClr val="2C2C2C"/>
                </a:solidFill>
              </a:rPr>
            </a:br>
            <a:br>
              <a:rPr lang="en-US" sz="2400" dirty="0">
                <a:solidFill>
                  <a:srgbClr val="2C2C2C"/>
                </a:solidFill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1. Owner Permission</a:t>
            </a:r>
            <a:b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2. Group Permission</a:t>
            </a:r>
            <a:b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2C2C2C"/>
                </a:solidFill>
                <a:sym typeface="Wingdings" panose="05000000000000000000" pitchFamily="2" charset="2"/>
              </a:rPr>
              <a:t>3. Other World Permission</a:t>
            </a:r>
            <a:endParaRPr lang="en-US" sz="2400" dirty="0">
              <a:solidFill>
                <a:srgbClr val="2C2C2C"/>
              </a:solidFill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D009D9-9EAF-4ADB-AA1F-E9804BF73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475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LINUX COMMANDS</vt:lpstr>
      <vt:lpstr>FILE CREATION AND EDITING</vt:lpstr>
      <vt:lpstr>TO CREATE FILES :  touch file1.txt file2.txt file3.txt ls</vt:lpstr>
      <vt:lpstr>TO EDIT FILE :  nano file1.txt (&amp; enter text (ctrl+s, ctrl+x)) cat file1.txt  (displays file1.txt) </vt:lpstr>
      <vt:lpstr>TO MOVE A FILE :  mv filename1 filename2 TO REMOVE A FILE :  rm filename TO COPY A FILE :  cp filename1 filename2</vt:lpstr>
      <vt:lpstr>DEFINING PATHS</vt:lpstr>
      <vt:lpstr>TWO KINDS OF PATHS :  1. Absolute  2. Relative</vt:lpstr>
      <vt:lpstr>PERMISSION GRANTS</vt:lpstr>
      <vt:lpstr>THERE ARE 3 LEVELS OF PERMISSIONS :  1. Owner Permission 2. Group Permission 3. Other World Permission</vt:lpstr>
      <vt:lpstr>METHODS TO CHANGE THE MODE OF PERMISSION ARE:  1. Symbolic Method 2. Absolute Method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Katharine Sheen</dc:creator>
  <cp:lastModifiedBy>Katharine Sheen</cp:lastModifiedBy>
  <cp:revision>8</cp:revision>
  <dcterms:created xsi:type="dcterms:W3CDTF">2021-02-10T17:23:48Z</dcterms:created>
  <dcterms:modified xsi:type="dcterms:W3CDTF">2021-02-10T17:59:45Z</dcterms:modified>
</cp:coreProperties>
</file>