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696-06AF-4910-8048-19CA02ED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F9B85-F4B3-4D9B-9FE1-E9F0411A1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AB8A-0971-4882-A31F-B933DD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369-39BF-4604-9327-CD1AC1A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FE66-A743-4CEC-94DA-9DC764C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1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B456-D9B3-457C-B035-F25A77DC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D4ABC-4D56-4712-9D07-49AC8E56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17D8-C350-4EB6-9B6B-3F818C81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C0A9-64F7-4377-BBAB-30B50918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ACEC-4C0B-4D30-A5EB-24E1B085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02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B4388-919E-41D6-98C6-2B4E5E3A3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7F40-6455-4A23-A7BE-3A5DA8EB2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8925-80DB-4396-AE28-DACDC194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DC93-4B89-49DC-A105-7576259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E0F0-9AA9-4C5C-B85A-90547BB9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08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A614-CC9F-4636-BB53-573A06E4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FE23-C0FC-460A-8AAE-6F9E07A3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F530-975A-470F-A19E-29F5C200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8D8A-E48D-47B1-8E5D-8695773D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C60F-73F1-4258-987D-3B42A739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98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9D1F-20FC-4F21-B611-07740D62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700D-FA18-4EE7-916A-69178A26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63E3-B4C6-47DB-BFB6-9474E15F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3C6E-66DE-4E1D-A2FD-90A4D79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8F34-828A-42F2-A67E-8FCD1B44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5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0F40-C028-4340-85E8-8A3B6539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5F1D-355F-4728-8315-AD53B7AEF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8445-7C6F-4845-B9E5-4F022CA5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C660-D8BE-48CD-8F0F-B84C604A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826E-CEA7-4DB2-A97B-552AF99A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63225-F304-4EC6-8A35-72372DA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4D3E-3912-479F-8444-201C6F82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5C86-5A2E-41AE-861B-615D779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FDEA0-C706-4ACE-94A4-B1F4CA5A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86AEA-4E6E-43FD-A28A-A52F49BA2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CEE64-836D-4DAC-8D7A-5ECDAE71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8AB0C-16C6-4B68-90DB-03A5793D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F1C43-235A-4DC9-BC68-AD6CA62D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88476-B942-4E61-B24C-A4F7CF2D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9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D4FE-F19C-4746-B87D-AC2261D6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FEA26-0B99-4EC4-A859-16BACD9A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48584-17E9-481C-94C2-712DF087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B73B4-8447-4ACC-86DB-D0F68552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8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9C90F-C684-482F-96DD-5690EBB7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49D31-4666-4E55-BC34-EB9A9DC6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9363F-4D78-43D8-A54B-D1CE54F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5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05DC-8C38-4EE1-8ED0-BAD31E9E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8151-5506-437C-B9A0-07613B4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71CB-81EB-4C4E-BBAD-709411B5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09D7E-D7DC-4242-99F7-49E84D14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E962-BD5F-4555-8F61-E89655C5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54FF-BC0D-4CBA-992E-47F90508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8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6991-80CC-4CC4-9505-98D4271C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3EB0D-EC5B-46AD-98A9-E4F322651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6003-4C77-46C5-8342-4DABDA14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D5177-4199-40CF-9BF2-6084AE6F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9107-7889-4AF2-9952-74E43A2B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AA1D-43CA-4DCD-A0DB-A8E75E0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5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67DA6-B4DC-4212-A002-FA86AAEE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8D20-5BDC-4758-AD29-5B9FABC8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512C-E3C2-4F42-8A34-E51E7C97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FE88-F3AF-4243-9C74-2EB60BDBEFB4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EF26-5FF0-4CAC-82B1-30A515BA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2F27-4E14-4E26-A86D-1277FC4A9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3883-FA52-439E-95D1-0A971E922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0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730F-B4EE-45E8-BD7D-D80511E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SPECIAL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C5B34-ADDC-46AD-BAA7-26EBFAC4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7"/>
          <a:stretch/>
        </p:blipFill>
        <p:spPr>
          <a:xfrm>
            <a:off x="4028490" y="10"/>
            <a:ext cx="81635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B6FF9-253E-47F8-9A8A-86B9AFE7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SHELL ARRAYS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BEDF8AA-2813-496D-B9EE-A4BD55C7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620418-3C49-4E96-AF01-5A1F06F8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1E4F3-31D5-43F9-9858-CC80938F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SHELL OPERATORS(ARITHMETIC)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A3E7AD-09E1-480D-8827-425D1DA9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79989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9B90CF-794A-486D-BE7D-088F44876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8" y="2579989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4DE89-834B-4BF8-9C2E-7E17679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SHELL LOOPS(IF-ELIF-ELSE)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F70CB4-6B2F-4E2C-AF87-D9A2FA35C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15F6A1-2CCE-4BA5-B3CB-631E5E97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59EED-9F4A-4F99-ACF9-98C58CB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SHELL LOOPS(IF ELSE)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29260A-575A-4DC6-8C0A-6C037CBC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2F31DC-599D-4921-89BA-998A7C19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929C-31B0-45A7-A398-35AD3CA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SHELL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11BC18-C3D6-4953-9181-C11A84763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E3E420-C719-49F8-A0DA-D50E843B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SPECIAL VARIABLES</vt:lpstr>
      <vt:lpstr>SHELL ARRAYS</vt:lpstr>
      <vt:lpstr>SHELL OPERATORS(ARITHMETIC)</vt:lpstr>
      <vt:lpstr>SHELL LOOPS(IF-ELIF-ELSE)</vt:lpstr>
      <vt:lpstr>SHELL LOOPS(IF ELSE)</vt:lpstr>
      <vt:lpstr>SHELL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VARIABLES</dc:title>
  <dc:creator>Katharine Sheen</dc:creator>
  <cp:lastModifiedBy>Katharine Sheen</cp:lastModifiedBy>
  <cp:revision>2</cp:revision>
  <dcterms:created xsi:type="dcterms:W3CDTF">2021-02-12T12:56:55Z</dcterms:created>
  <dcterms:modified xsi:type="dcterms:W3CDTF">2021-02-12T13:10:29Z</dcterms:modified>
</cp:coreProperties>
</file>