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7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5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4117F-036C-435C-9ACA-1C8F7233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u="sng" dirty="0"/>
              <a:t>PIPES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6EC0B37-AA44-4AE8-9CB7-7BFC9280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2" r="-2" b="5992"/>
          <a:stretch/>
        </p:blipFill>
        <p:spPr>
          <a:xfrm>
            <a:off x="1023991" y="2039816"/>
            <a:ext cx="4627021" cy="4139966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F32C76-5D65-4303-A221-918FD8556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" r="-2" b="6342"/>
          <a:stretch/>
        </p:blipFill>
        <p:spPr>
          <a:xfrm>
            <a:off x="6504595" y="2039816"/>
            <a:ext cx="4627020" cy="4139966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2E8CE17-7D0C-4A6A-B93D-BD8417FC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5081956"/>
            <a:ext cx="10117130" cy="1318843"/>
          </a:xfrm>
        </p:spPr>
        <p:txBody>
          <a:bodyPr anchor="ctr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1879-6AC6-4E7D-8D12-EF94E40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u="sng" dirty="0"/>
              <a:t>ADDING HARD DISK(STEPS)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BF8-DD81-4DC4-BCAA-8348ADFB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703070"/>
            <a:ext cx="9810604" cy="4777740"/>
          </a:xfrm>
        </p:spPr>
        <p:txBody>
          <a:bodyPr>
            <a:normAutofit fontScale="85000" lnSpcReduction="20000"/>
          </a:bodyPr>
          <a:lstStyle/>
          <a:p>
            <a:endParaRPr lang="en-AU" dirty="0"/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fdisk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/dev/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sdb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 for help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 for create new partition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 for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extented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 selecting type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 write and quit 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/media/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mydisk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mkfs.ext4 /dev/sdb1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mount /dev/sdb1  /media/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mydisk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0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ED63-7A1F-46E0-8139-21FD3914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10303886" cy="1216024"/>
          </a:xfrm>
        </p:spPr>
        <p:txBody>
          <a:bodyPr/>
          <a:lstStyle/>
          <a:p>
            <a:r>
              <a:rPr lang="en-US" b="1" u="sng" dirty="0"/>
              <a:t>CREATING GROUPS AND ADDING USERS</a:t>
            </a:r>
            <a:endParaRPr lang="en-AU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BD26-74EF-45D4-AA85-4F468650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useradd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Adds account to the system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usermod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Modifies account attributes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userdel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Deletes account from the system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groupadd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Add groups to the system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groupmod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modify group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groupdel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delete group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0814-DCA0-4541-879E-C142ED32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059179"/>
          </a:xfrm>
        </p:spPr>
        <p:txBody>
          <a:bodyPr/>
          <a:lstStyle/>
          <a:p>
            <a:r>
              <a:rPr lang="en-US" b="1" u="sng" dirty="0"/>
              <a:t>COMMANDS ….</a:t>
            </a:r>
            <a:endParaRPr lang="en-AU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BFAF-43F7-4D4F-9710-375BDF94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668780"/>
            <a:ext cx="9810604" cy="49034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CREATE A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CREATE A USER AND ADD TO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new_group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new_user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ADD USER TO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ASSIGNING PASSWORD TO NEW USER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passwd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new_user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ADD EXISTING USER TO EXISTING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CHANGE USERS PRIMARY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new_group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6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63E-5B2F-4BC1-BB58-C1820E5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E910-547B-41F2-BC7F-2796FAF0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442875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REMOVE A USER FROM GROUP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gpasswd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LIST EXISTING GROUPS IN LINUX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nano /etc/groups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5ECD-02E8-446F-9748-4C945C47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7460-4805-4FE3-A479-9DB204AB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INSTALL SOFTWARE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bsd-mailx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SEND MAIL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mailx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mailid@gmail.com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(subject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^C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A293-41AE-4377-8BF1-803C964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666E-967B-40BD-BA07-2FA1189E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FBC64-62A3-44D3-80FC-7A5BFE8289CD}"/>
              </a:ext>
            </a:extLst>
          </p:cNvPr>
          <p:cNvCxnSpPr>
            <a:cxnSpLocks/>
          </p:cNvCxnSpPr>
          <p:nvPr/>
        </p:nvCxnSpPr>
        <p:spPr>
          <a:xfrm>
            <a:off x="1050879" y="3680749"/>
            <a:ext cx="98106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02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PIPES</vt:lpstr>
      <vt:lpstr>ADDING HARD DISK(STEPS)</vt:lpstr>
      <vt:lpstr>CREATING GROUPS AND ADDING USERS</vt:lpstr>
      <vt:lpstr>COMMANDS ….</vt:lpstr>
      <vt:lpstr>Contd…..</vt:lpstr>
      <vt:lpstr>SOME MORE COMMANDS…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</dc:title>
  <dc:creator>Katharine Sheen</dc:creator>
  <cp:lastModifiedBy>Katharine Sheen</cp:lastModifiedBy>
  <cp:revision>7</cp:revision>
  <dcterms:created xsi:type="dcterms:W3CDTF">2021-02-21T16:43:08Z</dcterms:created>
  <dcterms:modified xsi:type="dcterms:W3CDTF">2021-02-21T17:21:13Z</dcterms:modified>
</cp:coreProperties>
</file>