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6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7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37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4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37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6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5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7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9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6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5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7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1D92-8433-4CFC-B33F-C5D78992983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55237B-13FE-4B81-9E14-91D44B6C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9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6520" y="1662149"/>
            <a:ext cx="5826719" cy="1646302"/>
          </a:xfrm>
        </p:spPr>
        <p:txBody>
          <a:bodyPr/>
          <a:lstStyle/>
          <a:p>
            <a:r>
              <a:rPr lang="zh-CN" altLang="en-US" smtClean="0"/>
              <a:t>百度教室需</a:t>
            </a:r>
            <a:r>
              <a:rPr lang="zh-CN" altLang="en-US" smtClean="0"/>
              <a:t>求分析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7344" y="3571001"/>
            <a:ext cx="5826719" cy="1096899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 smtClean="0"/>
              <a:t>71115112</a:t>
            </a:r>
            <a:r>
              <a:rPr lang="zh-CN" altLang="en-US" smtClean="0"/>
              <a:t>余泽晨、</a:t>
            </a:r>
            <a:r>
              <a:rPr lang="en-US" altLang="zh-CN" smtClean="0"/>
              <a:t>71115113</a:t>
            </a:r>
            <a:r>
              <a:rPr lang="zh-CN" altLang="en-US" smtClean="0"/>
              <a:t>蒋巍、</a:t>
            </a:r>
            <a:r>
              <a:rPr lang="en-US" altLang="zh-CN" smtClean="0"/>
              <a:t>71115115</a:t>
            </a:r>
            <a:r>
              <a:rPr lang="zh-CN" altLang="en-US" smtClean="0"/>
              <a:t>王子卓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出错处理需求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748" y="1270000"/>
            <a:ext cx="7607122" cy="5105042"/>
          </a:xfrm>
        </p:spPr>
        <p:txBody>
          <a:bodyPr>
            <a:normAutofit/>
          </a:bodyPr>
          <a:lstStyle/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网络错误：自动使用本地离线数据。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错误：使用数据网络进行模糊定位。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偏离路线错误：重新规划路线。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5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外部接口需求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18" y="1326524"/>
            <a:ext cx="6954591" cy="4714839"/>
          </a:xfrm>
        </p:spPr>
        <p:txBody>
          <a:bodyPr>
            <a:normAutofit/>
          </a:bodyPr>
          <a:lstStyle/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百度地图</a:t>
            </a:r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5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约束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425" y="1210614"/>
            <a:ext cx="7186412" cy="4830749"/>
          </a:xfrm>
        </p:spPr>
        <p:txBody>
          <a:bodyPr>
            <a:normAutofit/>
          </a:bodyPr>
          <a:lstStyle/>
          <a:p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使用百度地图</a:t>
            </a:r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</a:p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必须使用</a:t>
            </a:r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操作系统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GB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GLONASS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或者北斗导航定位系统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使用者必须提供相关个人信息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2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利益相关者</a:t>
            </a:r>
            <a:r>
              <a:rPr lang="en-US" altLang="zh-CN" smtClean="0"/>
              <a:t>Stakeholder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020" y="1336343"/>
            <a:ext cx="6347714" cy="3880773"/>
          </a:xfrm>
        </p:spPr>
        <p:txBody>
          <a:bodyPr>
            <a:normAutofit/>
          </a:bodyPr>
          <a:lstStyle/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学生和教师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直接操作软件的人员，有各自的需求</a:t>
            </a: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教务处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软件开发的委托方</a:t>
            </a: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开发运</a:t>
            </a:r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维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人员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7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软件开发的责任方</a:t>
            </a: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需求分析之功能需求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777" y="1223494"/>
            <a:ext cx="7156362" cy="4817870"/>
          </a:xfrm>
        </p:spPr>
        <p:txBody>
          <a:bodyPr>
            <a:normAutofit/>
          </a:bodyPr>
          <a:lstStyle/>
          <a:p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课表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通知学生即将开始的课程及所在教室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用百度地图进行定位与导航</a:t>
            </a: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查询目标教室的位置</a:t>
            </a: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计算当前位置到指定教室的路程和行走时间</a:t>
            </a:r>
          </a:p>
        </p:txBody>
      </p:sp>
    </p:spTree>
    <p:extLst>
      <p:ext uri="{BB962C8B-B14F-4D97-AF65-F5344CB8AC3E}">
        <p14:creationId xmlns:p14="http://schemas.microsoft.com/office/powerpoint/2010/main" val="23822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65426" y="506996"/>
            <a:ext cx="77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</a:rPr>
              <a:t>/</a:t>
            </a:r>
            <a:r>
              <a:rPr lang="zh-CN" altLang="en-US" sz="1600" smtClean="0">
                <a:solidFill>
                  <a:schemeClr val="bg1"/>
                </a:solidFill>
              </a:rPr>
              <a:t>老师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5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64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4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8887" y="344032"/>
            <a:ext cx="7116023" cy="5697330"/>
          </a:xfrm>
        </p:spPr>
        <p:txBody>
          <a:bodyPr anchor="t"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导入课表</a:t>
            </a:r>
            <a:r>
              <a:rPr lang="en-US" altLang="zh-CN" sz="27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学生导入课表需要学号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老师导入课表需要工号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通过参数向教务处查询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课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签到</a:t>
            </a:r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查看出勤</a:t>
            </a:r>
            <a:r>
              <a:rPr lang="en-US" altLang="zh-CN" sz="270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通过对数据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库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的更新和查询完成功能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提醒上课</a:t>
            </a:r>
            <a:r>
              <a:rPr lang="en-US" altLang="zh-CN" sz="27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通知学生即将开始的课程及所在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教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室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绘制</a:t>
            </a:r>
            <a:r>
              <a:rPr lang="en-US" altLang="zh-CN" sz="2700">
                <a:latin typeface="宋体" panose="02010600030101010101" pitchFamily="2" charset="-122"/>
                <a:ea typeface="宋体" panose="02010600030101010101" pitchFamily="2" charset="-122"/>
              </a:rPr>
              <a:t>UI: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完成客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户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端界面的绘制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发送建议</a:t>
            </a:r>
            <a:r>
              <a:rPr lang="en-US" altLang="zh-CN" sz="27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提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交反馈到开发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运维人员的工作邮箱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5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需求分析之性能需求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193" y="1738649"/>
            <a:ext cx="6757119" cy="4908022"/>
          </a:xfrm>
        </p:spPr>
        <p:txBody>
          <a:bodyPr>
            <a:normAutofit/>
          </a:bodyPr>
          <a:lstStyle/>
          <a:p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时间特性要求：打开应用的时间不超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过两秒</a:t>
            </a:r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；搜索教室的时间不超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过两秒</a:t>
            </a:r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；规划路线时间不超过两秒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系统容量要求：静态用户两万人以上；动态用户五千人以上；并发数五百以上。</a:t>
            </a: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可靠性和可用性需求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898" y="1339404"/>
            <a:ext cx="7362426" cy="4701960"/>
          </a:xfrm>
        </p:spPr>
        <p:txBody>
          <a:bodyPr>
            <a:normAutofit/>
          </a:bodyPr>
          <a:lstStyle/>
          <a:p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可靠性：一年内系统平均无故障运行时间超过</a:t>
            </a:r>
            <a:r>
              <a:rPr lang="zh-CN" altLang="en-US" sz="2700" smtClean="0">
                <a:latin typeface="宋体" panose="02010600030101010101" pitchFamily="2" charset="-122"/>
                <a:ea typeface="宋体" panose="02010600030101010101" pitchFamily="2" charset="-122"/>
              </a:rPr>
              <a:t>三个月</a:t>
            </a:r>
            <a:endParaRPr lang="en-US" altLang="zh-CN" sz="27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700">
                <a:latin typeface="宋体" panose="02010600030101010101" pitchFamily="2" charset="-122"/>
                <a:ea typeface="宋体" panose="02010600030101010101" pitchFamily="2" charset="-122"/>
              </a:rPr>
              <a:t>可用性：一年内系统无故障运行的总时间超过三百六十天</a:t>
            </a:r>
          </a:p>
        </p:txBody>
      </p:sp>
    </p:spTree>
    <p:extLst>
      <p:ext uri="{BB962C8B-B14F-4D97-AF65-F5344CB8AC3E}">
        <p14:creationId xmlns:p14="http://schemas.microsoft.com/office/powerpoint/2010/main" val="22698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493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平面</vt:lpstr>
      <vt:lpstr>百度教室需求分析</vt:lpstr>
      <vt:lpstr>利益相关者Stakeholder</vt:lpstr>
      <vt:lpstr>需求分析之功能需求</vt:lpstr>
      <vt:lpstr>PowerPoint Presentation</vt:lpstr>
      <vt:lpstr>PowerPoint Presentation</vt:lpstr>
      <vt:lpstr>PowerPoint Presentation</vt:lpstr>
      <vt:lpstr>PowerPoint Presentation</vt:lpstr>
      <vt:lpstr>需求分析之性能需求</vt:lpstr>
      <vt:lpstr>可靠性和可用性需求</vt:lpstr>
      <vt:lpstr>出错处理需求</vt:lpstr>
      <vt:lpstr>外部接口需求</vt:lpstr>
      <vt:lpstr>约束</vt:lpstr>
    </vt:vector>
  </TitlesOfParts>
  <Company>东南大学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王子卓</dc:creator>
  <cp:lastModifiedBy>余泽晨</cp:lastModifiedBy>
  <cp:revision>53</cp:revision>
  <dcterms:created xsi:type="dcterms:W3CDTF">2016-12-07T14:50:14Z</dcterms:created>
  <dcterms:modified xsi:type="dcterms:W3CDTF">2016-12-21T14:45:29Z</dcterms:modified>
</cp:coreProperties>
</file>